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 id="2147483661"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Lst>
  <p:sldSz cy="5143500" cx="9144000"/>
  <p:notesSz cx="6858000" cy="9144000"/>
  <p:embeddedFontLst>
    <p:embeddedFont>
      <p:font typeface="Cormorant Garamond"/>
      <p:regular r:id="rId65"/>
      <p:bold r:id="rId66"/>
      <p:italic r:id="rId67"/>
      <p:boldItalic r:id="rId68"/>
    </p:embeddedFont>
    <p:embeddedFont>
      <p:font typeface="Antic"/>
      <p:regular r:id="rId69"/>
    </p:embeddedFont>
    <p:embeddedFont>
      <p:font typeface="Lexend"/>
      <p:regular r:id="rId70"/>
      <p:bold r:id="rId7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 uri="GoogleSlidesCustomDataVersion2">
      <go:slidesCustomData xmlns:go="http://customooxmlschemas.google.com/" r:id="rId72" roundtripDataSignature="AMtx7miI1qQGfcOwR0wYDC+JuBycQhR+I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72" Type="http://customschemas.google.com/relationships/presentationmetadata" Target="metadata"/><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71" Type="http://schemas.openxmlformats.org/officeDocument/2006/relationships/font" Target="fonts/Lexend-bold.fntdata"/><Relationship Id="rId70" Type="http://schemas.openxmlformats.org/officeDocument/2006/relationships/font" Target="fonts/Lexend-regular.fntdata"/><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62" Type="http://schemas.openxmlformats.org/officeDocument/2006/relationships/slide" Target="slides/slide56.xml"/><Relationship Id="rId61" Type="http://schemas.openxmlformats.org/officeDocument/2006/relationships/slide" Target="slides/slide55.xml"/><Relationship Id="rId20" Type="http://schemas.openxmlformats.org/officeDocument/2006/relationships/slide" Target="slides/slide14.xml"/><Relationship Id="rId64" Type="http://schemas.openxmlformats.org/officeDocument/2006/relationships/slide" Target="slides/slide58.xml"/><Relationship Id="rId63" Type="http://schemas.openxmlformats.org/officeDocument/2006/relationships/slide" Target="slides/slide57.xml"/><Relationship Id="rId22" Type="http://schemas.openxmlformats.org/officeDocument/2006/relationships/slide" Target="slides/slide16.xml"/><Relationship Id="rId66" Type="http://schemas.openxmlformats.org/officeDocument/2006/relationships/font" Target="fonts/CormorantGaramond-bold.fntdata"/><Relationship Id="rId21" Type="http://schemas.openxmlformats.org/officeDocument/2006/relationships/slide" Target="slides/slide15.xml"/><Relationship Id="rId65" Type="http://schemas.openxmlformats.org/officeDocument/2006/relationships/font" Target="fonts/CormorantGaramond-regular.fntdata"/><Relationship Id="rId24" Type="http://schemas.openxmlformats.org/officeDocument/2006/relationships/slide" Target="slides/slide18.xml"/><Relationship Id="rId68" Type="http://schemas.openxmlformats.org/officeDocument/2006/relationships/font" Target="fonts/CormorantGaramond-boldItalic.fntdata"/><Relationship Id="rId23" Type="http://schemas.openxmlformats.org/officeDocument/2006/relationships/slide" Target="slides/slide17.xml"/><Relationship Id="rId67" Type="http://schemas.openxmlformats.org/officeDocument/2006/relationships/font" Target="fonts/CormorantGaramond-italic.fntdata"/><Relationship Id="rId60" Type="http://schemas.openxmlformats.org/officeDocument/2006/relationships/slide" Target="slides/slide54.xml"/><Relationship Id="rId26" Type="http://schemas.openxmlformats.org/officeDocument/2006/relationships/slide" Target="slides/slide20.xml"/><Relationship Id="rId25" Type="http://schemas.openxmlformats.org/officeDocument/2006/relationships/slide" Target="slides/slide19.xml"/><Relationship Id="rId69" Type="http://schemas.openxmlformats.org/officeDocument/2006/relationships/font" Target="fonts/Antic-regular.fntdata"/><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11" Type="http://schemas.openxmlformats.org/officeDocument/2006/relationships/slide" Target="slides/slide5.xml"/><Relationship Id="rId55" Type="http://schemas.openxmlformats.org/officeDocument/2006/relationships/slide" Target="slides/slide49.xml"/><Relationship Id="rId10" Type="http://schemas.openxmlformats.org/officeDocument/2006/relationships/slide" Target="slides/slide4.xml"/><Relationship Id="rId54" Type="http://schemas.openxmlformats.org/officeDocument/2006/relationships/slide" Target="slides/slide48.xml"/><Relationship Id="rId13" Type="http://schemas.openxmlformats.org/officeDocument/2006/relationships/slide" Target="slides/slide7.xml"/><Relationship Id="rId57" Type="http://schemas.openxmlformats.org/officeDocument/2006/relationships/slide" Target="slides/slide51.xml"/><Relationship Id="rId12" Type="http://schemas.openxmlformats.org/officeDocument/2006/relationships/slide" Target="slides/slide6.xml"/><Relationship Id="rId56" Type="http://schemas.openxmlformats.org/officeDocument/2006/relationships/slide" Target="slides/slide50.xml"/><Relationship Id="rId15" Type="http://schemas.openxmlformats.org/officeDocument/2006/relationships/slide" Target="slides/slide9.xml"/><Relationship Id="rId59" Type="http://schemas.openxmlformats.org/officeDocument/2006/relationships/slide" Target="slides/slide53.xml"/><Relationship Id="rId14" Type="http://schemas.openxmlformats.org/officeDocument/2006/relationships/slide" Target="slides/slide8.xml"/><Relationship Id="rId58" Type="http://schemas.openxmlformats.org/officeDocument/2006/relationships/slide" Target="slides/slide52.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4" name="Google Shape;124;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p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0" name="Google Shape;210;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p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8" name="Google Shape;218;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p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6" name="Google Shape;226;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p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4" name="Google Shape;234;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p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2" name="Google Shape;242;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p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0" name="Google Shape;250;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 name="Shape 258"/>
        <p:cNvGrpSpPr/>
        <p:nvPr/>
      </p:nvGrpSpPr>
      <p:grpSpPr>
        <a:xfrm>
          <a:off x="0" y="0"/>
          <a:ext cx="0" cy="0"/>
          <a:chOff x="0" y="0"/>
          <a:chExt cx="0" cy="0"/>
        </a:xfrm>
      </p:grpSpPr>
      <p:sp>
        <p:nvSpPr>
          <p:cNvPr id="259" name="Google Shape;259;p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0" name="Google Shape;260;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p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8" name="Google Shape;268;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 name="Shape 273"/>
        <p:cNvGrpSpPr/>
        <p:nvPr/>
      </p:nvGrpSpPr>
      <p:grpSpPr>
        <a:xfrm>
          <a:off x="0" y="0"/>
          <a:ext cx="0" cy="0"/>
          <a:chOff x="0" y="0"/>
          <a:chExt cx="0" cy="0"/>
        </a:xfrm>
      </p:grpSpPr>
      <p:sp>
        <p:nvSpPr>
          <p:cNvPr id="274" name="Google Shape;274;p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5" name="Google Shape;275;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p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2" name="Google Shape;282;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1" name="Google Shape;141;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p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9" name="Google Shape;289;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p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7" name="Google Shape;297;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 name="Shape 303"/>
        <p:cNvGrpSpPr/>
        <p:nvPr/>
      </p:nvGrpSpPr>
      <p:grpSpPr>
        <a:xfrm>
          <a:off x="0" y="0"/>
          <a:ext cx="0" cy="0"/>
          <a:chOff x="0" y="0"/>
          <a:chExt cx="0" cy="0"/>
        </a:xfrm>
      </p:grpSpPr>
      <p:sp>
        <p:nvSpPr>
          <p:cNvPr id="304" name="Google Shape;304;p2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5" name="Google Shape;305;p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 name="Shape 311"/>
        <p:cNvGrpSpPr/>
        <p:nvPr/>
      </p:nvGrpSpPr>
      <p:grpSpPr>
        <a:xfrm>
          <a:off x="0" y="0"/>
          <a:ext cx="0" cy="0"/>
          <a:chOff x="0" y="0"/>
          <a:chExt cx="0" cy="0"/>
        </a:xfrm>
      </p:grpSpPr>
      <p:sp>
        <p:nvSpPr>
          <p:cNvPr id="312" name="Google Shape;312;p2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3" name="Google Shape;313;p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 name="Shape 319"/>
        <p:cNvGrpSpPr/>
        <p:nvPr/>
      </p:nvGrpSpPr>
      <p:grpSpPr>
        <a:xfrm>
          <a:off x="0" y="0"/>
          <a:ext cx="0" cy="0"/>
          <a:chOff x="0" y="0"/>
          <a:chExt cx="0" cy="0"/>
        </a:xfrm>
      </p:grpSpPr>
      <p:sp>
        <p:nvSpPr>
          <p:cNvPr id="320" name="Google Shape;320;p2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1" name="Google Shape;321;p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 name="Shape 327"/>
        <p:cNvGrpSpPr/>
        <p:nvPr/>
      </p:nvGrpSpPr>
      <p:grpSpPr>
        <a:xfrm>
          <a:off x="0" y="0"/>
          <a:ext cx="0" cy="0"/>
          <a:chOff x="0" y="0"/>
          <a:chExt cx="0" cy="0"/>
        </a:xfrm>
      </p:grpSpPr>
      <p:sp>
        <p:nvSpPr>
          <p:cNvPr id="328" name="Google Shape;328;p2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9" name="Google Shape;329;p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7" name="Shape 337"/>
        <p:cNvGrpSpPr/>
        <p:nvPr/>
      </p:nvGrpSpPr>
      <p:grpSpPr>
        <a:xfrm>
          <a:off x="0" y="0"/>
          <a:ext cx="0" cy="0"/>
          <a:chOff x="0" y="0"/>
          <a:chExt cx="0" cy="0"/>
        </a:xfrm>
      </p:grpSpPr>
      <p:sp>
        <p:nvSpPr>
          <p:cNvPr id="338" name="Google Shape;338;p2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39" name="Google Shape;339;p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5" name="Shape 345"/>
        <p:cNvGrpSpPr/>
        <p:nvPr/>
      </p:nvGrpSpPr>
      <p:grpSpPr>
        <a:xfrm>
          <a:off x="0" y="0"/>
          <a:ext cx="0" cy="0"/>
          <a:chOff x="0" y="0"/>
          <a:chExt cx="0" cy="0"/>
        </a:xfrm>
      </p:grpSpPr>
      <p:sp>
        <p:nvSpPr>
          <p:cNvPr id="346" name="Google Shape;346;p2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47" name="Google Shape;347;p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2" name="Shape 352"/>
        <p:cNvGrpSpPr/>
        <p:nvPr/>
      </p:nvGrpSpPr>
      <p:grpSpPr>
        <a:xfrm>
          <a:off x="0" y="0"/>
          <a:ext cx="0" cy="0"/>
          <a:chOff x="0" y="0"/>
          <a:chExt cx="0" cy="0"/>
        </a:xfrm>
      </p:grpSpPr>
      <p:sp>
        <p:nvSpPr>
          <p:cNvPr id="353" name="Google Shape;353;p2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54" name="Google Shape;354;p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0" name="Shape 360"/>
        <p:cNvGrpSpPr/>
        <p:nvPr/>
      </p:nvGrpSpPr>
      <p:grpSpPr>
        <a:xfrm>
          <a:off x="0" y="0"/>
          <a:ext cx="0" cy="0"/>
          <a:chOff x="0" y="0"/>
          <a:chExt cx="0" cy="0"/>
        </a:xfrm>
      </p:grpSpPr>
      <p:sp>
        <p:nvSpPr>
          <p:cNvPr id="361" name="Google Shape;361;p2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62" name="Google Shape;362;p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1" name="Google Shape;151;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8" name="Shape 368"/>
        <p:cNvGrpSpPr/>
        <p:nvPr/>
      </p:nvGrpSpPr>
      <p:grpSpPr>
        <a:xfrm>
          <a:off x="0" y="0"/>
          <a:ext cx="0" cy="0"/>
          <a:chOff x="0" y="0"/>
          <a:chExt cx="0" cy="0"/>
        </a:xfrm>
      </p:grpSpPr>
      <p:sp>
        <p:nvSpPr>
          <p:cNvPr id="369" name="Google Shape;369;p3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70" name="Google Shape;370;p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7" name="Shape 377"/>
        <p:cNvGrpSpPr/>
        <p:nvPr/>
      </p:nvGrpSpPr>
      <p:grpSpPr>
        <a:xfrm>
          <a:off x="0" y="0"/>
          <a:ext cx="0" cy="0"/>
          <a:chOff x="0" y="0"/>
          <a:chExt cx="0" cy="0"/>
        </a:xfrm>
      </p:grpSpPr>
      <p:sp>
        <p:nvSpPr>
          <p:cNvPr id="378" name="Google Shape;378;p3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79" name="Google Shape;379;p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6" name="Shape 386"/>
        <p:cNvGrpSpPr/>
        <p:nvPr/>
      </p:nvGrpSpPr>
      <p:grpSpPr>
        <a:xfrm>
          <a:off x="0" y="0"/>
          <a:ext cx="0" cy="0"/>
          <a:chOff x="0" y="0"/>
          <a:chExt cx="0" cy="0"/>
        </a:xfrm>
      </p:grpSpPr>
      <p:sp>
        <p:nvSpPr>
          <p:cNvPr id="387" name="Google Shape;387;p3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88" name="Google Shape;388;p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6" name="Shape 396"/>
        <p:cNvGrpSpPr/>
        <p:nvPr/>
      </p:nvGrpSpPr>
      <p:grpSpPr>
        <a:xfrm>
          <a:off x="0" y="0"/>
          <a:ext cx="0" cy="0"/>
          <a:chOff x="0" y="0"/>
          <a:chExt cx="0" cy="0"/>
        </a:xfrm>
      </p:grpSpPr>
      <p:sp>
        <p:nvSpPr>
          <p:cNvPr id="397" name="Google Shape;397;p3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98" name="Google Shape;398;p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4" name="Shape 404"/>
        <p:cNvGrpSpPr/>
        <p:nvPr/>
      </p:nvGrpSpPr>
      <p:grpSpPr>
        <a:xfrm>
          <a:off x="0" y="0"/>
          <a:ext cx="0" cy="0"/>
          <a:chOff x="0" y="0"/>
          <a:chExt cx="0" cy="0"/>
        </a:xfrm>
      </p:grpSpPr>
      <p:sp>
        <p:nvSpPr>
          <p:cNvPr id="405" name="Google Shape;405;p3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06" name="Google Shape;406;p3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2" name="Shape 412"/>
        <p:cNvGrpSpPr/>
        <p:nvPr/>
      </p:nvGrpSpPr>
      <p:grpSpPr>
        <a:xfrm>
          <a:off x="0" y="0"/>
          <a:ext cx="0" cy="0"/>
          <a:chOff x="0" y="0"/>
          <a:chExt cx="0" cy="0"/>
        </a:xfrm>
      </p:grpSpPr>
      <p:sp>
        <p:nvSpPr>
          <p:cNvPr id="413" name="Google Shape;413;p3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14" name="Google Shape;414;p3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9" name="Shape 419"/>
        <p:cNvGrpSpPr/>
        <p:nvPr/>
      </p:nvGrpSpPr>
      <p:grpSpPr>
        <a:xfrm>
          <a:off x="0" y="0"/>
          <a:ext cx="0" cy="0"/>
          <a:chOff x="0" y="0"/>
          <a:chExt cx="0" cy="0"/>
        </a:xfrm>
      </p:grpSpPr>
      <p:sp>
        <p:nvSpPr>
          <p:cNvPr id="420" name="Google Shape;420;p3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21" name="Google Shape;421;p3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7" name="Shape 427"/>
        <p:cNvGrpSpPr/>
        <p:nvPr/>
      </p:nvGrpSpPr>
      <p:grpSpPr>
        <a:xfrm>
          <a:off x="0" y="0"/>
          <a:ext cx="0" cy="0"/>
          <a:chOff x="0" y="0"/>
          <a:chExt cx="0" cy="0"/>
        </a:xfrm>
      </p:grpSpPr>
      <p:sp>
        <p:nvSpPr>
          <p:cNvPr id="428" name="Google Shape;428;p3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29" name="Google Shape;429;p3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5" name="Shape 435"/>
        <p:cNvGrpSpPr/>
        <p:nvPr/>
      </p:nvGrpSpPr>
      <p:grpSpPr>
        <a:xfrm>
          <a:off x="0" y="0"/>
          <a:ext cx="0" cy="0"/>
          <a:chOff x="0" y="0"/>
          <a:chExt cx="0" cy="0"/>
        </a:xfrm>
      </p:grpSpPr>
      <p:sp>
        <p:nvSpPr>
          <p:cNvPr id="436" name="Google Shape;436;p3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37" name="Google Shape;437;p3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3" name="Shape 443"/>
        <p:cNvGrpSpPr/>
        <p:nvPr/>
      </p:nvGrpSpPr>
      <p:grpSpPr>
        <a:xfrm>
          <a:off x="0" y="0"/>
          <a:ext cx="0" cy="0"/>
          <a:chOff x="0" y="0"/>
          <a:chExt cx="0" cy="0"/>
        </a:xfrm>
      </p:grpSpPr>
      <p:sp>
        <p:nvSpPr>
          <p:cNvPr id="444" name="Google Shape;444;p3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45" name="Google Shape;445;p3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9" name="Google Shape;159;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1" name="Shape 451"/>
        <p:cNvGrpSpPr/>
        <p:nvPr/>
      </p:nvGrpSpPr>
      <p:grpSpPr>
        <a:xfrm>
          <a:off x="0" y="0"/>
          <a:ext cx="0" cy="0"/>
          <a:chOff x="0" y="0"/>
          <a:chExt cx="0" cy="0"/>
        </a:xfrm>
      </p:grpSpPr>
      <p:sp>
        <p:nvSpPr>
          <p:cNvPr id="452" name="Google Shape;452;p4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53" name="Google Shape;453;p4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9" name="Shape 459"/>
        <p:cNvGrpSpPr/>
        <p:nvPr/>
      </p:nvGrpSpPr>
      <p:grpSpPr>
        <a:xfrm>
          <a:off x="0" y="0"/>
          <a:ext cx="0" cy="0"/>
          <a:chOff x="0" y="0"/>
          <a:chExt cx="0" cy="0"/>
        </a:xfrm>
      </p:grpSpPr>
      <p:sp>
        <p:nvSpPr>
          <p:cNvPr id="460" name="Google Shape;460;p4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61" name="Google Shape;461;p4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7" name="Shape 467"/>
        <p:cNvGrpSpPr/>
        <p:nvPr/>
      </p:nvGrpSpPr>
      <p:grpSpPr>
        <a:xfrm>
          <a:off x="0" y="0"/>
          <a:ext cx="0" cy="0"/>
          <a:chOff x="0" y="0"/>
          <a:chExt cx="0" cy="0"/>
        </a:xfrm>
      </p:grpSpPr>
      <p:sp>
        <p:nvSpPr>
          <p:cNvPr id="468" name="Google Shape;468;p4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69" name="Google Shape;469;p4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5" name="Shape 475"/>
        <p:cNvGrpSpPr/>
        <p:nvPr/>
      </p:nvGrpSpPr>
      <p:grpSpPr>
        <a:xfrm>
          <a:off x="0" y="0"/>
          <a:ext cx="0" cy="0"/>
          <a:chOff x="0" y="0"/>
          <a:chExt cx="0" cy="0"/>
        </a:xfrm>
      </p:grpSpPr>
      <p:sp>
        <p:nvSpPr>
          <p:cNvPr id="476" name="Google Shape;476;p4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77" name="Google Shape;477;p4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3" name="Shape 483"/>
        <p:cNvGrpSpPr/>
        <p:nvPr/>
      </p:nvGrpSpPr>
      <p:grpSpPr>
        <a:xfrm>
          <a:off x="0" y="0"/>
          <a:ext cx="0" cy="0"/>
          <a:chOff x="0" y="0"/>
          <a:chExt cx="0" cy="0"/>
        </a:xfrm>
      </p:grpSpPr>
      <p:sp>
        <p:nvSpPr>
          <p:cNvPr id="484" name="Google Shape;484;p4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85" name="Google Shape;485;p4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1" name="Shape 491"/>
        <p:cNvGrpSpPr/>
        <p:nvPr/>
      </p:nvGrpSpPr>
      <p:grpSpPr>
        <a:xfrm>
          <a:off x="0" y="0"/>
          <a:ext cx="0" cy="0"/>
          <a:chOff x="0" y="0"/>
          <a:chExt cx="0" cy="0"/>
        </a:xfrm>
      </p:grpSpPr>
      <p:sp>
        <p:nvSpPr>
          <p:cNvPr id="492" name="Google Shape;492;p4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93" name="Google Shape;493;p4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8" name="Shape 498"/>
        <p:cNvGrpSpPr/>
        <p:nvPr/>
      </p:nvGrpSpPr>
      <p:grpSpPr>
        <a:xfrm>
          <a:off x="0" y="0"/>
          <a:ext cx="0" cy="0"/>
          <a:chOff x="0" y="0"/>
          <a:chExt cx="0" cy="0"/>
        </a:xfrm>
      </p:grpSpPr>
      <p:sp>
        <p:nvSpPr>
          <p:cNvPr id="499" name="Google Shape;499;p4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00" name="Google Shape;500;p4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6" name="Shape 506"/>
        <p:cNvGrpSpPr/>
        <p:nvPr/>
      </p:nvGrpSpPr>
      <p:grpSpPr>
        <a:xfrm>
          <a:off x="0" y="0"/>
          <a:ext cx="0" cy="0"/>
          <a:chOff x="0" y="0"/>
          <a:chExt cx="0" cy="0"/>
        </a:xfrm>
      </p:grpSpPr>
      <p:sp>
        <p:nvSpPr>
          <p:cNvPr id="507" name="Google Shape;507;p4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08" name="Google Shape;508;p4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4" name="Shape 514"/>
        <p:cNvGrpSpPr/>
        <p:nvPr/>
      </p:nvGrpSpPr>
      <p:grpSpPr>
        <a:xfrm>
          <a:off x="0" y="0"/>
          <a:ext cx="0" cy="0"/>
          <a:chOff x="0" y="0"/>
          <a:chExt cx="0" cy="0"/>
        </a:xfrm>
      </p:grpSpPr>
      <p:sp>
        <p:nvSpPr>
          <p:cNvPr id="515" name="Google Shape;515;p4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16" name="Google Shape;516;p4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2" name="Shape 522"/>
        <p:cNvGrpSpPr/>
        <p:nvPr/>
      </p:nvGrpSpPr>
      <p:grpSpPr>
        <a:xfrm>
          <a:off x="0" y="0"/>
          <a:ext cx="0" cy="0"/>
          <a:chOff x="0" y="0"/>
          <a:chExt cx="0" cy="0"/>
        </a:xfrm>
      </p:grpSpPr>
      <p:sp>
        <p:nvSpPr>
          <p:cNvPr id="523" name="Google Shape;523;p4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24" name="Google Shape;524;p4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7" name="Google Shape;167;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0" name="Shape 530"/>
        <p:cNvGrpSpPr/>
        <p:nvPr/>
      </p:nvGrpSpPr>
      <p:grpSpPr>
        <a:xfrm>
          <a:off x="0" y="0"/>
          <a:ext cx="0" cy="0"/>
          <a:chOff x="0" y="0"/>
          <a:chExt cx="0" cy="0"/>
        </a:xfrm>
      </p:grpSpPr>
      <p:sp>
        <p:nvSpPr>
          <p:cNvPr id="531" name="Google Shape;531;p5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32" name="Google Shape;532;p5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8" name="Shape 538"/>
        <p:cNvGrpSpPr/>
        <p:nvPr/>
      </p:nvGrpSpPr>
      <p:grpSpPr>
        <a:xfrm>
          <a:off x="0" y="0"/>
          <a:ext cx="0" cy="0"/>
          <a:chOff x="0" y="0"/>
          <a:chExt cx="0" cy="0"/>
        </a:xfrm>
      </p:grpSpPr>
      <p:sp>
        <p:nvSpPr>
          <p:cNvPr id="539" name="Google Shape;539;p5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40" name="Google Shape;540;p5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6" name="Shape 546"/>
        <p:cNvGrpSpPr/>
        <p:nvPr/>
      </p:nvGrpSpPr>
      <p:grpSpPr>
        <a:xfrm>
          <a:off x="0" y="0"/>
          <a:ext cx="0" cy="0"/>
          <a:chOff x="0" y="0"/>
          <a:chExt cx="0" cy="0"/>
        </a:xfrm>
      </p:grpSpPr>
      <p:sp>
        <p:nvSpPr>
          <p:cNvPr id="547" name="Google Shape;547;p5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48" name="Google Shape;548;p5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4" name="Shape 554"/>
        <p:cNvGrpSpPr/>
        <p:nvPr/>
      </p:nvGrpSpPr>
      <p:grpSpPr>
        <a:xfrm>
          <a:off x="0" y="0"/>
          <a:ext cx="0" cy="0"/>
          <a:chOff x="0" y="0"/>
          <a:chExt cx="0" cy="0"/>
        </a:xfrm>
      </p:grpSpPr>
      <p:sp>
        <p:nvSpPr>
          <p:cNvPr id="555" name="Google Shape;555;p5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56" name="Google Shape;556;p5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2" name="Shape 562"/>
        <p:cNvGrpSpPr/>
        <p:nvPr/>
      </p:nvGrpSpPr>
      <p:grpSpPr>
        <a:xfrm>
          <a:off x="0" y="0"/>
          <a:ext cx="0" cy="0"/>
          <a:chOff x="0" y="0"/>
          <a:chExt cx="0" cy="0"/>
        </a:xfrm>
      </p:grpSpPr>
      <p:sp>
        <p:nvSpPr>
          <p:cNvPr id="563" name="Google Shape;563;p5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64" name="Google Shape;564;p5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0" name="Shape 570"/>
        <p:cNvGrpSpPr/>
        <p:nvPr/>
      </p:nvGrpSpPr>
      <p:grpSpPr>
        <a:xfrm>
          <a:off x="0" y="0"/>
          <a:ext cx="0" cy="0"/>
          <a:chOff x="0" y="0"/>
          <a:chExt cx="0" cy="0"/>
        </a:xfrm>
      </p:grpSpPr>
      <p:sp>
        <p:nvSpPr>
          <p:cNvPr id="571" name="Google Shape;571;p5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72" name="Google Shape;572;p5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7" name="Shape 577"/>
        <p:cNvGrpSpPr/>
        <p:nvPr/>
      </p:nvGrpSpPr>
      <p:grpSpPr>
        <a:xfrm>
          <a:off x="0" y="0"/>
          <a:ext cx="0" cy="0"/>
          <a:chOff x="0" y="0"/>
          <a:chExt cx="0" cy="0"/>
        </a:xfrm>
      </p:grpSpPr>
      <p:sp>
        <p:nvSpPr>
          <p:cNvPr id="578" name="Google Shape;578;p5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79" name="Google Shape;579;p5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7" name="Shape 587"/>
        <p:cNvGrpSpPr/>
        <p:nvPr/>
      </p:nvGrpSpPr>
      <p:grpSpPr>
        <a:xfrm>
          <a:off x="0" y="0"/>
          <a:ext cx="0" cy="0"/>
          <a:chOff x="0" y="0"/>
          <a:chExt cx="0" cy="0"/>
        </a:xfrm>
      </p:grpSpPr>
      <p:sp>
        <p:nvSpPr>
          <p:cNvPr id="588" name="Google Shape;588;p5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89" name="Google Shape;589;p5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4" name="Shape 594"/>
        <p:cNvGrpSpPr/>
        <p:nvPr/>
      </p:nvGrpSpPr>
      <p:grpSpPr>
        <a:xfrm>
          <a:off x="0" y="0"/>
          <a:ext cx="0" cy="0"/>
          <a:chOff x="0" y="0"/>
          <a:chExt cx="0" cy="0"/>
        </a:xfrm>
      </p:grpSpPr>
      <p:sp>
        <p:nvSpPr>
          <p:cNvPr id="595" name="Google Shape;595;p5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96" name="Google Shape;596;p5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7" name="Google Shape;177;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5" name="Google Shape;185;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3" name="Google Shape;193;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p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2" name="Google Shape;202;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 Id="rId3" Type="http://schemas.openxmlformats.org/officeDocument/2006/relationships/image" Target="../media/image6.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 Id="rId3" Type="http://schemas.openxmlformats.org/officeDocument/2006/relationships/image" Target="../media/image6.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 Id="rId3" Type="http://schemas.openxmlformats.org/officeDocument/2006/relationships/image" Target="../media/image6.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 Id="rId3" Type="http://schemas.openxmlformats.org/officeDocument/2006/relationships/image" Target="../media/image6.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 Id="rId3"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2.jp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 Id="rId3"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 Id="rId3" Type="http://schemas.openxmlformats.org/officeDocument/2006/relationships/image" Target="../media/image6.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 Id="rId3"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 Id="rId3"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
  <p:cSld name="TITLE_1">
    <p:spTree>
      <p:nvGrpSpPr>
        <p:cNvPr id="9" name="Shape 9"/>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solidFill>
          <a:schemeClr val="lt1"/>
        </a:solidFill>
      </p:bgPr>
    </p:bg>
    <p:spTree>
      <p:nvGrpSpPr>
        <p:cNvPr id="54" name="Shape 54"/>
        <p:cNvGrpSpPr/>
        <p:nvPr/>
      </p:nvGrpSpPr>
      <p:grpSpPr>
        <a:xfrm>
          <a:off x="0" y="0"/>
          <a:ext cx="0" cy="0"/>
          <a:chOff x="0" y="0"/>
          <a:chExt cx="0" cy="0"/>
        </a:xfrm>
      </p:grpSpPr>
      <p:sp>
        <p:nvSpPr>
          <p:cNvPr id="55" name="Google Shape;55;p69"/>
          <p:cNvSpPr/>
          <p:nvPr/>
        </p:nvSpPr>
        <p:spPr>
          <a:xfrm>
            <a:off x="0" y="3713675"/>
            <a:ext cx="9144000" cy="1422600"/>
          </a:xfrm>
          <a:prstGeom prst="rect">
            <a:avLst/>
          </a:prstGeom>
          <a:solidFill>
            <a:schemeClr val="dk1"/>
          </a:solidFill>
          <a:ln>
            <a:noFill/>
          </a:ln>
        </p:spPr>
        <p:txBody>
          <a:bodyPr anchorCtr="0" anchor="ctr" bIns="94750" lIns="94750" spcFirstLastPara="1" rIns="94750" wrap="square" tIns="9475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56" name="Google Shape;56;p69"/>
          <p:cNvSpPr txBox="1"/>
          <p:nvPr>
            <p:ph hasCustomPrompt="1" type="title"/>
          </p:nvPr>
        </p:nvSpPr>
        <p:spPr>
          <a:xfrm>
            <a:off x="2211000" y="2202575"/>
            <a:ext cx="4722000" cy="1511100"/>
          </a:xfrm>
          <a:prstGeom prst="rect">
            <a:avLst/>
          </a:prstGeom>
          <a:noFill/>
          <a:ln>
            <a:noFill/>
          </a:ln>
        </p:spPr>
        <p:txBody>
          <a:bodyPr anchorCtr="0" anchor="b" bIns="94750" lIns="94750" spcFirstLastPara="1" rIns="94750" wrap="square" tIns="94750">
            <a:noAutofit/>
          </a:bodyPr>
          <a:lstStyle>
            <a:lvl1pPr lvl="0" algn="ctr">
              <a:lnSpc>
                <a:spcPct val="100000"/>
              </a:lnSpc>
              <a:spcBef>
                <a:spcPts val="0"/>
              </a:spcBef>
              <a:spcAft>
                <a:spcPts val="0"/>
              </a:spcAft>
              <a:buSzPts val="10000"/>
              <a:buNone/>
              <a:defRPr sz="7900"/>
            </a:lvl1pPr>
            <a:lvl2pPr lvl="1" algn="ctr">
              <a:lnSpc>
                <a:spcPct val="100000"/>
              </a:lnSpc>
              <a:spcBef>
                <a:spcPts val="0"/>
              </a:spcBef>
              <a:spcAft>
                <a:spcPts val="0"/>
              </a:spcAft>
              <a:buSzPts val="10000"/>
              <a:buNone/>
              <a:defRPr sz="10000"/>
            </a:lvl2pPr>
            <a:lvl3pPr lvl="2" algn="ctr">
              <a:lnSpc>
                <a:spcPct val="100000"/>
              </a:lnSpc>
              <a:spcBef>
                <a:spcPts val="0"/>
              </a:spcBef>
              <a:spcAft>
                <a:spcPts val="0"/>
              </a:spcAft>
              <a:buSzPts val="10000"/>
              <a:buNone/>
              <a:defRPr sz="10000"/>
            </a:lvl3pPr>
            <a:lvl4pPr lvl="3" algn="ctr">
              <a:lnSpc>
                <a:spcPct val="100000"/>
              </a:lnSpc>
              <a:spcBef>
                <a:spcPts val="0"/>
              </a:spcBef>
              <a:spcAft>
                <a:spcPts val="0"/>
              </a:spcAft>
              <a:buSzPts val="10000"/>
              <a:buNone/>
              <a:defRPr sz="10000"/>
            </a:lvl4pPr>
            <a:lvl5pPr lvl="4" algn="ctr">
              <a:lnSpc>
                <a:spcPct val="100000"/>
              </a:lnSpc>
              <a:spcBef>
                <a:spcPts val="0"/>
              </a:spcBef>
              <a:spcAft>
                <a:spcPts val="0"/>
              </a:spcAft>
              <a:buSzPts val="10000"/>
              <a:buNone/>
              <a:defRPr sz="10000"/>
            </a:lvl5pPr>
            <a:lvl6pPr lvl="5" algn="ctr">
              <a:lnSpc>
                <a:spcPct val="100000"/>
              </a:lnSpc>
              <a:spcBef>
                <a:spcPts val="0"/>
              </a:spcBef>
              <a:spcAft>
                <a:spcPts val="0"/>
              </a:spcAft>
              <a:buSzPts val="10000"/>
              <a:buNone/>
              <a:defRPr sz="10000"/>
            </a:lvl6pPr>
            <a:lvl7pPr lvl="6" algn="ctr">
              <a:lnSpc>
                <a:spcPct val="100000"/>
              </a:lnSpc>
              <a:spcBef>
                <a:spcPts val="0"/>
              </a:spcBef>
              <a:spcAft>
                <a:spcPts val="0"/>
              </a:spcAft>
              <a:buSzPts val="10000"/>
              <a:buNone/>
              <a:defRPr sz="10000"/>
            </a:lvl7pPr>
            <a:lvl8pPr lvl="7" algn="ctr">
              <a:lnSpc>
                <a:spcPct val="100000"/>
              </a:lnSpc>
              <a:spcBef>
                <a:spcPts val="0"/>
              </a:spcBef>
              <a:spcAft>
                <a:spcPts val="0"/>
              </a:spcAft>
              <a:buSzPts val="10000"/>
              <a:buNone/>
              <a:defRPr sz="10000"/>
            </a:lvl8pPr>
            <a:lvl9pPr lvl="8" algn="ctr">
              <a:lnSpc>
                <a:spcPct val="100000"/>
              </a:lnSpc>
              <a:spcBef>
                <a:spcPts val="0"/>
              </a:spcBef>
              <a:spcAft>
                <a:spcPts val="0"/>
              </a:spcAft>
              <a:buSzPts val="10000"/>
              <a:buNone/>
              <a:defRPr sz="10000"/>
            </a:lvl9pPr>
          </a:lstStyle>
          <a:p>
            <a:r>
              <a:t>xx%</a:t>
            </a:r>
          </a:p>
        </p:txBody>
      </p:sp>
      <p:sp>
        <p:nvSpPr>
          <p:cNvPr id="57" name="Google Shape;57;p69"/>
          <p:cNvSpPr txBox="1"/>
          <p:nvPr>
            <p:ph idx="1" type="subTitle"/>
          </p:nvPr>
        </p:nvSpPr>
        <p:spPr>
          <a:xfrm>
            <a:off x="2211000" y="3956755"/>
            <a:ext cx="4722000" cy="515700"/>
          </a:xfrm>
          <a:prstGeom prst="rect">
            <a:avLst/>
          </a:prstGeom>
          <a:noFill/>
          <a:ln>
            <a:noFill/>
          </a:ln>
        </p:spPr>
        <p:txBody>
          <a:bodyPr anchorCtr="0" anchor="ctr" bIns="94750" lIns="94750" spcFirstLastPara="1" rIns="94750" wrap="square" tIns="94750">
            <a:noAutofit/>
          </a:bodyPr>
          <a:lstStyle>
            <a:lvl1pPr lvl="0" algn="ctr">
              <a:lnSpc>
                <a:spcPct val="100000"/>
              </a:lnSpc>
              <a:spcBef>
                <a:spcPts val="0"/>
              </a:spcBef>
              <a:spcAft>
                <a:spcPts val="0"/>
              </a:spcAft>
              <a:buSzPts val="1600"/>
              <a:buNone/>
              <a:defRPr sz="1900">
                <a:solidFill>
                  <a:schemeClr val="accent2"/>
                </a:solidFill>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p:txBody>
      </p:sp>
      <p:pic>
        <p:nvPicPr>
          <p:cNvPr id="58" name="Google Shape;58;p69"/>
          <p:cNvPicPr preferRelativeResize="0"/>
          <p:nvPr/>
        </p:nvPicPr>
        <p:blipFill rotWithShape="1">
          <a:blip r:embed="rId2">
            <a:alphaModFix/>
          </a:blip>
          <a:srcRect b="2380" l="0" r="0" t="2380"/>
          <a:stretch/>
        </p:blipFill>
        <p:spPr>
          <a:xfrm>
            <a:off x="371148" y="299250"/>
            <a:ext cx="601213" cy="572599"/>
          </a:xfrm>
          <a:prstGeom prst="rect">
            <a:avLst/>
          </a:prstGeom>
          <a:noFill/>
          <a:ln cap="flat" cmpd="sng" w="9525">
            <a:solidFill>
              <a:srgbClr val="FF9900"/>
            </a:solidFill>
            <a:prstDash val="solid"/>
            <a:round/>
            <a:headEnd len="sm" w="sm" type="none"/>
            <a:tailEnd len="sm" w="sm" type="none"/>
          </a:ln>
          <a:effectLst>
            <a:outerShdw rotWithShape="0" algn="bl" dir="3180000" dist="76200">
              <a:srgbClr val="FF9900"/>
            </a:outerShdw>
          </a:effectLst>
        </p:spPr>
      </p:pic>
      <p:pic>
        <p:nvPicPr>
          <p:cNvPr id="59" name="Google Shape;59;p69"/>
          <p:cNvPicPr preferRelativeResize="0"/>
          <p:nvPr/>
        </p:nvPicPr>
        <p:blipFill rotWithShape="1">
          <a:blip r:embed="rId3">
            <a:alphaModFix/>
          </a:blip>
          <a:srcRect b="0" l="2722" r="2731" t="0"/>
          <a:stretch/>
        </p:blipFill>
        <p:spPr>
          <a:xfrm>
            <a:off x="7793391" y="4680348"/>
            <a:ext cx="979743" cy="231228"/>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1">
  <p:cSld name="BIG_NUMBER_1">
    <p:bg>
      <p:bgPr>
        <a:noFill/>
      </p:bgPr>
    </p:bg>
    <p:spTree>
      <p:nvGrpSpPr>
        <p:cNvPr id="60" name="Shape 60"/>
        <p:cNvGrpSpPr/>
        <p:nvPr/>
      </p:nvGrpSpPr>
      <p:grpSpPr>
        <a:xfrm>
          <a:off x="0" y="0"/>
          <a:ext cx="0" cy="0"/>
          <a:chOff x="0" y="0"/>
          <a:chExt cx="0" cy="0"/>
        </a:xfrm>
      </p:grpSpPr>
      <p:sp>
        <p:nvSpPr>
          <p:cNvPr id="61" name="Google Shape;61;p70"/>
          <p:cNvSpPr/>
          <p:nvPr/>
        </p:nvSpPr>
        <p:spPr>
          <a:xfrm>
            <a:off x="0" y="3713675"/>
            <a:ext cx="9144000" cy="1422600"/>
          </a:xfrm>
          <a:prstGeom prst="rect">
            <a:avLst/>
          </a:prstGeom>
          <a:solidFill>
            <a:schemeClr val="dk1"/>
          </a:solidFill>
          <a:ln>
            <a:noFill/>
          </a:ln>
        </p:spPr>
        <p:txBody>
          <a:bodyPr anchorCtr="0" anchor="ctr" bIns="94750" lIns="94750" spcFirstLastPara="1" rIns="94750" wrap="square" tIns="9475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62" name="Google Shape;62;p70"/>
          <p:cNvSpPr txBox="1"/>
          <p:nvPr>
            <p:ph type="title"/>
          </p:nvPr>
        </p:nvSpPr>
        <p:spPr>
          <a:xfrm>
            <a:off x="2211000" y="2202575"/>
            <a:ext cx="4722000" cy="1511100"/>
          </a:xfrm>
          <a:prstGeom prst="rect">
            <a:avLst/>
          </a:prstGeom>
          <a:noFill/>
          <a:ln>
            <a:noFill/>
          </a:ln>
        </p:spPr>
        <p:txBody>
          <a:bodyPr anchorCtr="0" anchor="b" bIns="94750" lIns="94750" spcFirstLastPara="1" rIns="94750" wrap="square" tIns="94750">
            <a:noAutofit/>
          </a:bodyPr>
          <a:lstStyle>
            <a:lvl1pPr lvl="0" algn="ctr">
              <a:lnSpc>
                <a:spcPct val="100000"/>
              </a:lnSpc>
              <a:spcBef>
                <a:spcPts val="0"/>
              </a:spcBef>
              <a:spcAft>
                <a:spcPts val="0"/>
              </a:spcAft>
              <a:buSzPts val="10000"/>
              <a:buNone/>
              <a:defRPr sz="7900"/>
            </a:lvl1pPr>
            <a:lvl2pPr lvl="1" algn="ctr">
              <a:lnSpc>
                <a:spcPct val="100000"/>
              </a:lnSpc>
              <a:spcBef>
                <a:spcPts val="0"/>
              </a:spcBef>
              <a:spcAft>
                <a:spcPts val="0"/>
              </a:spcAft>
              <a:buSzPts val="10000"/>
              <a:buNone/>
              <a:defRPr sz="10000"/>
            </a:lvl2pPr>
            <a:lvl3pPr lvl="2" algn="ctr">
              <a:lnSpc>
                <a:spcPct val="100000"/>
              </a:lnSpc>
              <a:spcBef>
                <a:spcPts val="0"/>
              </a:spcBef>
              <a:spcAft>
                <a:spcPts val="0"/>
              </a:spcAft>
              <a:buSzPts val="10000"/>
              <a:buNone/>
              <a:defRPr sz="10000"/>
            </a:lvl3pPr>
            <a:lvl4pPr lvl="3" algn="ctr">
              <a:lnSpc>
                <a:spcPct val="100000"/>
              </a:lnSpc>
              <a:spcBef>
                <a:spcPts val="0"/>
              </a:spcBef>
              <a:spcAft>
                <a:spcPts val="0"/>
              </a:spcAft>
              <a:buSzPts val="10000"/>
              <a:buNone/>
              <a:defRPr sz="10000"/>
            </a:lvl4pPr>
            <a:lvl5pPr lvl="4" algn="ctr">
              <a:lnSpc>
                <a:spcPct val="100000"/>
              </a:lnSpc>
              <a:spcBef>
                <a:spcPts val="0"/>
              </a:spcBef>
              <a:spcAft>
                <a:spcPts val="0"/>
              </a:spcAft>
              <a:buSzPts val="10000"/>
              <a:buNone/>
              <a:defRPr sz="10000"/>
            </a:lvl5pPr>
            <a:lvl6pPr lvl="5" algn="ctr">
              <a:lnSpc>
                <a:spcPct val="100000"/>
              </a:lnSpc>
              <a:spcBef>
                <a:spcPts val="0"/>
              </a:spcBef>
              <a:spcAft>
                <a:spcPts val="0"/>
              </a:spcAft>
              <a:buSzPts val="10000"/>
              <a:buNone/>
              <a:defRPr sz="10000"/>
            </a:lvl6pPr>
            <a:lvl7pPr lvl="6" algn="ctr">
              <a:lnSpc>
                <a:spcPct val="100000"/>
              </a:lnSpc>
              <a:spcBef>
                <a:spcPts val="0"/>
              </a:spcBef>
              <a:spcAft>
                <a:spcPts val="0"/>
              </a:spcAft>
              <a:buSzPts val="10000"/>
              <a:buNone/>
              <a:defRPr sz="10000"/>
            </a:lvl7pPr>
            <a:lvl8pPr lvl="7" algn="ctr">
              <a:lnSpc>
                <a:spcPct val="100000"/>
              </a:lnSpc>
              <a:spcBef>
                <a:spcPts val="0"/>
              </a:spcBef>
              <a:spcAft>
                <a:spcPts val="0"/>
              </a:spcAft>
              <a:buSzPts val="10000"/>
              <a:buNone/>
              <a:defRPr sz="10000"/>
            </a:lvl8pPr>
            <a:lvl9pPr lvl="8" algn="ctr">
              <a:lnSpc>
                <a:spcPct val="100000"/>
              </a:lnSpc>
              <a:spcBef>
                <a:spcPts val="0"/>
              </a:spcBef>
              <a:spcAft>
                <a:spcPts val="0"/>
              </a:spcAft>
              <a:buSzPts val="10000"/>
              <a:buNone/>
              <a:defRPr sz="10000"/>
            </a:lvl9pPr>
          </a:lstStyle>
          <a:p/>
        </p:txBody>
      </p:sp>
      <p:sp>
        <p:nvSpPr>
          <p:cNvPr id="63" name="Google Shape;63;p70"/>
          <p:cNvSpPr txBox="1"/>
          <p:nvPr>
            <p:ph idx="1" type="subTitle"/>
          </p:nvPr>
        </p:nvSpPr>
        <p:spPr>
          <a:xfrm>
            <a:off x="2211000" y="3956755"/>
            <a:ext cx="4722000" cy="515700"/>
          </a:xfrm>
          <a:prstGeom prst="rect">
            <a:avLst/>
          </a:prstGeom>
          <a:noFill/>
          <a:ln>
            <a:noFill/>
          </a:ln>
        </p:spPr>
        <p:txBody>
          <a:bodyPr anchorCtr="0" anchor="ctr" bIns="94750" lIns="94750" spcFirstLastPara="1" rIns="94750" wrap="square" tIns="94750">
            <a:noAutofit/>
          </a:bodyPr>
          <a:lstStyle>
            <a:lvl1pPr lvl="0" algn="ctr">
              <a:lnSpc>
                <a:spcPct val="100000"/>
              </a:lnSpc>
              <a:spcBef>
                <a:spcPts val="0"/>
              </a:spcBef>
              <a:spcAft>
                <a:spcPts val="0"/>
              </a:spcAft>
              <a:buSzPts val="1600"/>
              <a:buNone/>
              <a:defRPr sz="1900">
                <a:solidFill>
                  <a:schemeClr val="accent2"/>
                </a:solidFill>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p:txBody>
      </p:sp>
      <p:pic>
        <p:nvPicPr>
          <p:cNvPr id="64" name="Google Shape;64;p70"/>
          <p:cNvPicPr preferRelativeResize="0"/>
          <p:nvPr/>
        </p:nvPicPr>
        <p:blipFill rotWithShape="1">
          <a:blip r:embed="rId2">
            <a:alphaModFix/>
          </a:blip>
          <a:srcRect b="2380" l="0" r="0" t="2380"/>
          <a:stretch/>
        </p:blipFill>
        <p:spPr>
          <a:xfrm>
            <a:off x="371148" y="299250"/>
            <a:ext cx="601213" cy="572599"/>
          </a:xfrm>
          <a:prstGeom prst="rect">
            <a:avLst/>
          </a:prstGeom>
          <a:noFill/>
          <a:ln cap="flat" cmpd="sng" w="9525">
            <a:solidFill>
              <a:srgbClr val="FF9900"/>
            </a:solidFill>
            <a:prstDash val="solid"/>
            <a:round/>
            <a:headEnd len="sm" w="sm" type="none"/>
            <a:tailEnd len="sm" w="sm" type="none"/>
          </a:ln>
          <a:effectLst>
            <a:outerShdw rotWithShape="0" algn="bl" dir="3180000" dist="76200">
              <a:srgbClr val="FF9900"/>
            </a:outerShdw>
          </a:effectLst>
        </p:spPr>
      </p:pic>
      <p:pic>
        <p:nvPicPr>
          <p:cNvPr id="65" name="Google Shape;65;p70"/>
          <p:cNvPicPr preferRelativeResize="0"/>
          <p:nvPr/>
        </p:nvPicPr>
        <p:blipFill rotWithShape="1">
          <a:blip r:embed="rId3">
            <a:alphaModFix/>
          </a:blip>
          <a:srcRect b="0" l="2722" r="2731" t="0"/>
          <a:stretch/>
        </p:blipFill>
        <p:spPr>
          <a:xfrm>
            <a:off x="7793391" y="4680348"/>
            <a:ext cx="979743" cy="231228"/>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2">
  <p:cSld name="CUSTOM_10_1">
    <p:spTree>
      <p:nvGrpSpPr>
        <p:cNvPr id="66" name="Shape 66"/>
        <p:cNvGrpSpPr/>
        <p:nvPr/>
      </p:nvGrpSpPr>
      <p:grpSpPr>
        <a:xfrm>
          <a:off x="0" y="0"/>
          <a:ext cx="0" cy="0"/>
          <a:chOff x="0" y="0"/>
          <a:chExt cx="0" cy="0"/>
        </a:xfrm>
      </p:grpSpPr>
      <p:sp>
        <p:nvSpPr>
          <p:cNvPr id="67" name="Google Shape;67;p71"/>
          <p:cNvSpPr txBox="1"/>
          <p:nvPr>
            <p:ph type="title"/>
          </p:nvPr>
        </p:nvSpPr>
        <p:spPr>
          <a:xfrm>
            <a:off x="1232050" y="300675"/>
            <a:ext cx="7385100" cy="811800"/>
          </a:xfrm>
          <a:prstGeom prst="rect">
            <a:avLst/>
          </a:prstGeom>
          <a:noFill/>
          <a:ln>
            <a:noFill/>
          </a:ln>
        </p:spPr>
        <p:txBody>
          <a:bodyPr anchorCtr="0" anchor="ctr" bIns="94750" lIns="94750" spcFirstLastPara="1" rIns="94750" wrap="square" tIns="94750">
            <a:noAutofit/>
          </a:bodyPr>
          <a:lstStyle>
            <a:lvl1pPr lvl="0" algn="ctr">
              <a:lnSpc>
                <a:spcPct val="100000"/>
              </a:lnSpc>
              <a:spcBef>
                <a:spcPts val="0"/>
              </a:spcBef>
              <a:spcAft>
                <a:spcPts val="0"/>
              </a:spcAft>
              <a:buSzPts val="3300"/>
              <a:buNone/>
              <a:defRPr/>
            </a:lvl1pPr>
            <a:lvl2pPr lvl="1" algn="l">
              <a:lnSpc>
                <a:spcPct val="100000"/>
              </a:lnSpc>
              <a:spcBef>
                <a:spcPts val="0"/>
              </a:spcBef>
              <a:spcAft>
                <a:spcPts val="0"/>
              </a:spcAft>
              <a:buSzPts val="2900"/>
              <a:buNone/>
              <a:defRPr/>
            </a:lvl2pPr>
            <a:lvl3pPr lvl="2" algn="l">
              <a:lnSpc>
                <a:spcPct val="100000"/>
              </a:lnSpc>
              <a:spcBef>
                <a:spcPts val="0"/>
              </a:spcBef>
              <a:spcAft>
                <a:spcPts val="0"/>
              </a:spcAft>
              <a:buSzPts val="2900"/>
              <a:buNone/>
              <a:defRPr/>
            </a:lvl3pPr>
            <a:lvl4pPr lvl="3" algn="l">
              <a:lnSpc>
                <a:spcPct val="100000"/>
              </a:lnSpc>
              <a:spcBef>
                <a:spcPts val="0"/>
              </a:spcBef>
              <a:spcAft>
                <a:spcPts val="0"/>
              </a:spcAft>
              <a:buSzPts val="2900"/>
              <a:buNone/>
              <a:defRPr/>
            </a:lvl4pPr>
            <a:lvl5pPr lvl="4" algn="l">
              <a:lnSpc>
                <a:spcPct val="100000"/>
              </a:lnSpc>
              <a:spcBef>
                <a:spcPts val="0"/>
              </a:spcBef>
              <a:spcAft>
                <a:spcPts val="0"/>
              </a:spcAft>
              <a:buSzPts val="2900"/>
              <a:buNone/>
              <a:defRPr/>
            </a:lvl5pPr>
            <a:lvl6pPr lvl="5" algn="l">
              <a:lnSpc>
                <a:spcPct val="100000"/>
              </a:lnSpc>
              <a:spcBef>
                <a:spcPts val="0"/>
              </a:spcBef>
              <a:spcAft>
                <a:spcPts val="0"/>
              </a:spcAft>
              <a:buSzPts val="2900"/>
              <a:buNone/>
              <a:defRPr/>
            </a:lvl6pPr>
            <a:lvl7pPr lvl="6" algn="l">
              <a:lnSpc>
                <a:spcPct val="100000"/>
              </a:lnSpc>
              <a:spcBef>
                <a:spcPts val="0"/>
              </a:spcBef>
              <a:spcAft>
                <a:spcPts val="0"/>
              </a:spcAft>
              <a:buSzPts val="2900"/>
              <a:buNone/>
              <a:defRPr/>
            </a:lvl7pPr>
            <a:lvl8pPr lvl="7" algn="l">
              <a:lnSpc>
                <a:spcPct val="100000"/>
              </a:lnSpc>
              <a:spcBef>
                <a:spcPts val="0"/>
              </a:spcBef>
              <a:spcAft>
                <a:spcPts val="0"/>
              </a:spcAft>
              <a:buSzPts val="2900"/>
              <a:buNone/>
              <a:defRPr/>
            </a:lvl8pPr>
            <a:lvl9pPr lvl="8" algn="l">
              <a:lnSpc>
                <a:spcPct val="100000"/>
              </a:lnSpc>
              <a:spcBef>
                <a:spcPts val="0"/>
              </a:spcBef>
              <a:spcAft>
                <a:spcPts val="0"/>
              </a:spcAft>
              <a:buSzPts val="2900"/>
              <a:buNone/>
              <a:defRPr/>
            </a:lvl9pPr>
          </a:lstStyle>
          <a:p/>
        </p:txBody>
      </p:sp>
      <p:sp>
        <p:nvSpPr>
          <p:cNvPr id="68" name="Google Shape;68;p71"/>
          <p:cNvSpPr txBox="1"/>
          <p:nvPr>
            <p:ph idx="1" type="subTitle"/>
          </p:nvPr>
        </p:nvSpPr>
        <p:spPr>
          <a:xfrm>
            <a:off x="726775" y="2333175"/>
            <a:ext cx="4764600" cy="572700"/>
          </a:xfrm>
          <a:prstGeom prst="rect">
            <a:avLst/>
          </a:prstGeom>
          <a:noFill/>
          <a:ln>
            <a:noFill/>
          </a:ln>
        </p:spPr>
        <p:txBody>
          <a:bodyPr anchorCtr="0" anchor="ctr" bIns="94750" lIns="94750" spcFirstLastPara="1" rIns="94750" wrap="square" tIns="94750">
            <a:noAutofit/>
          </a:bodyPr>
          <a:lstStyle>
            <a:lvl1pPr lvl="0" algn="l">
              <a:lnSpc>
                <a:spcPct val="115000"/>
              </a:lnSpc>
              <a:spcBef>
                <a:spcPts val="0"/>
              </a:spcBef>
              <a:spcAft>
                <a:spcPts val="0"/>
              </a:spcAft>
              <a:buSzPts val="1500"/>
              <a:buNone/>
              <a:defRPr/>
            </a:lvl1pPr>
            <a:lvl2pPr lvl="1" algn="ctr">
              <a:lnSpc>
                <a:spcPct val="100000"/>
              </a:lnSpc>
              <a:spcBef>
                <a:spcPts val="0"/>
              </a:spcBef>
              <a:spcAft>
                <a:spcPts val="0"/>
              </a:spcAft>
              <a:buSzPts val="1500"/>
              <a:buNone/>
              <a:defRPr/>
            </a:lvl2pPr>
            <a:lvl3pPr lvl="2" algn="ctr">
              <a:lnSpc>
                <a:spcPct val="100000"/>
              </a:lnSpc>
              <a:spcBef>
                <a:spcPts val="0"/>
              </a:spcBef>
              <a:spcAft>
                <a:spcPts val="0"/>
              </a:spcAft>
              <a:buSzPts val="1500"/>
              <a:buNone/>
              <a:defRPr/>
            </a:lvl3pPr>
            <a:lvl4pPr lvl="3" algn="ctr">
              <a:lnSpc>
                <a:spcPct val="100000"/>
              </a:lnSpc>
              <a:spcBef>
                <a:spcPts val="0"/>
              </a:spcBef>
              <a:spcAft>
                <a:spcPts val="0"/>
              </a:spcAft>
              <a:buSzPts val="1500"/>
              <a:buNone/>
              <a:defRPr/>
            </a:lvl4pPr>
            <a:lvl5pPr lvl="4" algn="ctr">
              <a:lnSpc>
                <a:spcPct val="100000"/>
              </a:lnSpc>
              <a:spcBef>
                <a:spcPts val="0"/>
              </a:spcBef>
              <a:spcAft>
                <a:spcPts val="0"/>
              </a:spcAft>
              <a:buSzPts val="1500"/>
              <a:buNone/>
              <a:defRPr/>
            </a:lvl5pPr>
            <a:lvl6pPr lvl="5" algn="ctr">
              <a:lnSpc>
                <a:spcPct val="100000"/>
              </a:lnSpc>
              <a:spcBef>
                <a:spcPts val="0"/>
              </a:spcBef>
              <a:spcAft>
                <a:spcPts val="0"/>
              </a:spcAft>
              <a:buSzPts val="1500"/>
              <a:buNone/>
              <a:defRPr/>
            </a:lvl6pPr>
            <a:lvl7pPr lvl="6" algn="ctr">
              <a:lnSpc>
                <a:spcPct val="100000"/>
              </a:lnSpc>
              <a:spcBef>
                <a:spcPts val="0"/>
              </a:spcBef>
              <a:spcAft>
                <a:spcPts val="0"/>
              </a:spcAft>
              <a:buSzPts val="1500"/>
              <a:buNone/>
              <a:defRPr/>
            </a:lvl7pPr>
            <a:lvl8pPr lvl="7" algn="ctr">
              <a:lnSpc>
                <a:spcPct val="100000"/>
              </a:lnSpc>
              <a:spcBef>
                <a:spcPts val="0"/>
              </a:spcBef>
              <a:spcAft>
                <a:spcPts val="0"/>
              </a:spcAft>
              <a:buSzPts val="1500"/>
              <a:buNone/>
              <a:defRPr/>
            </a:lvl8pPr>
            <a:lvl9pPr lvl="8" algn="ctr">
              <a:lnSpc>
                <a:spcPct val="100000"/>
              </a:lnSpc>
              <a:spcBef>
                <a:spcPts val="0"/>
              </a:spcBef>
              <a:spcAft>
                <a:spcPts val="0"/>
              </a:spcAft>
              <a:buSzPts val="1500"/>
              <a:buNone/>
              <a:defRPr/>
            </a:lvl9pPr>
          </a:lstStyle>
          <a:p/>
        </p:txBody>
      </p:sp>
      <p:sp>
        <p:nvSpPr>
          <p:cNvPr id="69" name="Google Shape;69;p71"/>
          <p:cNvSpPr txBox="1"/>
          <p:nvPr>
            <p:ph idx="2" type="subTitle"/>
          </p:nvPr>
        </p:nvSpPr>
        <p:spPr>
          <a:xfrm>
            <a:off x="726775" y="3678900"/>
            <a:ext cx="4764600" cy="572700"/>
          </a:xfrm>
          <a:prstGeom prst="rect">
            <a:avLst/>
          </a:prstGeom>
          <a:noFill/>
          <a:ln>
            <a:noFill/>
          </a:ln>
        </p:spPr>
        <p:txBody>
          <a:bodyPr anchorCtr="0" anchor="ctr" bIns="94750" lIns="94750" spcFirstLastPara="1" rIns="94750" wrap="square" tIns="94750">
            <a:noAutofit/>
          </a:bodyPr>
          <a:lstStyle>
            <a:lvl1pPr lvl="0" algn="l">
              <a:lnSpc>
                <a:spcPct val="115000"/>
              </a:lnSpc>
              <a:spcBef>
                <a:spcPts val="0"/>
              </a:spcBef>
              <a:spcAft>
                <a:spcPts val="0"/>
              </a:spcAft>
              <a:buSzPts val="1500"/>
              <a:buNone/>
              <a:defRPr/>
            </a:lvl1pPr>
            <a:lvl2pPr lvl="1" algn="ctr">
              <a:lnSpc>
                <a:spcPct val="100000"/>
              </a:lnSpc>
              <a:spcBef>
                <a:spcPts val="0"/>
              </a:spcBef>
              <a:spcAft>
                <a:spcPts val="0"/>
              </a:spcAft>
              <a:buSzPts val="1500"/>
              <a:buNone/>
              <a:defRPr/>
            </a:lvl2pPr>
            <a:lvl3pPr lvl="2" algn="ctr">
              <a:lnSpc>
                <a:spcPct val="100000"/>
              </a:lnSpc>
              <a:spcBef>
                <a:spcPts val="0"/>
              </a:spcBef>
              <a:spcAft>
                <a:spcPts val="0"/>
              </a:spcAft>
              <a:buSzPts val="1500"/>
              <a:buNone/>
              <a:defRPr/>
            </a:lvl3pPr>
            <a:lvl4pPr lvl="3" algn="ctr">
              <a:lnSpc>
                <a:spcPct val="100000"/>
              </a:lnSpc>
              <a:spcBef>
                <a:spcPts val="0"/>
              </a:spcBef>
              <a:spcAft>
                <a:spcPts val="0"/>
              </a:spcAft>
              <a:buSzPts val="1500"/>
              <a:buNone/>
              <a:defRPr/>
            </a:lvl4pPr>
            <a:lvl5pPr lvl="4" algn="ctr">
              <a:lnSpc>
                <a:spcPct val="100000"/>
              </a:lnSpc>
              <a:spcBef>
                <a:spcPts val="0"/>
              </a:spcBef>
              <a:spcAft>
                <a:spcPts val="0"/>
              </a:spcAft>
              <a:buSzPts val="1500"/>
              <a:buNone/>
              <a:defRPr/>
            </a:lvl5pPr>
            <a:lvl6pPr lvl="5" algn="ctr">
              <a:lnSpc>
                <a:spcPct val="100000"/>
              </a:lnSpc>
              <a:spcBef>
                <a:spcPts val="0"/>
              </a:spcBef>
              <a:spcAft>
                <a:spcPts val="0"/>
              </a:spcAft>
              <a:buSzPts val="1500"/>
              <a:buNone/>
              <a:defRPr/>
            </a:lvl6pPr>
            <a:lvl7pPr lvl="6" algn="ctr">
              <a:lnSpc>
                <a:spcPct val="100000"/>
              </a:lnSpc>
              <a:spcBef>
                <a:spcPts val="0"/>
              </a:spcBef>
              <a:spcAft>
                <a:spcPts val="0"/>
              </a:spcAft>
              <a:buSzPts val="1500"/>
              <a:buNone/>
              <a:defRPr/>
            </a:lvl7pPr>
            <a:lvl8pPr lvl="7" algn="ctr">
              <a:lnSpc>
                <a:spcPct val="100000"/>
              </a:lnSpc>
              <a:spcBef>
                <a:spcPts val="0"/>
              </a:spcBef>
              <a:spcAft>
                <a:spcPts val="0"/>
              </a:spcAft>
              <a:buSzPts val="1500"/>
              <a:buNone/>
              <a:defRPr/>
            </a:lvl8pPr>
            <a:lvl9pPr lvl="8" algn="ctr">
              <a:lnSpc>
                <a:spcPct val="100000"/>
              </a:lnSpc>
              <a:spcBef>
                <a:spcPts val="0"/>
              </a:spcBef>
              <a:spcAft>
                <a:spcPts val="0"/>
              </a:spcAft>
              <a:buSzPts val="1500"/>
              <a:buNone/>
              <a:defRPr/>
            </a:lvl9pPr>
          </a:lstStyle>
          <a:p/>
        </p:txBody>
      </p:sp>
      <p:sp>
        <p:nvSpPr>
          <p:cNvPr id="70" name="Google Shape;70;p71"/>
          <p:cNvSpPr txBox="1"/>
          <p:nvPr>
            <p:ph idx="3" type="subTitle"/>
          </p:nvPr>
        </p:nvSpPr>
        <p:spPr>
          <a:xfrm>
            <a:off x="726775" y="1873500"/>
            <a:ext cx="5182500" cy="530400"/>
          </a:xfrm>
          <a:prstGeom prst="rect">
            <a:avLst/>
          </a:prstGeom>
          <a:noFill/>
          <a:ln>
            <a:noFill/>
          </a:ln>
        </p:spPr>
        <p:txBody>
          <a:bodyPr anchorCtr="0" anchor="ctr" bIns="94750" lIns="94750" spcFirstLastPara="1" rIns="94750" wrap="square" tIns="94750">
            <a:noAutofit/>
          </a:bodyPr>
          <a:lstStyle>
            <a:lvl1pPr lvl="0" algn="l">
              <a:lnSpc>
                <a:spcPct val="100000"/>
              </a:lnSpc>
              <a:spcBef>
                <a:spcPts val="0"/>
              </a:spcBef>
              <a:spcAft>
                <a:spcPts val="0"/>
              </a:spcAft>
              <a:buClr>
                <a:schemeClr val="dk1"/>
              </a:buClr>
              <a:buSzPts val="2100"/>
              <a:buNone/>
              <a:defRPr sz="2200">
                <a:latin typeface="Lexend"/>
                <a:ea typeface="Lexend"/>
                <a:cs typeface="Lexend"/>
                <a:sym typeface="Lexend"/>
              </a:defRPr>
            </a:lvl1pPr>
            <a:lvl2pPr lvl="1" algn="ctr">
              <a:lnSpc>
                <a:spcPct val="100000"/>
              </a:lnSpc>
              <a:spcBef>
                <a:spcPts val="0"/>
              </a:spcBef>
              <a:spcAft>
                <a:spcPts val="0"/>
              </a:spcAft>
              <a:buClr>
                <a:schemeClr val="dk1"/>
              </a:buClr>
              <a:buSzPts val="2100"/>
              <a:buNone/>
              <a:defRPr sz="2100">
                <a:solidFill>
                  <a:schemeClr val="dk1"/>
                </a:solidFill>
              </a:defRPr>
            </a:lvl2pPr>
            <a:lvl3pPr lvl="2" algn="ctr">
              <a:lnSpc>
                <a:spcPct val="100000"/>
              </a:lnSpc>
              <a:spcBef>
                <a:spcPts val="0"/>
              </a:spcBef>
              <a:spcAft>
                <a:spcPts val="0"/>
              </a:spcAft>
              <a:buClr>
                <a:schemeClr val="dk1"/>
              </a:buClr>
              <a:buSzPts val="2100"/>
              <a:buNone/>
              <a:defRPr sz="2100">
                <a:solidFill>
                  <a:schemeClr val="dk1"/>
                </a:solidFill>
              </a:defRPr>
            </a:lvl3pPr>
            <a:lvl4pPr lvl="3" algn="ctr">
              <a:lnSpc>
                <a:spcPct val="100000"/>
              </a:lnSpc>
              <a:spcBef>
                <a:spcPts val="0"/>
              </a:spcBef>
              <a:spcAft>
                <a:spcPts val="0"/>
              </a:spcAft>
              <a:buClr>
                <a:schemeClr val="dk1"/>
              </a:buClr>
              <a:buSzPts val="2100"/>
              <a:buNone/>
              <a:defRPr sz="2100">
                <a:solidFill>
                  <a:schemeClr val="dk1"/>
                </a:solidFill>
              </a:defRPr>
            </a:lvl4pPr>
            <a:lvl5pPr lvl="4" algn="ctr">
              <a:lnSpc>
                <a:spcPct val="100000"/>
              </a:lnSpc>
              <a:spcBef>
                <a:spcPts val="0"/>
              </a:spcBef>
              <a:spcAft>
                <a:spcPts val="0"/>
              </a:spcAft>
              <a:buClr>
                <a:schemeClr val="dk1"/>
              </a:buClr>
              <a:buSzPts val="2100"/>
              <a:buNone/>
              <a:defRPr sz="2100">
                <a:solidFill>
                  <a:schemeClr val="dk1"/>
                </a:solidFill>
              </a:defRPr>
            </a:lvl5pPr>
            <a:lvl6pPr lvl="5" algn="ctr">
              <a:lnSpc>
                <a:spcPct val="100000"/>
              </a:lnSpc>
              <a:spcBef>
                <a:spcPts val="0"/>
              </a:spcBef>
              <a:spcAft>
                <a:spcPts val="0"/>
              </a:spcAft>
              <a:buClr>
                <a:schemeClr val="dk1"/>
              </a:buClr>
              <a:buSzPts val="2100"/>
              <a:buNone/>
              <a:defRPr sz="2100">
                <a:solidFill>
                  <a:schemeClr val="dk1"/>
                </a:solidFill>
              </a:defRPr>
            </a:lvl6pPr>
            <a:lvl7pPr lvl="6" algn="ctr">
              <a:lnSpc>
                <a:spcPct val="100000"/>
              </a:lnSpc>
              <a:spcBef>
                <a:spcPts val="0"/>
              </a:spcBef>
              <a:spcAft>
                <a:spcPts val="0"/>
              </a:spcAft>
              <a:buClr>
                <a:schemeClr val="dk1"/>
              </a:buClr>
              <a:buSzPts val="2100"/>
              <a:buNone/>
              <a:defRPr sz="2100">
                <a:solidFill>
                  <a:schemeClr val="dk1"/>
                </a:solidFill>
              </a:defRPr>
            </a:lvl7pPr>
            <a:lvl8pPr lvl="7" algn="ctr">
              <a:lnSpc>
                <a:spcPct val="100000"/>
              </a:lnSpc>
              <a:spcBef>
                <a:spcPts val="0"/>
              </a:spcBef>
              <a:spcAft>
                <a:spcPts val="0"/>
              </a:spcAft>
              <a:buClr>
                <a:schemeClr val="dk1"/>
              </a:buClr>
              <a:buSzPts val="2100"/>
              <a:buNone/>
              <a:defRPr sz="2100">
                <a:solidFill>
                  <a:schemeClr val="dk1"/>
                </a:solidFill>
              </a:defRPr>
            </a:lvl8pPr>
            <a:lvl9pPr lvl="8" algn="ctr">
              <a:lnSpc>
                <a:spcPct val="100000"/>
              </a:lnSpc>
              <a:spcBef>
                <a:spcPts val="0"/>
              </a:spcBef>
              <a:spcAft>
                <a:spcPts val="0"/>
              </a:spcAft>
              <a:buClr>
                <a:schemeClr val="dk1"/>
              </a:buClr>
              <a:buSzPts val="2100"/>
              <a:buNone/>
              <a:defRPr sz="2100">
                <a:solidFill>
                  <a:schemeClr val="dk1"/>
                </a:solidFill>
              </a:defRPr>
            </a:lvl9pPr>
          </a:lstStyle>
          <a:p/>
        </p:txBody>
      </p:sp>
      <p:sp>
        <p:nvSpPr>
          <p:cNvPr id="71" name="Google Shape;71;p71"/>
          <p:cNvSpPr txBox="1"/>
          <p:nvPr>
            <p:ph idx="4" type="subTitle"/>
          </p:nvPr>
        </p:nvSpPr>
        <p:spPr>
          <a:xfrm>
            <a:off x="726775" y="3219225"/>
            <a:ext cx="5182500" cy="530400"/>
          </a:xfrm>
          <a:prstGeom prst="rect">
            <a:avLst/>
          </a:prstGeom>
          <a:noFill/>
          <a:ln>
            <a:noFill/>
          </a:ln>
        </p:spPr>
        <p:txBody>
          <a:bodyPr anchorCtr="0" anchor="ctr" bIns="94750" lIns="94750" spcFirstLastPara="1" rIns="94750" wrap="square" tIns="94750">
            <a:noAutofit/>
          </a:bodyPr>
          <a:lstStyle>
            <a:lvl1pPr lvl="0" algn="l">
              <a:lnSpc>
                <a:spcPct val="100000"/>
              </a:lnSpc>
              <a:spcBef>
                <a:spcPts val="0"/>
              </a:spcBef>
              <a:spcAft>
                <a:spcPts val="0"/>
              </a:spcAft>
              <a:buClr>
                <a:schemeClr val="dk1"/>
              </a:buClr>
              <a:buSzPts val="2100"/>
              <a:buNone/>
              <a:defRPr sz="2200">
                <a:latin typeface="Lexend"/>
                <a:ea typeface="Lexend"/>
                <a:cs typeface="Lexend"/>
                <a:sym typeface="Lexend"/>
              </a:defRPr>
            </a:lvl1pPr>
            <a:lvl2pPr lvl="1" algn="ctr">
              <a:lnSpc>
                <a:spcPct val="100000"/>
              </a:lnSpc>
              <a:spcBef>
                <a:spcPts val="0"/>
              </a:spcBef>
              <a:spcAft>
                <a:spcPts val="0"/>
              </a:spcAft>
              <a:buClr>
                <a:schemeClr val="dk1"/>
              </a:buClr>
              <a:buSzPts val="2100"/>
              <a:buNone/>
              <a:defRPr sz="2100">
                <a:solidFill>
                  <a:schemeClr val="dk1"/>
                </a:solidFill>
              </a:defRPr>
            </a:lvl2pPr>
            <a:lvl3pPr lvl="2" algn="ctr">
              <a:lnSpc>
                <a:spcPct val="100000"/>
              </a:lnSpc>
              <a:spcBef>
                <a:spcPts val="0"/>
              </a:spcBef>
              <a:spcAft>
                <a:spcPts val="0"/>
              </a:spcAft>
              <a:buClr>
                <a:schemeClr val="dk1"/>
              </a:buClr>
              <a:buSzPts val="2100"/>
              <a:buNone/>
              <a:defRPr sz="2100">
                <a:solidFill>
                  <a:schemeClr val="dk1"/>
                </a:solidFill>
              </a:defRPr>
            </a:lvl3pPr>
            <a:lvl4pPr lvl="3" algn="ctr">
              <a:lnSpc>
                <a:spcPct val="100000"/>
              </a:lnSpc>
              <a:spcBef>
                <a:spcPts val="0"/>
              </a:spcBef>
              <a:spcAft>
                <a:spcPts val="0"/>
              </a:spcAft>
              <a:buClr>
                <a:schemeClr val="dk1"/>
              </a:buClr>
              <a:buSzPts val="2100"/>
              <a:buNone/>
              <a:defRPr sz="2100">
                <a:solidFill>
                  <a:schemeClr val="dk1"/>
                </a:solidFill>
              </a:defRPr>
            </a:lvl4pPr>
            <a:lvl5pPr lvl="4" algn="ctr">
              <a:lnSpc>
                <a:spcPct val="100000"/>
              </a:lnSpc>
              <a:spcBef>
                <a:spcPts val="0"/>
              </a:spcBef>
              <a:spcAft>
                <a:spcPts val="0"/>
              </a:spcAft>
              <a:buClr>
                <a:schemeClr val="dk1"/>
              </a:buClr>
              <a:buSzPts val="2100"/>
              <a:buNone/>
              <a:defRPr sz="2100">
                <a:solidFill>
                  <a:schemeClr val="dk1"/>
                </a:solidFill>
              </a:defRPr>
            </a:lvl5pPr>
            <a:lvl6pPr lvl="5" algn="ctr">
              <a:lnSpc>
                <a:spcPct val="100000"/>
              </a:lnSpc>
              <a:spcBef>
                <a:spcPts val="0"/>
              </a:spcBef>
              <a:spcAft>
                <a:spcPts val="0"/>
              </a:spcAft>
              <a:buClr>
                <a:schemeClr val="dk1"/>
              </a:buClr>
              <a:buSzPts val="2100"/>
              <a:buNone/>
              <a:defRPr sz="2100">
                <a:solidFill>
                  <a:schemeClr val="dk1"/>
                </a:solidFill>
              </a:defRPr>
            </a:lvl6pPr>
            <a:lvl7pPr lvl="6" algn="ctr">
              <a:lnSpc>
                <a:spcPct val="100000"/>
              </a:lnSpc>
              <a:spcBef>
                <a:spcPts val="0"/>
              </a:spcBef>
              <a:spcAft>
                <a:spcPts val="0"/>
              </a:spcAft>
              <a:buClr>
                <a:schemeClr val="dk1"/>
              </a:buClr>
              <a:buSzPts val="2100"/>
              <a:buNone/>
              <a:defRPr sz="2100">
                <a:solidFill>
                  <a:schemeClr val="dk1"/>
                </a:solidFill>
              </a:defRPr>
            </a:lvl7pPr>
            <a:lvl8pPr lvl="7" algn="ctr">
              <a:lnSpc>
                <a:spcPct val="100000"/>
              </a:lnSpc>
              <a:spcBef>
                <a:spcPts val="0"/>
              </a:spcBef>
              <a:spcAft>
                <a:spcPts val="0"/>
              </a:spcAft>
              <a:buClr>
                <a:schemeClr val="dk1"/>
              </a:buClr>
              <a:buSzPts val="2100"/>
              <a:buNone/>
              <a:defRPr sz="2100">
                <a:solidFill>
                  <a:schemeClr val="dk1"/>
                </a:solidFill>
              </a:defRPr>
            </a:lvl8pPr>
            <a:lvl9pPr lvl="8" algn="ctr">
              <a:lnSpc>
                <a:spcPct val="100000"/>
              </a:lnSpc>
              <a:spcBef>
                <a:spcPts val="0"/>
              </a:spcBef>
              <a:spcAft>
                <a:spcPts val="0"/>
              </a:spcAft>
              <a:buClr>
                <a:schemeClr val="dk1"/>
              </a:buClr>
              <a:buSzPts val="2100"/>
              <a:buNone/>
              <a:defRPr sz="2100">
                <a:solidFill>
                  <a:schemeClr val="dk1"/>
                </a:solidFill>
              </a:defRPr>
            </a:lvl9pPr>
          </a:lstStyle>
          <a:p/>
        </p:txBody>
      </p:sp>
      <p:pic>
        <p:nvPicPr>
          <p:cNvPr id="72" name="Google Shape;72;p71"/>
          <p:cNvPicPr preferRelativeResize="0"/>
          <p:nvPr/>
        </p:nvPicPr>
        <p:blipFill rotWithShape="1">
          <a:blip r:embed="rId2">
            <a:alphaModFix/>
          </a:blip>
          <a:srcRect b="2380" l="0" r="0" t="2380"/>
          <a:stretch/>
        </p:blipFill>
        <p:spPr>
          <a:xfrm>
            <a:off x="371148" y="299250"/>
            <a:ext cx="601213" cy="572599"/>
          </a:xfrm>
          <a:prstGeom prst="rect">
            <a:avLst/>
          </a:prstGeom>
          <a:noFill/>
          <a:ln cap="flat" cmpd="sng" w="9525">
            <a:solidFill>
              <a:srgbClr val="FF9900"/>
            </a:solidFill>
            <a:prstDash val="solid"/>
            <a:round/>
            <a:headEnd len="sm" w="sm" type="none"/>
            <a:tailEnd len="sm" w="sm" type="none"/>
          </a:ln>
          <a:effectLst>
            <a:outerShdw rotWithShape="0" algn="bl" dir="3180000" dist="76200">
              <a:srgbClr val="FF9900"/>
            </a:outerShdw>
          </a:effectLst>
        </p:spPr>
      </p:pic>
      <p:pic>
        <p:nvPicPr>
          <p:cNvPr id="73" name="Google Shape;73;p71"/>
          <p:cNvPicPr preferRelativeResize="0"/>
          <p:nvPr/>
        </p:nvPicPr>
        <p:blipFill rotWithShape="1">
          <a:blip r:embed="rId3">
            <a:alphaModFix/>
          </a:blip>
          <a:srcRect b="0" l="2722" r="2731" t="0"/>
          <a:stretch/>
        </p:blipFill>
        <p:spPr>
          <a:xfrm>
            <a:off x="7793391" y="4680348"/>
            <a:ext cx="979743" cy="231228"/>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81" name="Shape 81"/>
        <p:cNvGrpSpPr/>
        <p:nvPr/>
      </p:nvGrpSpPr>
      <p:grpSpPr>
        <a:xfrm>
          <a:off x="0" y="0"/>
          <a:ext cx="0" cy="0"/>
          <a:chOff x="0" y="0"/>
          <a:chExt cx="0" cy="0"/>
        </a:xfrm>
      </p:grpSpPr>
      <p:sp>
        <p:nvSpPr>
          <p:cNvPr id="82" name="Google Shape;82;p73"/>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Autofit/>
          </a:bodyPr>
          <a:lstStyle>
            <a:lvl1pPr lvl="0" marR="0" rtl="0" algn="ctr">
              <a:lnSpc>
                <a:spcPct val="100000"/>
              </a:lnSpc>
              <a:spcBef>
                <a:spcPts val="0"/>
              </a:spcBef>
              <a:spcAft>
                <a:spcPts val="0"/>
              </a:spcAft>
              <a:buClr>
                <a:srgbClr val="000000"/>
              </a:buClr>
              <a:buSzPts val="5200"/>
              <a:buFont typeface="Arial"/>
              <a:buChar char="●"/>
              <a:defRPr b="0" i="0" sz="5200" u="none" cap="none" strike="noStrike">
                <a:solidFill>
                  <a:srgbClr val="000000"/>
                </a:solidFill>
                <a:latin typeface="Arial"/>
                <a:ea typeface="Arial"/>
                <a:cs typeface="Arial"/>
                <a:sym typeface="Arial"/>
              </a:defRPr>
            </a:lvl1pPr>
            <a:lvl2pPr lvl="1" marR="0" rtl="0" algn="ctr">
              <a:lnSpc>
                <a:spcPct val="100000"/>
              </a:lnSpc>
              <a:spcBef>
                <a:spcPts val="0"/>
              </a:spcBef>
              <a:spcAft>
                <a:spcPts val="0"/>
              </a:spcAft>
              <a:buClr>
                <a:srgbClr val="000000"/>
              </a:buClr>
              <a:buSzPts val="5200"/>
              <a:buFont typeface="Arial"/>
              <a:buChar char="○"/>
              <a:defRPr b="0" i="0" sz="5200" u="none" cap="none" strike="noStrike">
                <a:solidFill>
                  <a:srgbClr val="000000"/>
                </a:solidFill>
                <a:latin typeface="Arial"/>
                <a:ea typeface="Arial"/>
                <a:cs typeface="Arial"/>
                <a:sym typeface="Arial"/>
              </a:defRPr>
            </a:lvl2pPr>
            <a:lvl3pPr lvl="2" marR="0" rtl="0" algn="ctr">
              <a:lnSpc>
                <a:spcPct val="100000"/>
              </a:lnSpc>
              <a:spcBef>
                <a:spcPts val="0"/>
              </a:spcBef>
              <a:spcAft>
                <a:spcPts val="0"/>
              </a:spcAft>
              <a:buClr>
                <a:srgbClr val="000000"/>
              </a:buClr>
              <a:buSzPts val="5200"/>
              <a:buFont typeface="Arial"/>
              <a:buChar char="■"/>
              <a:defRPr b="0" i="0" sz="5200" u="none" cap="none" strike="noStrike">
                <a:solidFill>
                  <a:srgbClr val="000000"/>
                </a:solidFill>
                <a:latin typeface="Arial"/>
                <a:ea typeface="Arial"/>
                <a:cs typeface="Arial"/>
                <a:sym typeface="Arial"/>
              </a:defRPr>
            </a:lvl3pPr>
            <a:lvl4pPr lvl="3" marR="0" rtl="0" algn="ctr">
              <a:lnSpc>
                <a:spcPct val="100000"/>
              </a:lnSpc>
              <a:spcBef>
                <a:spcPts val="0"/>
              </a:spcBef>
              <a:spcAft>
                <a:spcPts val="0"/>
              </a:spcAft>
              <a:buClr>
                <a:srgbClr val="000000"/>
              </a:buClr>
              <a:buSzPts val="5200"/>
              <a:buFont typeface="Arial"/>
              <a:buChar char="●"/>
              <a:defRPr b="0" i="0" sz="5200" u="none" cap="none" strike="noStrike">
                <a:solidFill>
                  <a:srgbClr val="000000"/>
                </a:solidFill>
                <a:latin typeface="Arial"/>
                <a:ea typeface="Arial"/>
                <a:cs typeface="Arial"/>
                <a:sym typeface="Arial"/>
              </a:defRPr>
            </a:lvl4pPr>
            <a:lvl5pPr lvl="4" marR="0" rtl="0" algn="ctr">
              <a:lnSpc>
                <a:spcPct val="100000"/>
              </a:lnSpc>
              <a:spcBef>
                <a:spcPts val="0"/>
              </a:spcBef>
              <a:spcAft>
                <a:spcPts val="0"/>
              </a:spcAft>
              <a:buClr>
                <a:srgbClr val="000000"/>
              </a:buClr>
              <a:buSzPts val="5200"/>
              <a:buFont typeface="Arial"/>
              <a:buChar char="○"/>
              <a:defRPr b="0" i="0" sz="5200" u="none" cap="none" strike="noStrike">
                <a:solidFill>
                  <a:srgbClr val="000000"/>
                </a:solidFill>
                <a:latin typeface="Arial"/>
                <a:ea typeface="Arial"/>
                <a:cs typeface="Arial"/>
                <a:sym typeface="Arial"/>
              </a:defRPr>
            </a:lvl5pPr>
            <a:lvl6pPr lvl="5" marR="0" rtl="0" algn="ctr">
              <a:lnSpc>
                <a:spcPct val="100000"/>
              </a:lnSpc>
              <a:spcBef>
                <a:spcPts val="0"/>
              </a:spcBef>
              <a:spcAft>
                <a:spcPts val="0"/>
              </a:spcAft>
              <a:buClr>
                <a:srgbClr val="000000"/>
              </a:buClr>
              <a:buSzPts val="5200"/>
              <a:buFont typeface="Arial"/>
              <a:buChar char="■"/>
              <a:defRPr b="0" i="0" sz="5200" u="none" cap="none" strike="noStrike">
                <a:solidFill>
                  <a:srgbClr val="000000"/>
                </a:solidFill>
                <a:latin typeface="Arial"/>
                <a:ea typeface="Arial"/>
                <a:cs typeface="Arial"/>
                <a:sym typeface="Arial"/>
              </a:defRPr>
            </a:lvl6pPr>
            <a:lvl7pPr lvl="6" marR="0" rtl="0" algn="ctr">
              <a:lnSpc>
                <a:spcPct val="100000"/>
              </a:lnSpc>
              <a:spcBef>
                <a:spcPts val="0"/>
              </a:spcBef>
              <a:spcAft>
                <a:spcPts val="0"/>
              </a:spcAft>
              <a:buClr>
                <a:srgbClr val="000000"/>
              </a:buClr>
              <a:buSzPts val="5200"/>
              <a:buFont typeface="Arial"/>
              <a:buChar char="●"/>
              <a:defRPr b="0" i="0" sz="5200" u="none" cap="none" strike="noStrike">
                <a:solidFill>
                  <a:srgbClr val="000000"/>
                </a:solidFill>
                <a:latin typeface="Arial"/>
                <a:ea typeface="Arial"/>
                <a:cs typeface="Arial"/>
                <a:sym typeface="Arial"/>
              </a:defRPr>
            </a:lvl7pPr>
            <a:lvl8pPr lvl="7" marR="0" rtl="0" algn="ctr">
              <a:lnSpc>
                <a:spcPct val="100000"/>
              </a:lnSpc>
              <a:spcBef>
                <a:spcPts val="0"/>
              </a:spcBef>
              <a:spcAft>
                <a:spcPts val="0"/>
              </a:spcAft>
              <a:buClr>
                <a:srgbClr val="000000"/>
              </a:buClr>
              <a:buSzPts val="5200"/>
              <a:buFont typeface="Arial"/>
              <a:buChar char="○"/>
              <a:defRPr b="0" i="0" sz="5200" u="none" cap="none" strike="noStrike">
                <a:solidFill>
                  <a:srgbClr val="000000"/>
                </a:solidFill>
                <a:latin typeface="Arial"/>
                <a:ea typeface="Arial"/>
                <a:cs typeface="Arial"/>
                <a:sym typeface="Arial"/>
              </a:defRPr>
            </a:lvl8pPr>
            <a:lvl9pPr lvl="8" marR="0" rtl="0" algn="ctr">
              <a:lnSpc>
                <a:spcPct val="100000"/>
              </a:lnSpc>
              <a:spcBef>
                <a:spcPts val="0"/>
              </a:spcBef>
              <a:spcAft>
                <a:spcPts val="0"/>
              </a:spcAft>
              <a:buClr>
                <a:srgbClr val="000000"/>
              </a:buClr>
              <a:buSzPts val="5200"/>
              <a:buFont typeface="Arial"/>
              <a:buChar char="■"/>
              <a:defRPr b="0" i="0" sz="5200" u="none" cap="none" strike="noStrike">
                <a:solidFill>
                  <a:srgbClr val="000000"/>
                </a:solidFill>
                <a:latin typeface="Arial"/>
                <a:ea typeface="Arial"/>
                <a:cs typeface="Arial"/>
                <a:sym typeface="Arial"/>
              </a:defRPr>
            </a:lvl9pPr>
          </a:lstStyle>
          <a:p/>
        </p:txBody>
      </p:sp>
      <p:sp>
        <p:nvSpPr>
          <p:cNvPr id="83" name="Google Shape;83;p73"/>
          <p:cNvSpPr txBox="1"/>
          <p:nvPr>
            <p:ph idx="1" type="subTitle"/>
          </p:nvPr>
        </p:nvSpPr>
        <p:spPr>
          <a:xfrm>
            <a:off x="311700" y="2834125"/>
            <a:ext cx="8520600" cy="7926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1pPr>
            <a:lvl2pPr lvl="1" marR="0" rtl="0" algn="ct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2pPr>
            <a:lvl3pPr lvl="2" marR="0" rtl="0" algn="ct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3pPr>
            <a:lvl4pPr lvl="3" marR="0" rtl="0" algn="ct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4pPr>
            <a:lvl5pPr lvl="4" marR="0" rtl="0" algn="ct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5pPr>
            <a:lvl6pPr lvl="5" marR="0" rtl="0" algn="ct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6pPr>
            <a:lvl7pPr lvl="6" marR="0" rtl="0" algn="ct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7pPr>
            <a:lvl8pPr lvl="7" marR="0" rtl="0" algn="ct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8pPr>
            <a:lvl9pPr lvl="8" marR="0" rtl="0" algn="ct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9pPr>
          </a:lstStyle>
          <a:p/>
        </p:txBody>
      </p:sp>
      <p:sp>
        <p:nvSpPr>
          <p:cNvPr id="84" name="Google Shape;84;p7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85" name="Shape 85"/>
        <p:cNvGrpSpPr/>
        <p:nvPr/>
      </p:nvGrpSpPr>
      <p:grpSpPr>
        <a:xfrm>
          <a:off x="0" y="0"/>
          <a:ext cx="0" cy="0"/>
          <a:chOff x="0" y="0"/>
          <a:chExt cx="0" cy="0"/>
        </a:xfrm>
      </p:grpSpPr>
      <p:sp>
        <p:nvSpPr>
          <p:cNvPr id="86" name="Google Shape;86;p74"/>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rgbClr val="000000"/>
              </a:buClr>
              <a:buSzPts val="3600"/>
              <a:buFont typeface="Arial"/>
              <a:buChar char="●"/>
              <a:defRPr b="0" i="0" sz="3600" u="none" cap="none" strike="noStrike">
                <a:solidFill>
                  <a:srgbClr val="000000"/>
                </a:solidFill>
                <a:latin typeface="Arial"/>
                <a:ea typeface="Arial"/>
                <a:cs typeface="Arial"/>
                <a:sym typeface="Arial"/>
              </a:defRPr>
            </a:lvl1pPr>
            <a:lvl2pPr lvl="1" marR="0" rtl="0" algn="ctr">
              <a:lnSpc>
                <a:spcPct val="100000"/>
              </a:lnSpc>
              <a:spcBef>
                <a:spcPts val="0"/>
              </a:spcBef>
              <a:spcAft>
                <a:spcPts val="0"/>
              </a:spcAft>
              <a:buClr>
                <a:srgbClr val="000000"/>
              </a:buClr>
              <a:buSzPts val="3600"/>
              <a:buFont typeface="Arial"/>
              <a:buChar char="○"/>
              <a:defRPr b="0" i="0" sz="3600" u="none" cap="none" strike="noStrike">
                <a:solidFill>
                  <a:srgbClr val="000000"/>
                </a:solidFill>
                <a:latin typeface="Arial"/>
                <a:ea typeface="Arial"/>
                <a:cs typeface="Arial"/>
                <a:sym typeface="Arial"/>
              </a:defRPr>
            </a:lvl2pPr>
            <a:lvl3pPr lvl="2" marR="0" rtl="0" algn="ctr">
              <a:lnSpc>
                <a:spcPct val="100000"/>
              </a:lnSpc>
              <a:spcBef>
                <a:spcPts val="0"/>
              </a:spcBef>
              <a:spcAft>
                <a:spcPts val="0"/>
              </a:spcAft>
              <a:buClr>
                <a:srgbClr val="000000"/>
              </a:buClr>
              <a:buSzPts val="3600"/>
              <a:buFont typeface="Arial"/>
              <a:buChar char="■"/>
              <a:defRPr b="0" i="0" sz="3600" u="none" cap="none" strike="noStrike">
                <a:solidFill>
                  <a:srgbClr val="000000"/>
                </a:solidFill>
                <a:latin typeface="Arial"/>
                <a:ea typeface="Arial"/>
                <a:cs typeface="Arial"/>
                <a:sym typeface="Arial"/>
              </a:defRPr>
            </a:lvl3pPr>
            <a:lvl4pPr lvl="3" marR="0" rtl="0" algn="ctr">
              <a:lnSpc>
                <a:spcPct val="100000"/>
              </a:lnSpc>
              <a:spcBef>
                <a:spcPts val="0"/>
              </a:spcBef>
              <a:spcAft>
                <a:spcPts val="0"/>
              </a:spcAft>
              <a:buClr>
                <a:srgbClr val="000000"/>
              </a:buClr>
              <a:buSzPts val="3600"/>
              <a:buFont typeface="Arial"/>
              <a:buChar char="●"/>
              <a:defRPr b="0" i="0" sz="3600" u="none" cap="none" strike="noStrike">
                <a:solidFill>
                  <a:srgbClr val="000000"/>
                </a:solidFill>
                <a:latin typeface="Arial"/>
                <a:ea typeface="Arial"/>
                <a:cs typeface="Arial"/>
                <a:sym typeface="Arial"/>
              </a:defRPr>
            </a:lvl4pPr>
            <a:lvl5pPr lvl="4" marR="0" rtl="0" algn="ctr">
              <a:lnSpc>
                <a:spcPct val="100000"/>
              </a:lnSpc>
              <a:spcBef>
                <a:spcPts val="0"/>
              </a:spcBef>
              <a:spcAft>
                <a:spcPts val="0"/>
              </a:spcAft>
              <a:buClr>
                <a:srgbClr val="000000"/>
              </a:buClr>
              <a:buSzPts val="3600"/>
              <a:buFont typeface="Arial"/>
              <a:buChar char="○"/>
              <a:defRPr b="0" i="0" sz="3600" u="none" cap="none" strike="noStrike">
                <a:solidFill>
                  <a:srgbClr val="000000"/>
                </a:solidFill>
                <a:latin typeface="Arial"/>
                <a:ea typeface="Arial"/>
                <a:cs typeface="Arial"/>
                <a:sym typeface="Arial"/>
              </a:defRPr>
            </a:lvl5pPr>
            <a:lvl6pPr lvl="5" marR="0" rtl="0" algn="ctr">
              <a:lnSpc>
                <a:spcPct val="100000"/>
              </a:lnSpc>
              <a:spcBef>
                <a:spcPts val="0"/>
              </a:spcBef>
              <a:spcAft>
                <a:spcPts val="0"/>
              </a:spcAft>
              <a:buClr>
                <a:srgbClr val="000000"/>
              </a:buClr>
              <a:buSzPts val="3600"/>
              <a:buFont typeface="Arial"/>
              <a:buChar char="■"/>
              <a:defRPr b="0" i="0" sz="3600" u="none" cap="none" strike="noStrike">
                <a:solidFill>
                  <a:srgbClr val="000000"/>
                </a:solidFill>
                <a:latin typeface="Arial"/>
                <a:ea typeface="Arial"/>
                <a:cs typeface="Arial"/>
                <a:sym typeface="Arial"/>
              </a:defRPr>
            </a:lvl6pPr>
            <a:lvl7pPr lvl="6" marR="0" rtl="0" algn="ctr">
              <a:lnSpc>
                <a:spcPct val="100000"/>
              </a:lnSpc>
              <a:spcBef>
                <a:spcPts val="0"/>
              </a:spcBef>
              <a:spcAft>
                <a:spcPts val="0"/>
              </a:spcAft>
              <a:buClr>
                <a:srgbClr val="000000"/>
              </a:buClr>
              <a:buSzPts val="3600"/>
              <a:buFont typeface="Arial"/>
              <a:buChar char="●"/>
              <a:defRPr b="0" i="0" sz="3600" u="none" cap="none" strike="noStrike">
                <a:solidFill>
                  <a:srgbClr val="000000"/>
                </a:solidFill>
                <a:latin typeface="Arial"/>
                <a:ea typeface="Arial"/>
                <a:cs typeface="Arial"/>
                <a:sym typeface="Arial"/>
              </a:defRPr>
            </a:lvl7pPr>
            <a:lvl8pPr lvl="7" marR="0" rtl="0" algn="ctr">
              <a:lnSpc>
                <a:spcPct val="100000"/>
              </a:lnSpc>
              <a:spcBef>
                <a:spcPts val="0"/>
              </a:spcBef>
              <a:spcAft>
                <a:spcPts val="0"/>
              </a:spcAft>
              <a:buClr>
                <a:srgbClr val="000000"/>
              </a:buClr>
              <a:buSzPts val="3600"/>
              <a:buFont typeface="Arial"/>
              <a:buChar char="○"/>
              <a:defRPr b="0" i="0" sz="3600" u="none" cap="none" strike="noStrike">
                <a:solidFill>
                  <a:srgbClr val="000000"/>
                </a:solidFill>
                <a:latin typeface="Arial"/>
                <a:ea typeface="Arial"/>
                <a:cs typeface="Arial"/>
                <a:sym typeface="Arial"/>
              </a:defRPr>
            </a:lvl8pPr>
            <a:lvl9pPr lvl="8" marR="0" rtl="0" algn="ctr">
              <a:lnSpc>
                <a:spcPct val="100000"/>
              </a:lnSpc>
              <a:spcBef>
                <a:spcPts val="0"/>
              </a:spcBef>
              <a:spcAft>
                <a:spcPts val="0"/>
              </a:spcAft>
              <a:buClr>
                <a:srgbClr val="000000"/>
              </a:buClr>
              <a:buSzPts val="3600"/>
              <a:buFont typeface="Arial"/>
              <a:buChar char="■"/>
              <a:defRPr b="0" i="0" sz="3600" u="none" cap="none" strike="noStrike">
                <a:solidFill>
                  <a:srgbClr val="000000"/>
                </a:solidFill>
                <a:latin typeface="Arial"/>
                <a:ea typeface="Arial"/>
                <a:cs typeface="Arial"/>
                <a:sym typeface="Arial"/>
              </a:defRPr>
            </a:lvl9pPr>
          </a:lstStyle>
          <a:p/>
        </p:txBody>
      </p:sp>
      <p:sp>
        <p:nvSpPr>
          <p:cNvPr id="87" name="Google Shape;87;p7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88" name="Shape 88"/>
        <p:cNvGrpSpPr/>
        <p:nvPr/>
      </p:nvGrpSpPr>
      <p:grpSpPr>
        <a:xfrm>
          <a:off x="0" y="0"/>
          <a:ext cx="0" cy="0"/>
          <a:chOff x="0" y="0"/>
          <a:chExt cx="0" cy="0"/>
        </a:xfrm>
      </p:grpSpPr>
      <p:sp>
        <p:nvSpPr>
          <p:cNvPr id="89" name="Google Shape;89;p75"/>
          <p:cNvSpPr txBox="1"/>
          <p:nvPr>
            <p:ph type="title"/>
          </p:nvPr>
        </p:nvSpPr>
        <p:spPr>
          <a:xfrm>
            <a:off x="311700" y="445025"/>
            <a:ext cx="8520600" cy="5727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9pPr>
          </a:lstStyle>
          <a:p/>
        </p:txBody>
      </p:sp>
      <p:sp>
        <p:nvSpPr>
          <p:cNvPr id="90" name="Google Shape;90;p75"/>
          <p:cNvSpPr txBox="1"/>
          <p:nvPr>
            <p:ph idx="1" type="body"/>
          </p:nvPr>
        </p:nvSpPr>
        <p:spPr>
          <a:xfrm>
            <a:off x="311700" y="1152475"/>
            <a:ext cx="8520600" cy="3416400"/>
          </a:xfrm>
          <a:prstGeom prst="rect">
            <a:avLst/>
          </a:prstGeom>
          <a:noFill/>
          <a:ln>
            <a:noFill/>
          </a:ln>
        </p:spPr>
        <p:txBody>
          <a:bodyPr anchorCtr="0" anchor="ctr" bIns="91425" lIns="91425" spcFirstLastPara="1" rIns="91425" wrap="square" tIns="91425">
            <a:noAutofit/>
          </a:bodyPr>
          <a:lstStyle>
            <a:lvl1pPr indent="-317500" lvl="0" marL="4572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1pPr>
            <a:lvl2pPr indent="-317500" lvl="1" marL="9144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2pPr>
            <a:lvl3pPr indent="-317500" lvl="2" marL="13716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3pPr>
            <a:lvl4pPr indent="-317500" lvl="3" marL="18288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4pPr>
            <a:lvl5pPr indent="-317500" lvl="4" marL="22860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5pPr>
            <a:lvl6pPr indent="-317500" lvl="5" marL="27432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6pPr>
            <a:lvl7pPr indent="-317500" lvl="6" marL="32004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7pPr>
            <a:lvl8pPr indent="-317500" lvl="7" marL="36576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8pPr>
            <a:lvl9pPr indent="-317500" lvl="8" marL="41148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9pPr>
          </a:lstStyle>
          <a:p/>
        </p:txBody>
      </p:sp>
      <p:sp>
        <p:nvSpPr>
          <p:cNvPr id="91" name="Google Shape;91;p7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92" name="Shape 92"/>
        <p:cNvGrpSpPr/>
        <p:nvPr/>
      </p:nvGrpSpPr>
      <p:grpSpPr>
        <a:xfrm>
          <a:off x="0" y="0"/>
          <a:ext cx="0" cy="0"/>
          <a:chOff x="0" y="0"/>
          <a:chExt cx="0" cy="0"/>
        </a:xfrm>
      </p:grpSpPr>
      <p:sp>
        <p:nvSpPr>
          <p:cNvPr id="93" name="Google Shape;93;p76"/>
          <p:cNvSpPr txBox="1"/>
          <p:nvPr>
            <p:ph type="title"/>
          </p:nvPr>
        </p:nvSpPr>
        <p:spPr>
          <a:xfrm>
            <a:off x="311700" y="445025"/>
            <a:ext cx="8520600" cy="5727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9pPr>
          </a:lstStyle>
          <a:p/>
        </p:txBody>
      </p:sp>
      <p:sp>
        <p:nvSpPr>
          <p:cNvPr id="94" name="Google Shape;94;p76"/>
          <p:cNvSpPr txBox="1"/>
          <p:nvPr>
            <p:ph idx="1" type="body"/>
          </p:nvPr>
        </p:nvSpPr>
        <p:spPr>
          <a:xfrm>
            <a:off x="311700" y="1152475"/>
            <a:ext cx="3999900" cy="3416400"/>
          </a:xfrm>
          <a:prstGeom prst="rect">
            <a:avLst/>
          </a:prstGeom>
          <a:noFill/>
          <a:ln>
            <a:noFill/>
          </a:ln>
        </p:spPr>
        <p:txBody>
          <a:bodyPr anchorCtr="0" anchor="ctr" bIns="91425" lIns="91425" spcFirstLastPara="1" rIns="91425" wrap="square" tIns="91425">
            <a:noAutofit/>
          </a:bodyPr>
          <a:lstStyle>
            <a:lvl1pPr indent="-317500" lvl="0" marL="4572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1pPr>
            <a:lvl2pPr indent="-304800" lvl="1" marL="914400" marR="0" rtl="0" algn="l">
              <a:lnSpc>
                <a:spcPct val="100000"/>
              </a:lnSpc>
              <a:spcBef>
                <a:spcPts val="0"/>
              </a:spcBef>
              <a:spcAft>
                <a:spcPts val="0"/>
              </a:spcAft>
              <a:buClr>
                <a:srgbClr val="000000"/>
              </a:buClr>
              <a:buSzPts val="1200"/>
              <a:buFont typeface="Arial"/>
              <a:buChar char="○"/>
              <a:defRPr b="0" i="0" sz="1200" u="none" cap="none" strike="noStrike">
                <a:solidFill>
                  <a:srgbClr val="000000"/>
                </a:solidFill>
                <a:latin typeface="Arial"/>
                <a:ea typeface="Arial"/>
                <a:cs typeface="Arial"/>
                <a:sym typeface="Arial"/>
              </a:defRPr>
            </a:lvl2pPr>
            <a:lvl3pPr indent="-304800" lvl="2" marL="1371600" marR="0" rtl="0" algn="l">
              <a:lnSpc>
                <a:spcPct val="100000"/>
              </a:lnSpc>
              <a:spcBef>
                <a:spcPts val="0"/>
              </a:spcBef>
              <a:spcAft>
                <a:spcPts val="0"/>
              </a:spcAft>
              <a:buClr>
                <a:srgbClr val="000000"/>
              </a:buClr>
              <a:buSzPts val="1200"/>
              <a:buFont typeface="Arial"/>
              <a:buChar char="■"/>
              <a:defRPr b="0" i="0" sz="1200" u="none" cap="none" strike="noStrike">
                <a:solidFill>
                  <a:srgbClr val="000000"/>
                </a:solidFill>
                <a:latin typeface="Arial"/>
                <a:ea typeface="Arial"/>
                <a:cs typeface="Arial"/>
                <a:sym typeface="Arial"/>
              </a:defRPr>
            </a:lvl3pPr>
            <a:lvl4pPr indent="-304800" lvl="3" marL="1828800" marR="0" rtl="0" algn="l">
              <a:lnSpc>
                <a:spcPct val="100000"/>
              </a:lnSpc>
              <a:spcBef>
                <a:spcPts val="0"/>
              </a:spcBef>
              <a:spcAft>
                <a:spcPts val="0"/>
              </a:spcAft>
              <a:buClr>
                <a:srgbClr val="000000"/>
              </a:buClr>
              <a:buSzPts val="1200"/>
              <a:buFont typeface="Arial"/>
              <a:buChar char="●"/>
              <a:defRPr b="0" i="0" sz="1200" u="none" cap="none" strike="noStrike">
                <a:solidFill>
                  <a:srgbClr val="000000"/>
                </a:solidFill>
                <a:latin typeface="Arial"/>
                <a:ea typeface="Arial"/>
                <a:cs typeface="Arial"/>
                <a:sym typeface="Arial"/>
              </a:defRPr>
            </a:lvl4pPr>
            <a:lvl5pPr indent="-304800" lvl="4" marL="2286000" marR="0" rtl="0" algn="l">
              <a:lnSpc>
                <a:spcPct val="100000"/>
              </a:lnSpc>
              <a:spcBef>
                <a:spcPts val="0"/>
              </a:spcBef>
              <a:spcAft>
                <a:spcPts val="0"/>
              </a:spcAft>
              <a:buClr>
                <a:srgbClr val="000000"/>
              </a:buClr>
              <a:buSzPts val="1200"/>
              <a:buFont typeface="Arial"/>
              <a:buChar char="○"/>
              <a:defRPr b="0" i="0" sz="1200" u="none" cap="none" strike="noStrike">
                <a:solidFill>
                  <a:srgbClr val="000000"/>
                </a:solidFill>
                <a:latin typeface="Arial"/>
                <a:ea typeface="Arial"/>
                <a:cs typeface="Arial"/>
                <a:sym typeface="Arial"/>
              </a:defRPr>
            </a:lvl5pPr>
            <a:lvl6pPr indent="-304800" lvl="5" marL="2743200" marR="0" rtl="0" algn="l">
              <a:lnSpc>
                <a:spcPct val="100000"/>
              </a:lnSpc>
              <a:spcBef>
                <a:spcPts val="0"/>
              </a:spcBef>
              <a:spcAft>
                <a:spcPts val="0"/>
              </a:spcAft>
              <a:buClr>
                <a:srgbClr val="000000"/>
              </a:buClr>
              <a:buSzPts val="1200"/>
              <a:buFont typeface="Arial"/>
              <a:buChar char="■"/>
              <a:defRPr b="0" i="0" sz="1200" u="none" cap="none" strike="noStrike">
                <a:solidFill>
                  <a:srgbClr val="000000"/>
                </a:solidFill>
                <a:latin typeface="Arial"/>
                <a:ea typeface="Arial"/>
                <a:cs typeface="Arial"/>
                <a:sym typeface="Arial"/>
              </a:defRPr>
            </a:lvl6pPr>
            <a:lvl7pPr indent="-304800" lvl="6" marL="3200400" marR="0" rtl="0" algn="l">
              <a:lnSpc>
                <a:spcPct val="100000"/>
              </a:lnSpc>
              <a:spcBef>
                <a:spcPts val="0"/>
              </a:spcBef>
              <a:spcAft>
                <a:spcPts val="0"/>
              </a:spcAft>
              <a:buClr>
                <a:srgbClr val="000000"/>
              </a:buClr>
              <a:buSzPts val="1200"/>
              <a:buFont typeface="Arial"/>
              <a:buChar char="●"/>
              <a:defRPr b="0" i="0" sz="1200" u="none" cap="none" strike="noStrike">
                <a:solidFill>
                  <a:srgbClr val="000000"/>
                </a:solidFill>
                <a:latin typeface="Arial"/>
                <a:ea typeface="Arial"/>
                <a:cs typeface="Arial"/>
                <a:sym typeface="Arial"/>
              </a:defRPr>
            </a:lvl7pPr>
            <a:lvl8pPr indent="-304800" lvl="7" marL="3657600" marR="0" rtl="0" algn="l">
              <a:lnSpc>
                <a:spcPct val="100000"/>
              </a:lnSpc>
              <a:spcBef>
                <a:spcPts val="0"/>
              </a:spcBef>
              <a:spcAft>
                <a:spcPts val="0"/>
              </a:spcAft>
              <a:buClr>
                <a:srgbClr val="000000"/>
              </a:buClr>
              <a:buSzPts val="1200"/>
              <a:buFont typeface="Arial"/>
              <a:buChar char="○"/>
              <a:defRPr b="0" i="0" sz="1200" u="none" cap="none" strike="noStrike">
                <a:solidFill>
                  <a:srgbClr val="000000"/>
                </a:solidFill>
                <a:latin typeface="Arial"/>
                <a:ea typeface="Arial"/>
                <a:cs typeface="Arial"/>
                <a:sym typeface="Arial"/>
              </a:defRPr>
            </a:lvl8pPr>
            <a:lvl9pPr indent="-304800" lvl="8" marL="4114800" marR="0" rtl="0" algn="l">
              <a:lnSpc>
                <a:spcPct val="100000"/>
              </a:lnSpc>
              <a:spcBef>
                <a:spcPts val="0"/>
              </a:spcBef>
              <a:spcAft>
                <a:spcPts val="0"/>
              </a:spcAft>
              <a:buClr>
                <a:srgbClr val="000000"/>
              </a:buClr>
              <a:buSzPts val="1200"/>
              <a:buFont typeface="Arial"/>
              <a:buChar char="■"/>
              <a:defRPr b="0" i="0" sz="1200" u="none" cap="none" strike="noStrike">
                <a:solidFill>
                  <a:srgbClr val="000000"/>
                </a:solidFill>
                <a:latin typeface="Arial"/>
                <a:ea typeface="Arial"/>
                <a:cs typeface="Arial"/>
                <a:sym typeface="Arial"/>
              </a:defRPr>
            </a:lvl9pPr>
          </a:lstStyle>
          <a:p/>
        </p:txBody>
      </p:sp>
      <p:sp>
        <p:nvSpPr>
          <p:cNvPr id="95" name="Google Shape;95;p76"/>
          <p:cNvSpPr txBox="1"/>
          <p:nvPr>
            <p:ph idx="2" type="body"/>
          </p:nvPr>
        </p:nvSpPr>
        <p:spPr>
          <a:xfrm>
            <a:off x="4832400" y="1152475"/>
            <a:ext cx="3999900" cy="3416400"/>
          </a:xfrm>
          <a:prstGeom prst="rect">
            <a:avLst/>
          </a:prstGeom>
          <a:noFill/>
          <a:ln>
            <a:noFill/>
          </a:ln>
        </p:spPr>
        <p:txBody>
          <a:bodyPr anchorCtr="0" anchor="ctr" bIns="91425" lIns="91425" spcFirstLastPara="1" rIns="91425" wrap="square" tIns="91425">
            <a:noAutofit/>
          </a:bodyPr>
          <a:lstStyle>
            <a:lvl1pPr indent="-317500" lvl="0" marL="4572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1pPr>
            <a:lvl2pPr indent="-304800" lvl="1" marL="914400" marR="0" rtl="0" algn="l">
              <a:lnSpc>
                <a:spcPct val="100000"/>
              </a:lnSpc>
              <a:spcBef>
                <a:spcPts val="0"/>
              </a:spcBef>
              <a:spcAft>
                <a:spcPts val="0"/>
              </a:spcAft>
              <a:buClr>
                <a:srgbClr val="000000"/>
              </a:buClr>
              <a:buSzPts val="1200"/>
              <a:buFont typeface="Arial"/>
              <a:buChar char="○"/>
              <a:defRPr b="0" i="0" sz="1200" u="none" cap="none" strike="noStrike">
                <a:solidFill>
                  <a:srgbClr val="000000"/>
                </a:solidFill>
                <a:latin typeface="Arial"/>
                <a:ea typeface="Arial"/>
                <a:cs typeface="Arial"/>
                <a:sym typeface="Arial"/>
              </a:defRPr>
            </a:lvl2pPr>
            <a:lvl3pPr indent="-304800" lvl="2" marL="1371600" marR="0" rtl="0" algn="l">
              <a:lnSpc>
                <a:spcPct val="100000"/>
              </a:lnSpc>
              <a:spcBef>
                <a:spcPts val="0"/>
              </a:spcBef>
              <a:spcAft>
                <a:spcPts val="0"/>
              </a:spcAft>
              <a:buClr>
                <a:srgbClr val="000000"/>
              </a:buClr>
              <a:buSzPts val="1200"/>
              <a:buFont typeface="Arial"/>
              <a:buChar char="■"/>
              <a:defRPr b="0" i="0" sz="1200" u="none" cap="none" strike="noStrike">
                <a:solidFill>
                  <a:srgbClr val="000000"/>
                </a:solidFill>
                <a:latin typeface="Arial"/>
                <a:ea typeface="Arial"/>
                <a:cs typeface="Arial"/>
                <a:sym typeface="Arial"/>
              </a:defRPr>
            </a:lvl3pPr>
            <a:lvl4pPr indent="-304800" lvl="3" marL="1828800" marR="0" rtl="0" algn="l">
              <a:lnSpc>
                <a:spcPct val="100000"/>
              </a:lnSpc>
              <a:spcBef>
                <a:spcPts val="0"/>
              </a:spcBef>
              <a:spcAft>
                <a:spcPts val="0"/>
              </a:spcAft>
              <a:buClr>
                <a:srgbClr val="000000"/>
              </a:buClr>
              <a:buSzPts val="1200"/>
              <a:buFont typeface="Arial"/>
              <a:buChar char="●"/>
              <a:defRPr b="0" i="0" sz="1200" u="none" cap="none" strike="noStrike">
                <a:solidFill>
                  <a:srgbClr val="000000"/>
                </a:solidFill>
                <a:latin typeface="Arial"/>
                <a:ea typeface="Arial"/>
                <a:cs typeface="Arial"/>
                <a:sym typeface="Arial"/>
              </a:defRPr>
            </a:lvl4pPr>
            <a:lvl5pPr indent="-304800" lvl="4" marL="2286000" marR="0" rtl="0" algn="l">
              <a:lnSpc>
                <a:spcPct val="100000"/>
              </a:lnSpc>
              <a:spcBef>
                <a:spcPts val="0"/>
              </a:spcBef>
              <a:spcAft>
                <a:spcPts val="0"/>
              </a:spcAft>
              <a:buClr>
                <a:srgbClr val="000000"/>
              </a:buClr>
              <a:buSzPts val="1200"/>
              <a:buFont typeface="Arial"/>
              <a:buChar char="○"/>
              <a:defRPr b="0" i="0" sz="1200" u="none" cap="none" strike="noStrike">
                <a:solidFill>
                  <a:srgbClr val="000000"/>
                </a:solidFill>
                <a:latin typeface="Arial"/>
                <a:ea typeface="Arial"/>
                <a:cs typeface="Arial"/>
                <a:sym typeface="Arial"/>
              </a:defRPr>
            </a:lvl5pPr>
            <a:lvl6pPr indent="-304800" lvl="5" marL="2743200" marR="0" rtl="0" algn="l">
              <a:lnSpc>
                <a:spcPct val="100000"/>
              </a:lnSpc>
              <a:spcBef>
                <a:spcPts val="0"/>
              </a:spcBef>
              <a:spcAft>
                <a:spcPts val="0"/>
              </a:spcAft>
              <a:buClr>
                <a:srgbClr val="000000"/>
              </a:buClr>
              <a:buSzPts val="1200"/>
              <a:buFont typeface="Arial"/>
              <a:buChar char="■"/>
              <a:defRPr b="0" i="0" sz="1200" u="none" cap="none" strike="noStrike">
                <a:solidFill>
                  <a:srgbClr val="000000"/>
                </a:solidFill>
                <a:latin typeface="Arial"/>
                <a:ea typeface="Arial"/>
                <a:cs typeface="Arial"/>
                <a:sym typeface="Arial"/>
              </a:defRPr>
            </a:lvl6pPr>
            <a:lvl7pPr indent="-304800" lvl="6" marL="3200400" marR="0" rtl="0" algn="l">
              <a:lnSpc>
                <a:spcPct val="100000"/>
              </a:lnSpc>
              <a:spcBef>
                <a:spcPts val="0"/>
              </a:spcBef>
              <a:spcAft>
                <a:spcPts val="0"/>
              </a:spcAft>
              <a:buClr>
                <a:srgbClr val="000000"/>
              </a:buClr>
              <a:buSzPts val="1200"/>
              <a:buFont typeface="Arial"/>
              <a:buChar char="●"/>
              <a:defRPr b="0" i="0" sz="1200" u="none" cap="none" strike="noStrike">
                <a:solidFill>
                  <a:srgbClr val="000000"/>
                </a:solidFill>
                <a:latin typeface="Arial"/>
                <a:ea typeface="Arial"/>
                <a:cs typeface="Arial"/>
                <a:sym typeface="Arial"/>
              </a:defRPr>
            </a:lvl7pPr>
            <a:lvl8pPr indent="-304800" lvl="7" marL="3657600" marR="0" rtl="0" algn="l">
              <a:lnSpc>
                <a:spcPct val="100000"/>
              </a:lnSpc>
              <a:spcBef>
                <a:spcPts val="0"/>
              </a:spcBef>
              <a:spcAft>
                <a:spcPts val="0"/>
              </a:spcAft>
              <a:buClr>
                <a:srgbClr val="000000"/>
              </a:buClr>
              <a:buSzPts val="1200"/>
              <a:buFont typeface="Arial"/>
              <a:buChar char="○"/>
              <a:defRPr b="0" i="0" sz="1200" u="none" cap="none" strike="noStrike">
                <a:solidFill>
                  <a:srgbClr val="000000"/>
                </a:solidFill>
                <a:latin typeface="Arial"/>
                <a:ea typeface="Arial"/>
                <a:cs typeface="Arial"/>
                <a:sym typeface="Arial"/>
              </a:defRPr>
            </a:lvl8pPr>
            <a:lvl9pPr indent="-304800" lvl="8" marL="4114800" marR="0" rtl="0" algn="l">
              <a:lnSpc>
                <a:spcPct val="100000"/>
              </a:lnSpc>
              <a:spcBef>
                <a:spcPts val="0"/>
              </a:spcBef>
              <a:spcAft>
                <a:spcPts val="0"/>
              </a:spcAft>
              <a:buClr>
                <a:srgbClr val="000000"/>
              </a:buClr>
              <a:buSzPts val="1200"/>
              <a:buFont typeface="Arial"/>
              <a:buChar char="■"/>
              <a:defRPr b="0" i="0" sz="1200" u="none" cap="none" strike="noStrike">
                <a:solidFill>
                  <a:srgbClr val="000000"/>
                </a:solidFill>
                <a:latin typeface="Arial"/>
                <a:ea typeface="Arial"/>
                <a:cs typeface="Arial"/>
                <a:sym typeface="Arial"/>
              </a:defRPr>
            </a:lvl9pPr>
          </a:lstStyle>
          <a:p/>
        </p:txBody>
      </p:sp>
      <p:sp>
        <p:nvSpPr>
          <p:cNvPr id="96" name="Google Shape;96;p7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97" name="Shape 97"/>
        <p:cNvGrpSpPr/>
        <p:nvPr/>
      </p:nvGrpSpPr>
      <p:grpSpPr>
        <a:xfrm>
          <a:off x="0" y="0"/>
          <a:ext cx="0" cy="0"/>
          <a:chOff x="0" y="0"/>
          <a:chExt cx="0" cy="0"/>
        </a:xfrm>
      </p:grpSpPr>
      <p:sp>
        <p:nvSpPr>
          <p:cNvPr id="98" name="Google Shape;98;p77"/>
          <p:cNvSpPr txBox="1"/>
          <p:nvPr>
            <p:ph type="title"/>
          </p:nvPr>
        </p:nvSpPr>
        <p:spPr>
          <a:xfrm>
            <a:off x="311700" y="445025"/>
            <a:ext cx="8520600" cy="5727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9pPr>
          </a:lstStyle>
          <a:p/>
        </p:txBody>
      </p:sp>
      <p:sp>
        <p:nvSpPr>
          <p:cNvPr id="99" name="Google Shape;99;p7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00" name="Shape 100"/>
        <p:cNvGrpSpPr/>
        <p:nvPr/>
      </p:nvGrpSpPr>
      <p:grpSpPr>
        <a:xfrm>
          <a:off x="0" y="0"/>
          <a:ext cx="0" cy="0"/>
          <a:chOff x="0" y="0"/>
          <a:chExt cx="0" cy="0"/>
        </a:xfrm>
      </p:grpSpPr>
      <p:sp>
        <p:nvSpPr>
          <p:cNvPr id="101" name="Google Shape;101;p78"/>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Autofit/>
          </a:bodyPr>
          <a:lstStyle>
            <a:lvl1pPr lvl="0" marR="0" rtl="0" algn="l">
              <a:lnSpc>
                <a:spcPct val="100000"/>
              </a:lnSpc>
              <a:spcBef>
                <a:spcPts val="0"/>
              </a:spcBef>
              <a:spcAft>
                <a:spcPts val="0"/>
              </a:spcAft>
              <a:buClr>
                <a:srgbClr val="000000"/>
              </a:buClr>
              <a:buSzPts val="2400"/>
              <a:buFont typeface="Arial"/>
              <a:buChar char="●"/>
              <a:defRPr b="0" i="0" sz="2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2400"/>
              <a:buFont typeface="Arial"/>
              <a:buChar char="○"/>
              <a:defRPr b="0" i="0" sz="2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2400"/>
              <a:buFont typeface="Arial"/>
              <a:buChar char="■"/>
              <a:defRPr b="0" i="0" sz="2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2400"/>
              <a:buFont typeface="Arial"/>
              <a:buChar char="●"/>
              <a:defRPr b="0" i="0" sz="2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2400"/>
              <a:buFont typeface="Arial"/>
              <a:buChar char="○"/>
              <a:defRPr b="0" i="0" sz="2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2400"/>
              <a:buFont typeface="Arial"/>
              <a:buChar char="■"/>
              <a:defRPr b="0" i="0" sz="2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2400"/>
              <a:buFont typeface="Arial"/>
              <a:buChar char="●"/>
              <a:defRPr b="0" i="0" sz="2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2400"/>
              <a:buFont typeface="Arial"/>
              <a:buChar char="○"/>
              <a:defRPr b="0" i="0" sz="2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2400"/>
              <a:buFont typeface="Arial"/>
              <a:buChar char="■"/>
              <a:defRPr b="0" i="0" sz="2400" u="none" cap="none" strike="noStrike">
                <a:solidFill>
                  <a:srgbClr val="000000"/>
                </a:solidFill>
                <a:latin typeface="Arial"/>
                <a:ea typeface="Arial"/>
                <a:cs typeface="Arial"/>
                <a:sym typeface="Arial"/>
              </a:defRPr>
            </a:lvl9pPr>
          </a:lstStyle>
          <a:p/>
        </p:txBody>
      </p:sp>
      <p:sp>
        <p:nvSpPr>
          <p:cNvPr id="102" name="Google Shape;102;p78"/>
          <p:cNvSpPr txBox="1"/>
          <p:nvPr>
            <p:ph idx="1" type="body"/>
          </p:nvPr>
        </p:nvSpPr>
        <p:spPr>
          <a:xfrm>
            <a:off x="311700" y="1389600"/>
            <a:ext cx="2808000" cy="3179400"/>
          </a:xfrm>
          <a:prstGeom prst="rect">
            <a:avLst/>
          </a:prstGeom>
          <a:noFill/>
          <a:ln>
            <a:noFill/>
          </a:ln>
        </p:spPr>
        <p:txBody>
          <a:bodyPr anchorCtr="0" anchor="ctr" bIns="91425" lIns="91425" spcFirstLastPara="1" rIns="91425" wrap="square" tIns="91425">
            <a:noAutofit/>
          </a:bodyPr>
          <a:lstStyle>
            <a:lvl1pPr indent="-304800" lvl="0" marL="457200" marR="0" rtl="0" algn="l">
              <a:lnSpc>
                <a:spcPct val="100000"/>
              </a:lnSpc>
              <a:spcBef>
                <a:spcPts val="0"/>
              </a:spcBef>
              <a:spcAft>
                <a:spcPts val="0"/>
              </a:spcAft>
              <a:buClr>
                <a:srgbClr val="000000"/>
              </a:buClr>
              <a:buSzPts val="1200"/>
              <a:buFont typeface="Arial"/>
              <a:buChar char="●"/>
              <a:defRPr b="0" i="0" sz="1200" u="none" cap="none" strike="noStrike">
                <a:solidFill>
                  <a:srgbClr val="000000"/>
                </a:solidFill>
                <a:latin typeface="Arial"/>
                <a:ea typeface="Arial"/>
                <a:cs typeface="Arial"/>
                <a:sym typeface="Arial"/>
              </a:defRPr>
            </a:lvl1pPr>
            <a:lvl2pPr indent="-304800" lvl="1" marL="914400" marR="0" rtl="0" algn="l">
              <a:lnSpc>
                <a:spcPct val="100000"/>
              </a:lnSpc>
              <a:spcBef>
                <a:spcPts val="0"/>
              </a:spcBef>
              <a:spcAft>
                <a:spcPts val="0"/>
              </a:spcAft>
              <a:buClr>
                <a:srgbClr val="000000"/>
              </a:buClr>
              <a:buSzPts val="1200"/>
              <a:buFont typeface="Arial"/>
              <a:buChar char="○"/>
              <a:defRPr b="0" i="0" sz="1200" u="none" cap="none" strike="noStrike">
                <a:solidFill>
                  <a:srgbClr val="000000"/>
                </a:solidFill>
                <a:latin typeface="Arial"/>
                <a:ea typeface="Arial"/>
                <a:cs typeface="Arial"/>
                <a:sym typeface="Arial"/>
              </a:defRPr>
            </a:lvl2pPr>
            <a:lvl3pPr indent="-304800" lvl="2" marL="1371600" marR="0" rtl="0" algn="l">
              <a:lnSpc>
                <a:spcPct val="100000"/>
              </a:lnSpc>
              <a:spcBef>
                <a:spcPts val="0"/>
              </a:spcBef>
              <a:spcAft>
                <a:spcPts val="0"/>
              </a:spcAft>
              <a:buClr>
                <a:srgbClr val="000000"/>
              </a:buClr>
              <a:buSzPts val="1200"/>
              <a:buFont typeface="Arial"/>
              <a:buChar char="■"/>
              <a:defRPr b="0" i="0" sz="1200" u="none" cap="none" strike="noStrike">
                <a:solidFill>
                  <a:srgbClr val="000000"/>
                </a:solidFill>
                <a:latin typeface="Arial"/>
                <a:ea typeface="Arial"/>
                <a:cs typeface="Arial"/>
                <a:sym typeface="Arial"/>
              </a:defRPr>
            </a:lvl3pPr>
            <a:lvl4pPr indent="-304800" lvl="3" marL="1828800" marR="0" rtl="0" algn="l">
              <a:lnSpc>
                <a:spcPct val="100000"/>
              </a:lnSpc>
              <a:spcBef>
                <a:spcPts val="0"/>
              </a:spcBef>
              <a:spcAft>
                <a:spcPts val="0"/>
              </a:spcAft>
              <a:buClr>
                <a:srgbClr val="000000"/>
              </a:buClr>
              <a:buSzPts val="1200"/>
              <a:buFont typeface="Arial"/>
              <a:buChar char="●"/>
              <a:defRPr b="0" i="0" sz="1200" u="none" cap="none" strike="noStrike">
                <a:solidFill>
                  <a:srgbClr val="000000"/>
                </a:solidFill>
                <a:latin typeface="Arial"/>
                <a:ea typeface="Arial"/>
                <a:cs typeface="Arial"/>
                <a:sym typeface="Arial"/>
              </a:defRPr>
            </a:lvl4pPr>
            <a:lvl5pPr indent="-304800" lvl="4" marL="2286000" marR="0" rtl="0" algn="l">
              <a:lnSpc>
                <a:spcPct val="100000"/>
              </a:lnSpc>
              <a:spcBef>
                <a:spcPts val="0"/>
              </a:spcBef>
              <a:spcAft>
                <a:spcPts val="0"/>
              </a:spcAft>
              <a:buClr>
                <a:srgbClr val="000000"/>
              </a:buClr>
              <a:buSzPts val="1200"/>
              <a:buFont typeface="Arial"/>
              <a:buChar char="○"/>
              <a:defRPr b="0" i="0" sz="1200" u="none" cap="none" strike="noStrike">
                <a:solidFill>
                  <a:srgbClr val="000000"/>
                </a:solidFill>
                <a:latin typeface="Arial"/>
                <a:ea typeface="Arial"/>
                <a:cs typeface="Arial"/>
                <a:sym typeface="Arial"/>
              </a:defRPr>
            </a:lvl5pPr>
            <a:lvl6pPr indent="-304800" lvl="5" marL="2743200" marR="0" rtl="0" algn="l">
              <a:lnSpc>
                <a:spcPct val="100000"/>
              </a:lnSpc>
              <a:spcBef>
                <a:spcPts val="0"/>
              </a:spcBef>
              <a:spcAft>
                <a:spcPts val="0"/>
              </a:spcAft>
              <a:buClr>
                <a:srgbClr val="000000"/>
              </a:buClr>
              <a:buSzPts val="1200"/>
              <a:buFont typeface="Arial"/>
              <a:buChar char="■"/>
              <a:defRPr b="0" i="0" sz="1200" u="none" cap="none" strike="noStrike">
                <a:solidFill>
                  <a:srgbClr val="000000"/>
                </a:solidFill>
                <a:latin typeface="Arial"/>
                <a:ea typeface="Arial"/>
                <a:cs typeface="Arial"/>
                <a:sym typeface="Arial"/>
              </a:defRPr>
            </a:lvl6pPr>
            <a:lvl7pPr indent="-304800" lvl="6" marL="3200400" marR="0" rtl="0" algn="l">
              <a:lnSpc>
                <a:spcPct val="100000"/>
              </a:lnSpc>
              <a:spcBef>
                <a:spcPts val="0"/>
              </a:spcBef>
              <a:spcAft>
                <a:spcPts val="0"/>
              </a:spcAft>
              <a:buClr>
                <a:srgbClr val="000000"/>
              </a:buClr>
              <a:buSzPts val="1200"/>
              <a:buFont typeface="Arial"/>
              <a:buChar char="●"/>
              <a:defRPr b="0" i="0" sz="1200" u="none" cap="none" strike="noStrike">
                <a:solidFill>
                  <a:srgbClr val="000000"/>
                </a:solidFill>
                <a:latin typeface="Arial"/>
                <a:ea typeface="Arial"/>
                <a:cs typeface="Arial"/>
                <a:sym typeface="Arial"/>
              </a:defRPr>
            </a:lvl7pPr>
            <a:lvl8pPr indent="-304800" lvl="7" marL="3657600" marR="0" rtl="0" algn="l">
              <a:lnSpc>
                <a:spcPct val="100000"/>
              </a:lnSpc>
              <a:spcBef>
                <a:spcPts val="0"/>
              </a:spcBef>
              <a:spcAft>
                <a:spcPts val="0"/>
              </a:spcAft>
              <a:buClr>
                <a:srgbClr val="000000"/>
              </a:buClr>
              <a:buSzPts val="1200"/>
              <a:buFont typeface="Arial"/>
              <a:buChar char="○"/>
              <a:defRPr b="0" i="0" sz="1200" u="none" cap="none" strike="noStrike">
                <a:solidFill>
                  <a:srgbClr val="000000"/>
                </a:solidFill>
                <a:latin typeface="Arial"/>
                <a:ea typeface="Arial"/>
                <a:cs typeface="Arial"/>
                <a:sym typeface="Arial"/>
              </a:defRPr>
            </a:lvl8pPr>
            <a:lvl9pPr indent="-304800" lvl="8" marL="4114800" marR="0" rtl="0" algn="l">
              <a:lnSpc>
                <a:spcPct val="100000"/>
              </a:lnSpc>
              <a:spcBef>
                <a:spcPts val="0"/>
              </a:spcBef>
              <a:spcAft>
                <a:spcPts val="0"/>
              </a:spcAft>
              <a:buClr>
                <a:srgbClr val="000000"/>
              </a:buClr>
              <a:buSzPts val="1200"/>
              <a:buFont typeface="Arial"/>
              <a:buChar char="■"/>
              <a:defRPr b="0" i="0" sz="1200" u="none" cap="none" strike="noStrike">
                <a:solidFill>
                  <a:srgbClr val="000000"/>
                </a:solidFill>
                <a:latin typeface="Arial"/>
                <a:ea typeface="Arial"/>
                <a:cs typeface="Arial"/>
                <a:sym typeface="Arial"/>
              </a:defRPr>
            </a:lvl9pPr>
          </a:lstStyle>
          <a:p/>
        </p:txBody>
      </p:sp>
      <p:sp>
        <p:nvSpPr>
          <p:cNvPr id="103" name="Google Shape;103;p7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104" name="Shape 104"/>
        <p:cNvGrpSpPr/>
        <p:nvPr/>
      </p:nvGrpSpPr>
      <p:grpSpPr>
        <a:xfrm>
          <a:off x="0" y="0"/>
          <a:ext cx="0" cy="0"/>
          <a:chOff x="0" y="0"/>
          <a:chExt cx="0" cy="0"/>
        </a:xfrm>
      </p:grpSpPr>
      <p:sp>
        <p:nvSpPr>
          <p:cNvPr id="105" name="Google Shape;105;p79"/>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000000"/>
              </a:buClr>
              <a:buSzPts val="4800"/>
              <a:buFont typeface="Arial"/>
              <a:buChar char="●"/>
              <a:defRPr b="0" i="0" sz="48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4800"/>
              <a:buFont typeface="Arial"/>
              <a:buChar char="○"/>
              <a:defRPr b="0" i="0" sz="4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4800"/>
              <a:buFont typeface="Arial"/>
              <a:buChar char="■"/>
              <a:defRPr b="0" i="0" sz="4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4800"/>
              <a:buFont typeface="Arial"/>
              <a:buChar char="●"/>
              <a:defRPr b="0" i="0" sz="4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4800"/>
              <a:buFont typeface="Arial"/>
              <a:buChar char="○"/>
              <a:defRPr b="0" i="0" sz="4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4800"/>
              <a:buFont typeface="Arial"/>
              <a:buChar char="■"/>
              <a:defRPr b="0" i="0" sz="4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4800"/>
              <a:buFont typeface="Arial"/>
              <a:buChar char="●"/>
              <a:defRPr b="0" i="0" sz="4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4800"/>
              <a:buFont typeface="Arial"/>
              <a:buChar char="○"/>
              <a:defRPr b="0" i="0" sz="4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4800"/>
              <a:buFont typeface="Arial"/>
              <a:buChar char="■"/>
              <a:defRPr b="0" i="0" sz="4800" u="none" cap="none" strike="noStrike">
                <a:solidFill>
                  <a:srgbClr val="000000"/>
                </a:solidFill>
                <a:latin typeface="Arial"/>
                <a:ea typeface="Arial"/>
                <a:cs typeface="Arial"/>
                <a:sym typeface="Arial"/>
              </a:defRPr>
            </a:lvl9pPr>
          </a:lstStyle>
          <a:p/>
        </p:txBody>
      </p:sp>
      <p:sp>
        <p:nvSpPr>
          <p:cNvPr id="106" name="Google Shape;106;p7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sson title even">
  <p:cSld name="CUSTOM_11_1">
    <p:spTree>
      <p:nvGrpSpPr>
        <p:cNvPr id="10" name="Shape 10"/>
        <p:cNvGrpSpPr/>
        <p:nvPr/>
      </p:nvGrpSpPr>
      <p:grpSpPr>
        <a:xfrm>
          <a:off x="0" y="0"/>
          <a:ext cx="0" cy="0"/>
          <a:chOff x="0" y="0"/>
          <a:chExt cx="0" cy="0"/>
        </a:xfrm>
      </p:grpSpPr>
      <p:sp>
        <p:nvSpPr>
          <p:cNvPr id="11" name="Google Shape;11;p61"/>
          <p:cNvSpPr/>
          <p:nvPr/>
        </p:nvSpPr>
        <p:spPr>
          <a:xfrm>
            <a:off x="0" y="-3675"/>
            <a:ext cx="3862500" cy="5143500"/>
          </a:xfrm>
          <a:prstGeom prst="rect">
            <a:avLst/>
          </a:prstGeom>
          <a:solidFill>
            <a:schemeClr val="dk1"/>
          </a:solidFill>
          <a:ln>
            <a:noFill/>
          </a:ln>
        </p:spPr>
        <p:txBody>
          <a:bodyPr anchorCtr="0" anchor="ctr" bIns="94750" lIns="94750" spcFirstLastPara="1" rIns="94750" wrap="square" tIns="9475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2" name="Google Shape;12;p61"/>
          <p:cNvSpPr txBox="1"/>
          <p:nvPr>
            <p:ph type="title"/>
          </p:nvPr>
        </p:nvSpPr>
        <p:spPr>
          <a:xfrm>
            <a:off x="720000" y="2231275"/>
            <a:ext cx="2877300" cy="1121700"/>
          </a:xfrm>
          <a:prstGeom prst="rect">
            <a:avLst/>
          </a:prstGeom>
          <a:noFill/>
          <a:ln>
            <a:noFill/>
          </a:ln>
        </p:spPr>
        <p:txBody>
          <a:bodyPr anchorCtr="0" anchor="ctr" bIns="94750" lIns="94750" spcFirstLastPara="1" rIns="94750" wrap="square" tIns="94750">
            <a:noAutofit/>
          </a:bodyPr>
          <a:lstStyle>
            <a:lvl1pPr lvl="0" algn="l">
              <a:lnSpc>
                <a:spcPct val="100000"/>
              </a:lnSpc>
              <a:spcBef>
                <a:spcPts val="0"/>
              </a:spcBef>
              <a:spcAft>
                <a:spcPts val="0"/>
              </a:spcAft>
              <a:buSzPts val="3700"/>
              <a:buNone/>
              <a:defRPr sz="4500">
                <a:solidFill>
                  <a:schemeClr val="accent2"/>
                </a:solidFill>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p:txBody>
      </p:sp>
      <p:sp>
        <p:nvSpPr>
          <p:cNvPr id="13" name="Google Shape;13;p61"/>
          <p:cNvSpPr txBox="1"/>
          <p:nvPr>
            <p:ph idx="2" type="title"/>
          </p:nvPr>
        </p:nvSpPr>
        <p:spPr>
          <a:xfrm>
            <a:off x="936900" y="1001848"/>
            <a:ext cx="1221900" cy="841800"/>
          </a:xfrm>
          <a:prstGeom prst="rect">
            <a:avLst/>
          </a:prstGeom>
          <a:noFill/>
          <a:ln>
            <a:noFill/>
          </a:ln>
        </p:spPr>
        <p:txBody>
          <a:bodyPr anchorCtr="0" anchor="ctr" bIns="94750" lIns="94750" spcFirstLastPara="1" rIns="94750" wrap="square" tIns="94750">
            <a:noAutofit/>
          </a:bodyPr>
          <a:lstStyle>
            <a:lvl1pPr lvl="0" algn="ctr">
              <a:lnSpc>
                <a:spcPct val="100000"/>
              </a:lnSpc>
              <a:spcBef>
                <a:spcPts val="0"/>
              </a:spcBef>
              <a:spcAft>
                <a:spcPts val="0"/>
              </a:spcAft>
              <a:buSzPts val="6200"/>
              <a:buNone/>
              <a:defRPr sz="6200">
                <a:solidFill>
                  <a:schemeClr val="accent2"/>
                </a:solidFill>
              </a:defRPr>
            </a:lvl1pPr>
            <a:lvl2pPr lvl="1" algn="ctr">
              <a:lnSpc>
                <a:spcPct val="100000"/>
              </a:lnSpc>
              <a:spcBef>
                <a:spcPts val="0"/>
              </a:spcBef>
              <a:spcAft>
                <a:spcPts val="0"/>
              </a:spcAft>
              <a:buSzPts val="6200"/>
              <a:buNone/>
              <a:defRPr sz="6200"/>
            </a:lvl2pPr>
            <a:lvl3pPr lvl="2" algn="ctr">
              <a:lnSpc>
                <a:spcPct val="100000"/>
              </a:lnSpc>
              <a:spcBef>
                <a:spcPts val="0"/>
              </a:spcBef>
              <a:spcAft>
                <a:spcPts val="0"/>
              </a:spcAft>
              <a:buSzPts val="6200"/>
              <a:buNone/>
              <a:defRPr sz="6200"/>
            </a:lvl3pPr>
            <a:lvl4pPr lvl="3" algn="ctr">
              <a:lnSpc>
                <a:spcPct val="100000"/>
              </a:lnSpc>
              <a:spcBef>
                <a:spcPts val="0"/>
              </a:spcBef>
              <a:spcAft>
                <a:spcPts val="0"/>
              </a:spcAft>
              <a:buSzPts val="6200"/>
              <a:buNone/>
              <a:defRPr sz="6200"/>
            </a:lvl4pPr>
            <a:lvl5pPr lvl="4" algn="ctr">
              <a:lnSpc>
                <a:spcPct val="100000"/>
              </a:lnSpc>
              <a:spcBef>
                <a:spcPts val="0"/>
              </a:spcBef>
              <a:spcAft>
                <a:spcPts val="0"/>
              </a:spcAft>
              <a:buSzPts val="6200"/>
              <a:buNone/>
              <a:defRPr sz="6200"/>
            </a:lvl5pPr>
            <a:lvl6pPr lvl="5" algn="ctr">
              <a:lnSpc>
                <a:spcPct val="100000"/>
              </a:lnSpc>
              <a:spcBef>
                <a:spcPts val="0"/>
              </a:spcBef>
              <a:spcAft>
                <a:spcPts val="0"/>
              </a:spcAft>
              <a:buSzPts val="6200"/>
              <a:buNone/>
              <a:defRPr sz="6200"/>
            </a:lvl6pPr>
            <a:lvl7pPr lvl="6" algn="ctr">
              <a:lnSpc>
                <a:spcPct val="100000"/>
              </a:lnSpc>
              <a:spcBef>
                <a:spcPts val="0"/>
              </a:spcBef>
              <a:spcAft>
                <a:spcPts val="0"/>
              </a:spcAft>
              <a:buSzPts val="6200"/>
              <a:buNone/>
              <a:defRPr sz="6200"/>
            </a:lvl7pPr>
            <a:lvl8pPr lvl="7" algn="ctr">
              <a:lnSpc>
                <a:spcPct val="100000"/>
              </a:lnSpc>
              <a:spcBef>
                <a:spcPts val="0"/>
              </a:spcBef>
              <a:spcAft>
                <a:spcPts val="0"/>
              </a:spcAft>
              <a:buSzPts val="6200"/>
              <a:buNone/>
              <a:defRPr sz="6200"/>
            </a:lvl8pPr>
            <a:lvl9pPr lvl="8" algn="ctr">
              <a:lnSpc>
                <a:spcPct val="100000"/>
              </a:lnSpc>
              <a:spcBef>
                <a:spcPts val="0"/>
              </a:spcBef>
              <a:spcAft>
                <a:spcPts val="0"/>
              </a:spcAft>
              <a:buSzPts val="6200"/>
              <a:buNone/>
              <a:defRPr sz="6200"/>
            </a:lvl9pPr>
          </a:lstStyle>
          <a:p/>
        </p:txBody>
      </p:sp>
      <p:sp>
        <p:nvSpPr>
          <p:cNvPr id="14" name="Google Shape;14;p61"/>
          <p:cNvSpPr txBox="1"/>
          <p:nvPr>
            <p:ph idx="1" type="subTitle"/>
          </p:nvPr>
        </p:nvSpPr>
        <p:spPr>
          <a:xfrm>
            <a:off x="720000" y="3870350"/>
            <a:ext cx="2605500" cy="604200"/>
          </a:xfrm>
          <a:prstGeom prst="rect">
            <a:avLst/>
          </a:prstGeom>
          <a:noFill/>
          <a:ln>
            <a:noFill/>
          </a:ln>
        </p:spPr>
        <p:txBody>
          <a:bodyPr anchorCtr="0" anchor="ctr" bIns="94750" lIns="94750" spcFirstLastPara="1" rIns="94750" wrap="square" tIns="94750">
            <a:noAutofit/>
          </a:bodyPr>
          <a:lstStyle>
            <a:lvl1pPr lvl="0" algn="l">
              <a:lnSpc>
                <a:spcPct val="150000"/>
              </a:lnSpc>
              <a:spcBef>
                <a:spcPts val="0"/>
              </a:spcBef>
              <a:spcAft>
                <a:spcPts val="0"/>
              </a:spcAft>
              <a:buSzPts val="1500"/>
              <a:buNone/>
              <a:defRPr sz="1600">
                <a:solidFill>
                  <a:schemeClr val="accent2"/>
                </a:solidFill>
              </a:defRPr>
            </a:lvl1pPr>
            <a:lvl2pPr lvl="1" algn="ctr">
              <a:lnSpc>
                <a:spcPct val="100000"/>
              </a:lnSpc>
              <a:spcBef>
                <a:spcPts val="0"/>
              </a:spcBef>
              <a:spcAft>
                <a:spcPts val="0"/>
              </a:spcAft>
              <a:buSzPts val="1500"/>
              <a:buNone/>
              <a:defRPr/>
            </a:lvl2pPr>
            <a:lvl3pPr lvl="2" algn="ctr">
              <a:lnSpc>
                <a:spcPct val="100000"/>
              </a:lnSpc>
              <a:spcBef>
                <a:spcPts val="0"/>
              </a:spcBef>
              <a:spcAft>
                <a:spcPts val="0"/>
              </a:spcAft>
              <a:buSzPts val="1500"/>
              <a:buNone/>
              <a:defRPr/>
            </a:lvl3pPr>
            <a:lvl4pPr lvl="3" algn="ctr">
              <a:lnSpc>
                <a:spcPct val="100000"/>
              </a:lnSpc>
              <a:spcBef>
                <a:spcPts val="0"/>
              </a:spcBef>
              <a:spcAft>
                <a:spcPts val="0"/>
              </a:spcAft>
              <a:buSzPts val="1500"/>
              <a:buNone/>
              <a:defRPr/>
            </a:lvl4pPr>
            <a:lvl5pPr lvl="4" algn="ctr">
              <a:lnSpc>
                <a:spcPct val="100000"/>
              </a:lnSpc>
              <a:spcBef>
                <a:spcPts val="0"/>
              </a:spcBef>
              <a:spcAft>
                <a:spcPts val="0"/>
              </a:spcAft>
              <a:buSzPts val="1500"/>
              <a:buNone/>
              <a:defRPr/>
            </a:lvl5pPr>
            <a:lvl6pPr lvl="5" algn="ctr">
              <a:lnSpc>
                <a:spcPct val="100000"/>
              </a:lnSpc>
              <a:spcBef>
                <a:spcPts val="0"/>
              </a:spcBef>
              <a:spcAft>
                <a:spcPts val="0"/>
              </a:spcAft>
              <a:buSzPts val="1500"/>
              <a:buNone/>
              <a:defRPr/>
            </a:lvl6pPr>
            <a:lvl7pPr lvl="6" algn="ctr">
              <a:lnSpc>
                <a:spcPct val="100000"/>
              </a:lnSpc>
              <a:spcBef>
                <a:spcPts val="0"/>
              </a:spcBef>
              <a:spcAft>
                <a:spcPts val="0"/>
              </a:spcAft>
              <a:buSzPts val="1500"/>
              <a:buNone/>
              <a:defRPr/>
            </a:lvl7pPr>
            <a:lvl8pPr lvl="7" algn="ctr">
              <a:lnSpc>
                <a:spcPct val="100000"/>
              </a:lnSpc>
              <a:spcBef>
                <a:spcPts val="0"/>
              </a:spcBef>
              <a:spcAft>
                <a:spcPts val="0"/>
              </a:spcAft>
              <a:buSzPts val="1500"/>
              <a:buNone/>
              <a:defRPr/>
            </a:lvl8pPr>
            <a:lvl9pPr lvl="8" algn="ctr">
              <a:lnSpc>
                <a:spcPct val="100000"/>
              </a:lnSpc>
              <a:spcBef>
                <a:spcPts val="0"/>
              </a:spcBef>
              <a:spcAft>
                <a:spcPts val="0"/>
              </a:spcAft>
              <a:buSzPts val="1500"/>
              <a:buNone/>
              <a:defRPr/>
            </a:lvl9pPr>
          </a:lstStyle>
          <a:p/>
        </p:txBody>
      </p:sp>
      <p:pic>
        <p:nvPicPr>
          <p:cNvPr id="15" name="Google Shape;15;p61"/>
          <p:cNvPicPr preferRelativeResize="0"/>
          <p:nvPr/>
        </p:nvPicPr>
        <p:blipFill rotWithShape="1">
          <a:blip r:embed="rId2">
            <a:alphaModFix/>
          </a:blip>
          <a:srcRect b="2380" l="0" r="0" t="2380"/>
          <a:stretch/>
        </p:blipFill>
        <p:spPr>
          <a:xfrm>
            <a:off x="371148" y="299250"/>
            <a:ext cx="601213" cy="572599"/>
          </a:xfrm>
          <a:prstGeom prst="rect">
            <a:avLst/>
          </a:prstGeom>
          <a:noFill/>
          <a:ln cap="flat" cmpd="sng" w="9525">
            <a:solidFill>
              <a:srgbClr val="FF9900"/>
            </a:solidFill>
            <a:prstDash val="solid"/>
            <a:round/>
            <a:headEnd len="sm" w="sm" type="none"/>
            <a:tailEnd len="sm" w="sm" type="none"/>
          </a:ln>
          <a:effectLst>
            <a:outerShdw rotWithShape="0" algn="bl" dir="3180000" dist="76200">
              <a:srgbClr val="FF9900"/>
            </a:outerShdw>
          </a:effectLst>
        </p:spPr>
      </p:pic>
      <p:pic>
        <p:nvPicPr>
          <p:cNvPr id="16" name="Google Shape;16;p61"/>
          <p:cNvPicPr preferRelativeResize="0"/>
          <p:nvPr/>
        </p:nvPicPr>
        <p:blipFill rotWithShape="1">
          <a:blip r:embed="rId2">
            <a:alphaModFix/>
          </a:blip>
          <a:srcRect b="2380" l="0" r="0" t="2380"/>
          <a:stretch/>
        </p:blipFill>
        <p:spPr>
          <a:xfrm>
            <a:off x="371148" y="299250"/>
            <a:ext cx="601213" cy="572599"/>
          </a:xfrm>
          <a:prstGeom prst="rect">
            <a:avLst/>
          </a:prstGeom>
          <a:noFill/>
          <a:ln cap="flat" cmpd="sng" w="9525">
            <a:solidFill>
              <a:srgbClr val="FF9900"/>
            </a:solidFill>
            <a:prstDash val="solid"/>
            <a:round/>
            <a:headEnd len="sm" w="sm" type="none"/>
            <a:tailEnd len="sm" w="sm" type="none"/>
          </a:ln>
          <a:effectLst>
            <a:outerShdw rotWithShape="0" algn="bl" dir="3180000" dist="76200">
              <a:srgbClr val="FF9900"/>
            </a:outerShdw>
          </a:effectLst>
        </p:spPr>
      </p:pic>
      <p:pic>
        <p:nvPicPr>
          <p:cNvPr id="17" name="Google Shape;17;p61"/>
          <p:cNvPicPr preferRelativeResize="0"/>
          <p:nvPr/>
        </p:nvPicPr>
        <p:blipFill rotWithShape="1">
          <a:blip r:embed="rId3">
            <a:alphaModFix/>
          </a:blip>
          <a:srcRect b="0" l="2722" r="2731" t="0"/>
          <a:stretch/>
        </p:blipFill>
        <p:spPr>
          <a:xfrm>
            <a:off x="7793391" y="4680348"/>
            <a:ext cx="979743" cy="231228"/>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07" name="Shape 107"/>
        <p:cNvGrpSpPr/>
        <p:nvPr/>
      </p:nvGrpSpPr>
      <p:grpSpPr>
        <a:xfrm>
          <a:off x="0" y="0"/>
          <a:ext cx="0" cy="0"/>
          <a:chOff x="0" y="0"/>
          <a:chExt cx="0" cy="0"/>
        </a:xfrm>
      </p:grpSpPr>
      <p:sp>
        <p:nvSpPr>
          <p:cNvPr id="108" name="Google Shape;108;p80"/>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 name="Google Shape;109;p80"/>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Autofit/>
          </a:bodyPr>
          <a:lstStyle>
            <a:lvl1pPr lvl="0" marR="0" rtl="0" algn="ctr">
              <a:lnSpc>
                <a:spcPct val="100000"/>
              </a:lnSpc>
              <a:spcBef>
                <a:spcPts val="0"/>
              </a:spcBef>
              <a:spcAft>
                <a:spcPts val="0"/>
              </a:spcAft>
              <a:buClr>
                <a:srgbClr val="000000"/>
              </a:buClr>
              <a:buSzPts val="4200"/>
              <a:buFont typeface="Arial"/>
              <a:buChar char="●"/>
              <a:defRPr b="0" i="0" sz="4200" u="none" cap="none" strike="noStrike">
                <a:solidFill>
                  <a:srgbClr val="000000"/>
                </a:solidFill>
                <a:latin typeface="Arial"/>
                <a:ea typeface="Arial"/>
                <a:cs typeface="Arial"/>
                <a:sym typeface="Arial"/>
              </a:defRPr>
            </a:lvl1pPr>
            <a:lvl2pPr lvl="1" marR="0" rtl="0" algn="ctr">
              <a:lnSpc>
                <a:spcPct val="100000"/>
              </a:lnSpc>
              <a:spcBef>
                <a:spcPts val="0"/>
              </a:spcBef>
              <a:spcAft>
                <a:spcPts val="0"/>
              </a:spcAft>
              <a:buClr>
                <a:srgbClr val="000000"/>
              </a:buClr>
              <a:buSzPts val="4200"/>
              <a:buFont typeface="Arial"/>
              <a:buChar char="○"/>
              <a:defRPr b="0" i="0" sz="4200" u="none" cap="none" strike="noStrike">
                <a:solidFill>
                  <a:srgbClr val="000000"/>
                </a:solidFill>
                <a:latin typeface="Arial"/>
                <a:ea typeface="Arial"/>
                <a:cs typeface="Arial"/>
                <a:sym typeface="Arial"/>
              </a:defRPr>
            </a:lvl2pPr>
            <a:lvl3pPr lvl="2" marR="0" rtl="0" algn="ctr">
              <a:lnSpc>
                <a:spcPct val="100000"/>
              </a:lnSpc>
              <a:spcBef>
                <a:spcPts val="0"/>
              </a:spcBef>
              <a:spcAft>
                <a:spcPts val="0"/>
              </a:spcAft>
              <a:buClr>
                <a:srgbClr val="000000"/>
              </a:buClr>
              <a:buSzPts val="4200"/>
              <a:buFont typeface="Arial"/>
              <a:buChar char="■"/>
              <a:defRPr b="0" i="0" sz="4200" u="none" cap="none" strike="noStrike">
                <a:solidFill>
                  <a:srgbClr val="000000"/>
                </a:solidFill>
                <a:latin typeface="Arial"/>
                <a:ea typeface="Arial"/>
                <a:cs typeface="Arial"/>
                <a:sym typeface="Arial"/>
              </a:defRPr>
            </a:lvl3pPr>
            <a:lvl4pPr lvl="3" marR="0" rtl="0" algn="ctr">
              <a:lnSpc>
                <a:spcPct val="100000"/>
              </a:lnSpc>
              <a:spcBef>
                <a:spcPts val="0"/>
              </a:spcBef>
              <a:spcAft>
                <a:spcPts val="0"/>
              </a:spcAft>
              <a:buClr>
                <a:srgbClr val="000000"/>
              </a:buClr>
              <a:buSzPts val="4200"/>
              <a:buFont typeface="Arial"/>
              <a:buChar char="●"/>
              <a:defRPr b="0" i="0" sz="4200" u="none" cap="none" strike="noStrike">
                <a:solidFill>
                  <a:srgbClr val="000000"/>
                </a:solidFill>
                <a:latin typeface="Arial"/>
                <a:ea typeface="Arial"/>
                <a:cs typeface="Arial"/>
                <a:sym typeface="Arial"/>
              </a:defRPr>
            </a:lvl4pPr>
            <a:lvl5pPr lvl="4" marR="0" rtl="0" algn="ctr">
              <a:lnSpc>
                <a:spcPct val="100000"/>
              </a:lnSpc>
              <a:spcBef>
                <a:spcPts val="0"/>
              </a:spcBef>
              <a:spcAft>
                <a:spcPts val="0"/>
              </a:spcAft>
              <a:buClr>
                <a:srgbClr val="000000"/>
              </a:buClr>
              <a:buSzPts val="4200"/>
              <a:buFont typeface="Arial"/>
              <a:buChar char="○"/>
              <a:defRPr b="0" i="0" sz="4200" u="none" cap="none" strike="noStrike">
                <a:solidFill>
                  <a:srgbClr val="000000"/>
                </a:solidFill>
                <a:latin typeface="Arial"/>
                <a:ea typeface="Arial"/>
                <a:cs typeface="Arial"/>
                <a:sym typeface="Arial"/>
              </a:defRPr>
            </a:lvl5pPr>
            <a:lvl6pPr lvl="5" marR="0" rtl="0" algn="ctr">
              <a:lnSpc>
                <a:spcPct val="100000"/>
              </a:lnSpc>
              <a:spcBef>
                <a:spcPts val="0"/>
              </a:spcBef>
              <a:spcAft>
                <a:spcPts val="0"/>
              </a:spcAft>
              <a:buClr>
                <a:srgbClr val="000000"/>
              </a:buClr>
              <a:buSzPts val="4200"/>
              <a:buFont typeface="Arial"/>
              <a:buChar char="■"/>
              <a:defRPr b="0" i="0" sz="4200" u="none" cap="none" strike="noStrike">
                <a:solidFill>
                  <a:srgbClr val="000000"/>
                </a:solidFill>
                <a:latin typeface="Arial"/>
                <a:ea typeface="Arial"/>
                <a:cs typeface="Arial"/>
                <a:sym typeface="Arial"/>
              </a:defRPr>
            </a:lvl6pPr>
            <a:lvl7pPr lvl="6" marR="0" rtl="0" algn="ctr">
              <a:lnSpc>
                <a:spcPct val="100000"/>
              </a:lnSpc>
              <a:spcBef>
                <a:spcPts val="0"/>
              </a:spcBef>
              <a:spcAft>
                <a:spcPts val="0"/>
              </a:spcAft>
              <a:buClr>
                <a:srgbClr val="000000"/>
              </a:buClr>
              <a:buSzPts val="4200"/>
              <a:buFont typeface="Arial"/>
              <a:buChar char="●"/>
              <a:defRPr b="0" i="0" sz="4200" u="none" cap="none" strike="noStrike">
                <a:solidFill>
                  <a:srgbClr val="000000"/>
                </a:solidFill>
                <a:latin typeface="Arial"/>
                <a:ea typeface="Arial"/>
                <a:cs typeface="Arial"/>
                <a:sym typeface="Arial"/>
              </a:defRPr>
            </a:lvl7pPr>
            <a:lvl8pPr lvl="7" marR="0" rtl="0" algn="ctr">
              <a:lnSpc>
                <a:spcPct val="100000"/>
              </a:lnSpc>
              <a:spcBef>
                <a:spcPts val="0"/>
              </a:spcBef>
              <a:spcAft>
                <a:spcPts val="0"/>
              </a:spcAft>
              <a:buClr>
                <a:srgbClr val="000000"/>
              </a:buClr>
              <a:buSzPts val="4200"/>
              <a:buFont typeface="Arial"/>
              <a:buChar char="○"/>
              <a:defRPr b="0" i="0" sz="4200" u="none" cap="none" strike="noStrike">
                <a:solidFill>
                  <a:srgbClr val="000000"/>
                </a:solidFill>
                <a:latin typeface="Arial"/>
                <a:ea typeface="Arial"/>
                <a:cs typeface="Arial"/>
                <a:sym typeface="Arial"/>
              </a:defRPr>
            </a:lvl8pPr>
            <a:lvl9pPr lvl="8" marR="0" rtl="0" algn="ctr">
              <a:lnSpc>
                <a:spcPct val="100000"/>
              </a:lnSpc>
              <a:spcBef>
                <a:spcPts val="0"/>
              </a:spcBef>
              <a:spcAft>
                <a:spcPts val="0"/>
              </a:spcAft>
              <a:buClr>
                <a:srgbClr val="000000"/>
              </a:buClr>
              <a:buSzPts val="4200"/>
              <a:buFont typeface="Arial"/>
              <a:buChar char="■"/>
              <a:defRPr b="0" i="0" sz="4200" u="none" cap="none" strike="noStrike">
                <a:solidFill>
                  <a:srgbClr val="000000"/>
                </a:solidFill>
                <a:latin typeface="Arial"/>
                <a:ea typeface="Arial"/>
                <a:cs typeface="Arial"/>
                <a:sym typeface="Arial"/>
              </a:defRPr>
            </a:lvl9pPr>
          </a:lstStyle>
          <a:p/>
        </p:txBody>
      </p:sp>
      <p:sp>
        <p:nvSpPr>
          <p:cNvPr id="110" name="Google Shape;110;p80"/>
          <p:cNvSpPr txBox="1"/>
          <p:nvPr>
            <p:ph idx="1" type="subTitle"/>
          </p:nvPr>
        </p:nvSpPr>
        <p:spPr>
          <a:xfrm>
            <a:off x="265500" y="2803075"/>
            <a:ext cx="4045200" cy="12351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1pPr>
            <a:lvl2pPr lvl="1" marR="0" rtl="0" algn="ctr">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2pPr>
            <a:lvl3pPr lvl="2" marR="0" rtl="0" algn="ctr">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3pPr>
            <a:lvl4pPr lvl="3" marR="0" rtl="0" algn="ctr">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4pPr>
            <a:lvl5pPr lvl="4" marR="0" rtl="0" algn="ctr">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5pPr>
            <a:lvl6pPr lvl="5" marR="0" rtl="0" algn="ctr">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6pPr>
            <a:lvl7pPr lvl="6" marR="0" rtl="0" algn="ctr">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7pPr>
            <a:lvl8pPr lvl="7" marR="0" rtl="0" algn="ctr">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8pPr>
            <a:lvl9pPr lvl="8" marR="0" rtl="0" algn="ctr">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9pPr>
          </a:lstStyle>
          <a:p/>
        </p:txBody>
      </p:sp>
      <p:sp>
        <p:nvSpPr>
          <p:cNvPr id="111" name="Google Shape;111;p80"/>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Autofit/>
          </a:bodyPr>
          <a:lstStyle>
            <a:lvl1pPr indent="-317500" lvl="0" marL="4572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1pPr>
            <a:lvl2pPr indent="-317500" lvl="1" marL="9144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2pPr>
            <a:lvl3pPr indent="-317500" lvl="2" marL="13716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3pPr>
            <a:lvl4pPr indent="-317500" lvl="3" marL="18288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4pPr>
            <a:lvl5pPr indent="-317500" lvl="4" marL="22860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5pPr>
            <a:lvl6pPr indent="-317500" lvl="5" marL="27432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6pPr>
            <a:lvl7pPr indent="-317500" lvl="6" marL="32004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7pPr>
            <a:lvl8pPr indent="-317500" lvl="7" marL="36576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8pPr>
            <a:lvl9pPr indent="-317500" lvl="8" marL="41148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9pPr>
          </a:lstStyle>
          <a:p/>
        </p:txBody>
      </p:sp>
      <p:sp>
        <p:nvSpPr>
          <p:cNvPr id="112" name="Google Shape;112;p8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13" name="Shape 113"/>
        <p:cNvGrpSpPr/>
        <p:nvPr/>
      </p:nvGrpSpPr>
      <p:grpSpPr>
        <a:xfrm>
          <a:off x="0" y="0"/>
          <a:ext cx="0" cy="0"/>
          <a:chOff x="0" y="0"/>
          <a:chExt cx="0" cy="0"/>
        </a:xfrm>
      </p:grpSpPr>
      <p:sp>
        <p:nvSpPr>
          <p:cNvPr id="114" name="Google Shape;114;p81"/>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Autofit/>
          </a:bodyPr>
          <a:lstStyle>
            <a:lvl1pPr indent="-228600" lvl="0" marL="457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stStyle>
          <a:p/>
        </p:txBody>
      </p:sp>
      <p:sp>
        <p:nvSpPr>
          <p:cNvPr id="115" name="Google Shape;115;p8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16" name="Shape 116"/>
        <p:cNvGrpSpPr/>
        <p:nvPr/>
      </p:nvGrpSpPr>
      <p:grpSpPr>
        <a:xfrm>
          <a:off x="0" y="0"/>
          <a:ext cx="0" cy="0"/>
          <a:chOff x="0" y="0"/>
          <a:chExt cx="0" cy="0"/>
        </a:xfrm>
      </p:grpSpPr>
      <p:sp>
        <p:nvSpPr>
          <p:cNvPr id="117" name="Google Shape;117;p82"/>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Autofit/>
          </a:bodyPr>
          <a:lstStyle>
            <a:lvl1pPr lvl="0" marR="0" rtl="0" algn="ctr">
              <a:lnSpc>
                <a:spcPct val="100000"/>
              </a:lnSpc>
              <a:spcBef>
                <a:spcPts val="0"/>
              </a:spcBef>
              <a:spcAft>
                <a:spcPts val="0"/>
              </a:spcAft>
              <a:buClr>
                <a:srgbClr val="000000"/>
              </a:buClr>
              <a:buSzPts val="12000"/>
              <a:buFont typeface="Arial"/>
              <a:buChar char="●"/>
              <a:defRPr b="0" i="0" sz="12000" u="none" cap="none" strike="noStrike">
                <a:solidFill>
                  <a:srgbClr val="000000"/>
                </a:solidFill>
                <a:latin typeface="Arial"/>
                <a:ea typeface="Arial"/>
                <a:cs typeface="Arial"/>
                <a:sym typeface="Arial"/>
              </a:defRPr>
            </a:lvl1pPr>
            <a:lvl2pPr lvl="1" marR="0" rtl="0" algn="ctr">
              <a:lnSpc>
                <a:spcPct val="100000"/>
              </a:lnSpc>
              <a:spcBef>
                <a:spcPts val="0"/>
              </a:spcBef>
              <a:spcAft>
                <a:spcPts val="0"/>
              </a:spcAft>
              <a:buClr>
                <a:srgbClr val="000000"/>
              </a:buClr>
              <a:buSzPts val="12000"/>
              <a:buFont typeface="Arial"/>
              <a:buChar char="○"/>
              <a:defRPr b="0" i="0" sz="12000" u="none" cap="none" strike="noStrike">
                <a:solidFill>
                  <a:srgbClr val="000000"/>
                </a:solidFill>
                <a:latin typeface="Arial"/>
                <a:ea typeface="Arial"/>
                <a:cs typeface="Arial"/>
                <a:sym typeface="Arial"/>
              </a:defRPr>
            </a:lvl2pPr>
            <a:lvl3pPr lvl="2" marR="0" rtl="0" algn="ctr">
              <a:lnSpc>
                <a:spcPct val="100000"/>
              </a:lnSpc>
              <a:spcBef>
                <a:spcPts val="0"/>
              </a:spcBef>
              <a:spcAft>
                <a:spcPts val="0"/>
              </a:spcAft>
              <a:buClr>
                <a:srgbClr val="000000"/>
              </a:buClr>
              <a:buSzPts val="12000"/>
              <a:buFont typeface="Arial"/>
              <a:buChar char="■"/>
              <a:defRPr b="0" i="0" sz="12000" u="none" cap="none" strike="noStrike">
                <a:solidFill>
                  <a:srgbClr val="000000"/>
                </a:solidFill>
                <a:latin typeface="Arial"/>
                <a:ea typeface="Arial"/>
                <a:cs typeface="Arial"/>
                <a:sym typeface="Arial"/>
              </a:defRPr>
            </a:lvl3pPr>
            <a:lvl4pPr lvl="3" marR="0" rtl="0" algn="ctr">
              <a:lnSpc>
                <a:spcPct val="100000"/>
              </a:lnSpc>
              <a:spcBef>
                <a:spcPts val="0"/>
              </a:spcBef>
              <a:spcAft>
                <a:spcPts val="0"/>
              </a:spcAft>
              <a:buClr>
                <a:srgbClr val="000000"/>
              </a:buClr>
              <a:buSzPts val="12000"/>
              <a:buFont typeface="Arial"/>
              <a:buChar char="●"/>
              <a:defRPr b="0" i="0" sz="12000" u="none" cap="none" strike="noStrike">
                <a:solidFill>
                  <a:srgbClr val="000000"/>
                </a:solidFill>
                <a:latin typeface="Arial"/>
                <a:ea typeface="Arial"/>
                <a:cs typeface="Arial"/>
                <a:sym typeface="Arial"/>
              </a:defRPr>
            </a:lvl4pPr>
            <a:lvl5pPr lvl="4" marR="0" rtl="0" algn="ctr">
              <a:lnSpc>
                <a:spcPct val="100000"/>
              </a:lnSpc>
              <a:spcBef>
                <a:spcPts val="0"/>
              </a:spcBef>
              <a:spcAft>
                <a:spcPts val="0"/>
              </a:spcAft>
              <a:buClr>
                <a:srgbClr val="000000"/>
              </a:buClr>
              <a:buSzPts val="12000"/>
              <a:buFont typeface="Arial"/>
              <a:buChar char="○"/>
              <a:defRPr b="0" i="0" sz="12000" u="none" cap="none" strike="noStrike">
                <a:solidFill>
                  <a:srgbClr val="000000"/>
                </a:solidFill>
                <a:latin typeface="Arial"/>
                <a:ea typeface="Arial"/>
                <a:cs typeface="Arial"/>
                <a:sym typeface="Arial"/>
              </a:defRPr>
            </a:lvl5pPr>
            <a:lvl6pPr lvl="5" marR="0" rtl="0" algn="ctr">
              <a:lnSpc>
                <a:spcPct val="100000"/>
              </a:lnSpc>
              <a:spcBef>
                <a:spcPts val="0"/>
              </a:spcBef>
              <a:spcAft>
                <a:spcPts val="0"/>
              </a:spcAft>
              <a:buClr>
                <a:srgbClr val="000000"/>
              </a:buClr>
              <a:buSzPts val="12000"/>
              <a:buFont typeface="Arial"/>
              <a:buChar char="■"/>
              <a:defRPr b="0" i="0" sz="12000" u="none" cap="none" strike="noStrike">
                <a:solidFill>
                  <a:srgbClr val="000000"/>
                </a:solidFill>
                <a:latin typeface="Arial"/>
                <a:ea typeface="Arial"/>
                <a:cs typeface="Arial"/>
                <a:sym typeface="Arial"/>
              </a:defRPr>
            </a:lvl6pPr>
            <a:lvl7pPr lvl="6" marR="0" rtl="0" algn="ctr">
              <a:lnSpc>
                <a:spcPct val="100000"/>
              </a:lnSpc>
              <a:spcBef>
                <a:spcPts val="0"/>
              </a:spcBef>
              <a:spcAft>
                <a:spcPts val="0"/>
              </a:spcAft>
              <a:buClr>
                <a:srgbClr val="000000"/>
              </a:buClr>
              <a:buSzPts val="12000"/>
              <a:buFont typeface="Arial"/>
              <a:buChar char="●"/>
              <a:defRPr b="0" i="0" sz="12000" u="none" cap="none" strike="noStrike">
                <a:solidFill>
                  <a:srgbClr val="000000"/>
                </a:solidFill>
                <a:latin typeface="Arial"/>
                <a:ea typeface="Arial"/>
                <a:cs typeface="Arial"/>
                <a:sym typeface="Arial"/>
              </a:defRPr>
            </a:lvl7pPr>
            <a:lvl8pPr lvl="7" marR="0" rtl="0" algn="ctr">
              <a:lnSpc>
                <a:spcPct val="100000"/>
              </a:lnSpc>
              <a:spcBef>
                <a:spcPts val="0"/>
              </a:spcBef>
              <a:spcAft>
                <a:spcPts val="0"/>
              </a:spcAft>
              <a:buClr>
                <a:srgbClr val="000000"/>
              </a:buClr>
              <a:buSzPts val="12000"/>
              <a:buFont typeface="Arial"/>
              <a:buChar char="○"/>
              <a:defRPr b="0" i="0" sz="12000" u="none" cap="none" strike="noStrike">
                <a:solidFill>
                  <a:srgbClr val="000000"/>
                </a:solidFill>
                <a:latin typeface="Arial"/>
                <a:ea typeface="Arial"/>
                <a:cs typeface="Arial"/>
                <a:sym typeface="Arial"/>
              </a:defRPr>
            </a:lvl8pPr>
            <a:lvl9pPr lvl="8" marR="0" rtl="0" algn="ctr">
              <a:lnSpc>
                <a:spcPct val="100000"/>
              </a:lnSpc>
              <a:spcBef>
                <a:spcPts val="0"/>
              </a:spcBef>
              <a:spcAft>
                <a:spcPts val="0"/>
              </a:spcAft>
              <a:buClr>
                <a:srgbClr val="000000"/>
              </a:buClr>
              <a:buSzPts val="12000"/>
              <a:buFont typeface="Arial"/>
              <a:buChar char="■"/>
              <a:defRPr b="0" i="0" sz="12000" u="none" cap="none" strike="noStrike">
                <a:solidFill>
                  <a:srgbClr val="000000"/>
                </a:solidFill>
                <a:latin typeface="Arial"/>
                <a:ea typeface="Arial"/>
                <a:cs typeface="Arial"/>
                <a:sym typeface="Arial"/>
              </a:defRPr>
            </a:lvl9pPr>
          </a:lstStyle>
          <a:p>
            <a:r>
              <a:t>xx%</a:t>
            </a:r>
          </a:p>
        </p:txBody>
      </p:sp>
      <p:sp>
        <p:nvSpPr>
          <p:cNvPr id="118" name="Google Shape;118;p82"/>
          <p:cNvSpPr txBox="1"/>
          <p:nvPr>
            <p:ph idx="1" type="body"/>
          </p:nvPr>
        </p:nvSpPr>
        <p:spPr>
          <a:xfrm>
            <a:off x="311700" y="3152225"/>
            <a:ext cx="8520600" cy="1300800"/>
          </a:xfrm>
          <a:prstGeom prst="rect">
            <a:avLst/>
          </a:prstGeom>
          <a:noFill/>
          <a:ln>
            <a:noFill/>
          </a:ln>
        </p:spPr>
        <p:txBody>
          <a:bodyPr anchorCtr="0" anchor="ctr" bIns="91425" lIns="91425" spcFirstLastPara="1" rIns="91425" wrap="square" tIns="91425">
            <a:noAutofit/>
          </a:bodyPr>
          <a:lstStyle>
            <a:lvl1pPr indent="-317500" lvl="0" marL="457200" marR="0" rtl="0" algn="ctr">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1pPr>
            <a:lvl2pPr indent="-317500" lvl="1" marL="914400" marR="0" rtl="0" algn="ctr">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2pPr>
            <a:lvl3pPr indent="-317500" lvl="2" marL="1371600" marR="0" rtl="0" algn="ctr">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3pPr>
            <a:lvl4pPr indent="-317500" lvl="3" marL="1828800" marR="0" rtl="0" algn="ctr">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4pPr>
            <a:lvl5pPr indent="-317500" lvl="4" marL="2286000" marR="0" rtl="0" algn="ctr">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5pPr>
            <a:lvl6pPr indent="-317500" lvl="5" marL="2743200" marR="0" rtl="0" algn="ctr">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6pPr>
            <a:lvl7pPr indent="-317500" lvl="6" marL="3200400" marR="0" rtl="0" algn="ctr">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7pPr>
            <a:lvl8pPr indent="-317500" lvl="7" marL="3657600" marR="0" rtl="0" algn="ctr">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8pPr>
            <a:lvl9pPr indent="-317500" lvl="8" marL="4114800" marR="0" rtl="0" algn="ctr">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9pPr>
          </a:lstStyle>
          <a:p/>
        </p:txBody>
      </p:sp>
      <p:sp>
        <p:nvSpPr>
          <p:cNvPr id="119" name="Google Shape;119;p8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20" name="Shape 120"/>
        <p:cNvGrpSpPr/>
        <p:nvPr/>
      </p:nvGrpSpPr>
      <p:grpSpPr>
        <a:xfrm>
          <a:off x="0" y="0"/>
          <a:ext cx="0" cy="0"/>
          <a:chOff x="0" y="0"/>
          <a:chExt cx="0" cy="0"/>
        </a:xfrm>
      </p:grpSpPr>
      <p:sp>
        <p:nvSpPr>
          <p:cNvPr id="121" name="Google Shape;121;p8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1 column">
  <p:cSld name="CUSTOM_10">
    <p:spTree>
      <p:nvGrpSpPr>
        <p:cNvPr id="18" name="Shape 18"/>
        <p:cNvGrpSpPr/>
        <p:nvPr/>
      </p:nvGrpSpPr>
      <p:grpSpPr>
        <a:xfrm>
          <a:off x="0" y="0"/>
          <a:ext cx="0" cy="0"/>
          <a:chOff x="0" y="0"/>
          <a:chExt cx="0" cy="0"/>
        </a:xfrm>
      </p:grpSpPr>
      <p:sp>
        <p:nvSpPr>
          <p:cNvPr id="19" name="Google Shape;19;p62"/>
          <p:cNvSpPr txBox="1"/>
          <p:nvPr>
            <p:ph type="title"/>
          </p:nvPr>
        </p:nvSpPr>
        <p:spPr>
          <a:xfrm>
            <a:off x="1164594" y="316670"/>
            <a:ext cx="7259400" cy="572700"/>
          </a:xfrm>
          <a:prstGeom prst="rect">
            <a:avLst/>
          </a:prstGeom>
          <a:noFill/>
          <a:ln>
            <a:noFill/>
          </a:ln>
        </p:spPr>
        <p:txBody>
          <a:bodyPr anchorCtr="0" anchor="ctr" bIns="94750" lIns="94750" spcFirstLastPara="1" rIns="94750" wrap="square" tIns="94750">
            <a:noAutofit/>
          </a:bodyPr>
          <a:lstStyle>
            <a:lvl1pPr lvl="0" algn="ctr">
              <a:lnSpc>
                <a:spcPct val="100000"/>
              </a:lnSpc>
              <a:spcBef>
                <a:spcPts val="0"/>
              </a:spcBef>
              <a:spcAft>
                <a:spcPts val="0"/>
              </a:spcAft>
              <a:buSzPts val="3300"/>
              <a:buNone/>
              <a:defRPr/>
            </a:lvl1pPr>
            <a:lvl2pPr lvl="1" algn="l">
              <a:lnSpc>
                <a:spcPct val="100000"/>
              </a:lnSpc>
              <a:spcBef>
                <a:spcPts val="0"/>
              </a:spcBef>
              <a:spcAft>
                <a:spcPts val="0"/>
              </a:spcAft>
              <a:buSzPts val="2900"/>
              <a:buNone/>
              <a:defRPr/>
            </a:lvl2pPr>
            <a:lvl3pPr lvl="2" algn="l">
              <a:lnSpc>
                <a:spcPct val="100000"/>
              </a:lnSpc>
              <a:spcBef>
                <a:spcPts val="0"/>
              </a:spcBef>
              <a:spcAft>
                <a:spcPts val="0"/>
              </a:spcAft>
              <a:buSzPts val="2900"/>
              <a:buNone/>
              <a:defRPr/>
            </a:lvl3pPr>
            <a:lvl4pPr lvl="3" algn="l">
              <a:lnSpc>
                <a:spcPct val="100000"/>
              </a:lnSpc>
              <a:spcBef>
                <a:spcPts val="0"/>
              </a:spcBef>
              <a:spcAft>
                <a:spcPts val="0"/>
              </a:spcAft>
              <a:buSzPts val="2900"/>
              <a:buNone/>
              <a:defRPr/>
            </a:lvl4pPr>
            <a:lvl5pPr lvl="4" algn="l">
              <a:lnSpc>
                <a:spcPct val="100000"/>
              </a:lnSpc>
              <a:spcBef>
                <a:spcPts val="0"/>
              </a:spcBef>
              <a:spcAft>
                <a:spcPts val="0"/>
              </a:spcAft>
              <a:buSzPts val="2900"/>
              <a:buNone/>
              <a:defRPr/>
            </a:lvl5pPr>
            <a:lvl6pPr lvl="5" algn="l">
              <a:lnSpc>
                <a:spcPct val="100000"/>
              </a:lnSpc>
              <a:spcBef>
                <a:spcPts val="0"/>
              </a:spcBef>
              <a:spcAft>
                <a:spcPts val="0"/>
              </a:spcAft>
              <a:buSzPts val="2900"/>
              <a:buNone/>
              <a:defRPr/>
            </a:lvl6pPr>
            <a:lvl7pPr lvl="6" algn="l">
              <a:lnSpc>
                <a:spcPct val="100000"/>
              </a:lnSpc>
              <a:spcBef>
                <a:spcPts val="0"/>
              </a:spcBef>
              <a:spcAft>
                <a:spcPts val="0"/>
              </a:spcAft>
              <a:buSzPts val="2900"/>
              <a:buNone/>
              <a:defRPr/>
            </a:lvl7pPr>
            <a:lvl8pPr lvl="7" algn="l">
              <a:lnSpc>
                <a:spcPct val="100000"/>
              </a:lnSpc>
              <a:spcBef>
                <a:spcPts val="0"/>
              </a:spcBef>
              <a:spcAft>
                <a:spcPts val="0"/>
              </a:spcAft>
              <a:buSzPts val="2900"/>
              <a:buNone/>
              <a:defRPr/>
            </a:lvl8pPr>
            <a:lvl9pPr lvl="8" algn="l">
              <a:lnSpc>
                <a:spcPct val="100000"/>
              </a:lnSpc>
              <a:spcBef>
                <a:spcPts val="0"/>
              </a:spcBef>
              <a:spcAft>
                <a:spcPts val="0"/>
              </a:spcAft>
              <a:buSzPts val="2900"/>
              <a:buNone/>
              <a:defRPr/>
            </a:lvl9pPr>
          </a:lstStyle>
          <a:p/>
        </p:txBody>
      </p:sp>
      <p:sp>
        <p:nvSpPr>
          <p:cNvPr id="20" name="Google Shape;20;p62"/>
          <p:cNvSpPr txBox="1"/>
          <p:nvPr>
            <p:ph idx="1" type="body"/>
          </p:nvPr>
        </p:nvSpPr>
        <p:spPr>
          <a:xfrm>
            <a:off x="720000" y="1284275"/>
            <a:ext cx="3724800" cy="3284700"/>
          </a:xfrm>
          <a:prstGeom prst="rect">
            <a:avLst/>
          </a:prstGeom>
          <a:noFill/>
          <a:ln>
            <a:noFill/>
          </a:ln>
        </p:spPr>
        <p:txBody>
          <a:bodyPr anchorCtr="0" anchor="t" bIns="94750" lIns="94750" spcFirstLastPara="1" rIns="94750" wrap="square" tIns="94750">
            <a:noAutofit/>
          </a:bodyPr>
          <a:lstStyle>
            <a:lvl1pPr indent="-304800" lvl="0" marL="457200" algn="l">
              <a:lnSpc>
                <a:spcPct val="115000"/>
              </a:lnSpc>
              <a:spcBef>
                <a:spcPts val="0"/>
              </a:spcBef>
              <a:spcAft>
                <a:spcPts val="0"/>
              </a:spcAft>
              <a:buSzPts val="1200"/>
              <a:buChar char="✹"/>
              <a:defRPr/>
            </a:lvl1pPr>
            <a:lvl2pPr indent="-323850" lvl="1" marL="914400" algn="l">
              <a:lnSpc>
                <a:spcPct val="115000"/>
              </a:lnSpc>
              <a:spcBef>
                <a:spcPts val="0"/>
              </a:spcBef>
              <a:spcAft>
                <a:spcPts val="0"/>
              </a:spcAft>
              <a:buSzPts val="1500"/>
              <a:buChar char="○"/>
              <a:defRPr/>
            </a:lvl2pPr>
            <a:lvl3pPr indent="-323850" lvl="2" marL="1371600" algn="l">
              <a:lnSpc>
                <a:spcPct val="115000"/>
              </a:lnSpc>
              <a:spcBef>
                <a:spcPts val="0"/>
              </a:spcBef>
              <a:spcAft>
                <a:spcPts val="0"/>
              </a:spcAft>
              <a:buSzPts val="1500"/>
              <a:buChar char="■"/>
              <a:defRPr/>
            </a:lvl3pPr>
            <a:lvl4pPr indent="-323850" lvl="3" marL="1828800" algn="l">
              <a:lnSpc>
                <a:spcPct val="115000"/>
              </a:lnSpc>
              <a:spcBef>
                <a:spcPts val="0"/>
              </a:spcBef>
              <a:spcAft>
                <a:spcPts val="0"/>
              </a:spcAft>
              <a:buSzPts val="1500"/>
              <a:buChar char="●"/>
              <a:defRPr/>
            </a:lvl4pPr>
            <a:lvl5pPr indent="-323850" lvl="4" marL="2286000" algn="l">
              <a:lnSpc>
                <a:spcPct val="115000"/>
              </a:lnSpc>
              <a:spcBef>
                <a:spcPts val="0"/>
              </a:spcBef>
              <a:spcAft>
                <a:spcPts val="0"/>
              </a:spcAft>
              <a:buSzPts val="1500"/>
              <a:buChar char="○"/>
              <a:defRPr/>
            </a:lvl5pPr>
            <a:lvl6pPr indent="-323850" lvl="5" marL="2743200" algn="l">
              <a:lnSpc>
                <a:spcPct val="115000"/>
              </a:lnSpc>
              <a:spcBef>
                <a:spcPts val="0"/>
              </a:spcBef>
              <a:spcAft>
                <a:spcPts val="0"/>
              </a:spcAft>
              <a:buSzPts val="1500"/>
              <a:buChar char="■"/>
              <a:defRPr/>
            </a:lvl6pPr>
            <a:lvl7pPr indent="-323850" lvl="6" marL="3200400" algn="l">
              <a:lnSpc>
                <a:spcPct val="115000"/>
              </a:lnSpc>
              <a:spcBef>
                <a:spcPts val="0"/>
              </a:spcBef>
              <a:spcAft>
                <a:spcPts val="0"/>
              </a:spcAft>
              <a:buSzPts val="1500"/>
              <a:buChar char="●"/>
              <a:defRPr/>
            </a:lvl7pPr>
            <a:lvl8pPr indent="-323850" lvl="7" marL="3657600" algn="l">
              <a:lnSpc>
                <a:spcPct val="115000"/>
              </a:lnSpc>
              <a:spcBef>
                <a:spcPts val="0"/>
              </a:spcBef>
              <a:spcAft>
                <a:spcPts val="0"/>
              </a:spcAft>
              <a:buSzPts val="1500"/>
              <a:buChar char="○"/>
              <a:defRPr/>
            </a:lvl8pPr>
            <a:lvl9pPr indent="-323850" lvl="8" marL="4114800" algn="l">
              <a:lnSpc>
                <a:spcPct val="115000"/>
              </a:lnSpc>
              <a:spcBef>
                <a:spcPts val="0"/>
              </a:spcBef>
              <a:spcAft>
                <a:spcPts val="0"/>
              </a:spcAft>
              <a:buSzPts val="1500"/>
              <a:buChar char="■"/>
              <a:defRPr/>
            </a:lvl9pPr>
          </a:lstStyle>
          <a:p/>
        </p:txBody>
      </p:sp>
      <p:pic>
        <p:nvPicPr>
          <p:cNvPr id="21" name="Google Shape;21;p62"/>
          <p:cNvPicPr preferRelativeResize="0"/>
          <p:nvPr/>
        </p:nvPicPr>
        <p:blipFill rotWithShape="1">
          <a:blip r:embed="rId2">
            <a:alphaModFix/>
          </a:blip>
          <a:srcRect b="2380" l="0" r="0" t="2380"/>
          <a:stretch/>
        </p:blipFill>
        <p:spPr>
          <a:xfrm>
            <a:off x="371148" y="299250"/>
            <a:ext cx="601213" cy="572599"/>
          </a:xfrm>
          <a:prstGeom prst="rect">
            <a:avLst/>
          </a:prstGeom>
          <a:noFill/>
          <a:ln cap="flat" cmpd="sng" w="9525">
            <a:solidFill>
              <a:srgbClr val="FF9900"/>
            </a:solidFill>
            <a:prstDash val="solid"/>
            <a:round/>
            <a:headEnd len="sm" w="sm" type="none"/>
            <a:tailEnd len="sm" w="sm" type="none"/>
          </a:ln>
          <a:effectLst>
            <a:outerShdw rotWithShape="0" algn="bl" dir="3180000" dist="76200">
              <a:srgbClr val="FF9900"/>
            </a:outerShdw>
          </a:effectLst>
        </p:spPr>
      </p:pic>
      <p:pic>
        <p:nvPicPr>
          <p:cNvPr id="22" name="Google Shape;22;p62"/>
          <p:cNvPicPr preferRelativeResize="0"/>
          <p:nvPr/>
        </p:nvPicPr>
        <p:blipFill rotWithShape="1">
          <a:blip r:embed="rId3">
            <a:alphaModFix/>
          </a:blip>
          <a:srcRect b="0" l="2722" r="2731" t="0"/>
          <a:stretch/>
        </p:blipFill>
        <p:spPr>
          <a:xfrm>
            <a:off x="7793391" y="4680348"/>
            <a:ext cx="979743" cy="231228"/>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3" name="Shape 23"/>
        <p:cNvGrpSpPr/>
        <p:nvPr/>
      </p:nvGrpSpPr>
      <p:grpSpPr>
        <a:xfrm>
          <a:off x="0" y="0"/>
          <a:ext cx="0" cy="0"/>
          <a:chOff x="0" y="0"/>
          <a:chExt cx="0" cy="0"/>
        </a:xfrm>
      </p:grpSpPr>
      <p:sp>
        <p:nvSpPr>
          <p:cNvPr id="24" name="Google Shape;24;p63"/>
          <p:cNvSpPr txBox="1"/>
          <p:nvPr>
            <p:ph type="ctrTitle"/>
          </p:nvPr>
        </p:nvSpPr>
        <p:spPr>
          <a:xfrm>
            <a:off x="4040700" y="584400"/>
            <a:ext cx="4383300" cy="3125100"/>
          </a:xfrm>
          <a:prstGeom prst="rect">
            <a:avLst/>
          </a:prstGeom>
          <a:noFill/>
          <a:ln>
            <a:noFill/>
          </a:ln>
        </p:spPr>
        <p:txBody>
          <a:bodyPr anchorCtr="0" anchor="ctr" bIns="94750" lIns="94750" spcFirstLastPara="1" rIns="94750" wrap="square" tIns="94750">
            <a:noAutofit/>
          </a:bodyPr>
          <a:lstStyle>
            <a:lvl1pPr lvl="0" algn="r">
              <a:lnSpc>
                <a:spcPct val="90000"/>
              </a:lnSpc>
              <a:spcBef>
                <a:spcPts val="0"/>
              </a:spcBef>
              <a:spcAft>
                <a:spcPts val="0"/>
              </a:spcAft>
              <a:buSzPts val="4300"/>
              <a:buNone/>
              <a:defRPr sz="6000"/>
            </a:lvl1pPr>
            <a:lvl2pPr lvl="1" algn="ctr">
              <a:lnSpc>
                <a:spcPct val="100000"/>
              </a:lnSpc>
              <a:spcBef>
                <a:spcPts val="0"/>
              </a:spcBef>
              <a:spcAft>
                <a:spcPts val="0"/>
              </a:spcAft>
              <a:buSzPts val="5400"/>
              <a:buNone/>
              <a:defRPr sz="5400"/>
            </a:lvl2pPr>
            <a:lvl3pPr lvl="2" algn="ctr">
              <a:lnSpc>
                <a:spcPct val="100000"/>
              </a:lnSpc>
              <a:spcBef>
                <a:spcPts val="0"/>
              </a:spcBef>
              <a:spcAft>
                <a:spcPts val="0"/>
              </a:spcAft>
              <a:buSzPts val="5400"/>
              <a:buNone/>
              <a:defRPr sz="5400"/>
            </a:lvl3pPr>
            <a:lvl4pPr lvl="3" algn="ctr">
              <a:lnSpc>
                <a:spcPct val="100000"/>
              </a:lnSpc>
              <a:spcBef>
                <a:spcPts val="0"/>
              </a:spcBef>
              <a:spcAft>
                <a:spcPts val="0"/>
              </a:spcAft>
              <a:buSzPts val="5400"/>
              <a:buNone/>
              <a:defRPr sz="5400"/>
            </a:lvl4pPr>
            <a:lvl5pPr lvl="4" algn="ctr">
              <a:lnSpc>
                <a:spcPct val="100000"/>
              </a:lnSpc>
              <a:spcBef>
                <a:spcPts val="0"/>
              </a:spcBef>
              <a:spcAft>
                <a:spcPts val="0"/>
              </a:spcAft>
              <a:buSzPts val="5400"/>
              <a:buNone/>
              <a:defRPr sz="5400"/>
            </a:lvl5pPr>
            <a:lvl6pPr lvl="5" algn="ctr">
              <a:lnSpc>
                <a:spcPct val="100000"/>
              </a:lnSpc>
              <a:spcBef>
                <a:spcPts val="0"/>
              </a:spcBef>
              <a:spcAft>
                <a:spcPts val="0"/>
              </a:spcAft>
              <a:buSzPts val="5400"/>
              <a:buNone/>
              <a:defRPr sz="5400"/>
            </a:lvl6pPr>
            <a:lvl7pPr lvl="6" algn="ctr">
              <a:lnSpc>
                <a:spcPct val="100000"/>
              </a:lnSpc>
              <a:spcBef>
                <a:spcPts val="0"/>
              </a:spcBef>
              <a:spcAft>
                <a:spcPts val="0"/>
              </a:spcAft>
              <a:buSzPts val="5400"/>
              <a:buNone/>
              <a:defRPr sz="5400"/>
            </a:lvl7pPr>
            <a:lvl8pPr lvl="7" algn="ctr">
              <a:lnSpc>
                <a:spcPct val="100000"/>
              </a:lnSpc>
              <a:spcBef>
                <a:spcPts val="0"/>
              </a:spcBef>
              <a:spcAft>
                <a:spcPts val="0"/>
              </a:spcAft>
              <a:buSzPts val="5400"/>
              <a:buNone/>
              <a:defRPr sz="5400"/>
            </a:lvl8pPr>
            <a:lvl9pPr lvl="8" algn="ctr">
              <a:lnSpc>
                <a:spcPct val="100000"/>
              </a:lnSpc>
              <a:spcBef>
                <a:spcPts val="0"/>
              </a:spcBef>
              <a:spcAft>
                <a:spcPts val="0"/>
              </a:spcAft>
              <a:buSzPts val="5400"/>
              <a:buNone/>
              <a:defRPr sz="5400"/>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5" name="Shape 25"/>
        <p:cNvGrpSpPr/>
        <p:nvPr/>
      </p:nvGrpSpPr>
      <p:grpSpPr>
        <a:xfrm>
          <a:off x="0" y="0"/>
          <a:ext cx="0" cy="0"/>
          <a:chOff x="0" y="0"/>
          <a:chExt cx="0" cy="0"/>
        </a:xfrm>
      </p:grpSpPr>
      <p:sp>
        <p:nvSpPr>
          <p:cNvPr id="26" name="Google Shape;26;p64"/>
          <p:cNvSpPr txBox="1"/>
          <p:nvPr>
            <p:ph type="title"/>
          </p:nvPr>
        </p:nvSpPr>
        <p:spPr>
          <a:xfrm>
            <a:off x="1164594" y="348707"/>
            <a:ext cx="7318500" cy="572700"/>
          </a:xfrm>
          <a:prstGeom prst="rect">
            <a:avLst/>
          </a:prstGeom>
          <a:noFill/>
          <a:ln>
            <a:noFill/>
          </a:ln>
        </p:spPr>
        <p:txBody>
          <a:bodyPr anchorCtr="0" anchor="ctr" bIns="94750" lIns="94750" spcFirstLastPara="1" rIns="94750" wrap="square" tIns="94750">
            <a:noAutofit/>
          </a:bodyPr>
          <a:lstStyle>
            <a:lvl1pPr lvl="0" algn="ctr">
              <a:lnSpc>
                <a:spcPct val="100000"/>
              </a:lnSpc>
              <a:spcBef>
                <a:spcPts val="0"/>
              </a:spcBef>
              <a:spcAft>
                <a:spcPts val="0"/>
              </a:spcAft>
              <a:buClr>
                <a:schemeClr val="dk1"/>
              </a:buClr>
              <a:buSzPts val="3300"/>
              <a:buNone/>
              <a:defRPr>
                <a:solidFill>
                  <a:schemeClr val="dk1"/>
                </a:solidFill>
              </a:defRPr>
            </a:lvl1pPr>
            <a:lvl2pPr lvl="1" algn="l">
              <a:lnSpc>
                <a:spcPct val="100000"/>
              </a:lnSpc>
              <a:spcBef>
                <a:spcPts val="0"/>
              </a:spcBef>
              <a:spcAft>
                <a:spcPts val="0"/>
              </a:spcAft>
              <a:buSzPts val="2900"/>
              <a:buNone/>
              <a:defRPr/>
            </a:lvl2pPr>
            <a:lvl3pPr lvl="2" algn="l">
              <a:lnSpc>
                <a:spcPct val="100000"/>
              </a:lnSpc>
              <a:spcBef>
                <a:spcPts val="0"/>
              </a:spcBef>
              <a:spcAft>
                <a:spcPts val="0"/>
              </a:spcAft>
              <a:buSzPts val="2900"/>
              <a:buNone/>
              <a:defRPr/>
            </a:lvl3pPr>
            <a:lvl4pPr lvl="3" algn="l">
              <a:lnSpc>
                <a:spcPct val="100000"/>
              </a:lnSpc>
              <a:spcBef>
                <a:spcPts val="0"/>
              </a:spcBef>
              <a:spcAft>
                <a:spcPts val="0"/>
              </a:spcAft>
              <a:buSzPts val="2900"/>
              <a:buNone/>
              <a:defRPr/>
            </a:lvl4pPr>
            <a:lvl5pPr lvl="4" algn="l">
              <a:lnSpc>
                <a:spcPct val="100000"/>
              </a:lnSpc>
              <a:spcBef>
                <a:spcPts val="0"/>
              </a:spcBef>
              <a:spcAft>
                <a:spcPts val="0"/>
              </a:spcAft>
              <a:buSzPts val="2900"/>
              <a:buNone/>
              <a:defRPr/>
            </a:lvl5pPr>
            <a:lvl6pPr lvl="5" algn="l">
              <a:lnSpc>
                <a:spcPct val="100000"/>
              </a:lnSpc>
              <a:spcBef>
                <a:spcPts val="0"/>
              </a:spcBef>
              <a:spcAft>
                <a:spcPts val="0"/>
              </a:spcAft>
              <a:buSzPts val="2900"/>
              <a:buNone/>
              <a:defRPr/>
            </a:lvl6pPr>
            <a:lvl7pPr lvl="6" algn="l">
              <a:lnSpc>
                <a:spcPct val="100000"/>
              </a:lnSpc>
              <a:spcBef>
                <a:spcPts val="0"/>
              </a:spcBef>
              <a:spcAft>
                <a:spcPts val="0"/>
              </a:spcAft>
              <a:buSzPts val="2900"/>
              <a:buNone/>
              <a:defRPr/>
            </a:lvl7pPr>
            <a:lvl8pPr lvl="7" algn="l">
              <a:lnSpc>
                <a:spcPct val="100000"/>
              </a:lnSpc>
              <a:spcBef>
                <a:spcPts val="0"/>
              </a:spcBef>
              <a:spcAft>
                <a:spcPts val="0"/>
              </a:spcAft>
              <a:buSzPts val="2900"/>
              <a:buNone/>
              <a:defRPr/>
            </a:lvl8pPr>
            <a:lvl9pPr lvl="8" algn="l">
              <a:lnSpc>
                <a:spcPct val="100000"/>
              </a:lnSpc>
              <a:spcBef>
                <a:spcPts val="0"/>
              </a:spcBef>
              <a:spcAft>
                <a:spcPts val="0"/>
              </a:spcAft>
              <a:buSzPts val="2900"/>
              <a:buNone/>
              <a:defRPr/>
            </a:lvl9pPr>
          </a:lstStyle>
          <a:p/>
        </p:txBody>
      </p:sp>
      <p:sp>
        <p:nvSpPr>
          <p:cNvPr id="27" name="Google Shape;27;p64"/>
          <p:cNvSpPr txBox="1"/>
          <p:nvPr>
            <p:ph idx="1" type="body"/>
          </p:nvPr>
        </p:nvSpPr>
        <p:spPr>
          <a:xfrm>
            <a:off x="720000" y="1152475"/>
            <a:ext cx="7704000" cy="523200"/>
          </a:xfrm>
          <a:prstGeom prst="rect">
            <a:avLst/>
          </a:prstGeom>
          <a:noFill/>
          <a:ln>
            <a:noFill/>
          </a:ln>
        </p:spPr>
        <p:txBody>
          <a:bodyPr anchorCtr="0" anchor="t" bIns="94750" lIns="94750" spcFirstLastPara="1" rIns="94750" wrap="square" tIns="94750">
            <a:noAutofit/>
          </a:bodyPr>
          <a:lstStyle>
            <a:lvl1pPr indent="-349250" lvl="0" marL="457200" algn="l">
              <a:lnSpc>
                <a:spcPct val="115000"/>
              </a:lnSpc>
              <a:spcBef>
                <a:spcPts val="0"/>
              </a:spcBef>
              <a:spcAft>
                <a:spcPts val="0"/>
              </a:spcAft>
              <a:buSzPts val="1900"/>
              <a:buAutoNum type="alphaUcPeriod"/>
              <a:defRPr sz="1600"/>
            </a:lvl1pPr>
            <a:lvl2pPr indent="-330200" lvl="1" marL="914400" algn="l">
              <a:lnSpc>
                <a:spcPct val="115000"/>
              </a:lnSpc>
              <a:spcBef>
                <a:spcPts val="0"/>
              </a:spcBef>
              <a:spcAft>
                <a:spcPts val="0"/>
              </a:spcAft>
              <a:buSzPts val="1600"/>
              <a:buAutoNum type="alphaLcPeriod"/>
              <a:defRPr sz="1600"/>
            </a:lvl2pPr>
            <a:lvl3pPr indent="-330200" lvl="2" marL="1371600" algn="l">
              <a:lnSpc>
                <a:spcPct val="115000"/>
              </a:lnSpc>
              <a:spcBef>
                <a:spcPts val="0"/>
              </a:spcBef>
              <a:spcAft>
                <a:spcPts val="0"/>
              </a:spcAft>
              <a:buSzPts val="1600"/>
              <a:buAutoNum type="romanLcPeriod"/>
              <a:defRPr sz="1600"/>
            </a:lvl3pPr>
            <a:lvl4pPr indent="-330200" lvl="3" marL="1828800" algn="l">
              <a:lnSpc>
                <a:spcPct val="115000"/>
              </a:lnSpc>
              <a:spcBef>
                <a:spcPts val="0"/>
              </a:spcBef>
              <a:spcAft>
                <a:spcPts val="0"/>
              </a:spcAft>
              <a:buSzPts val="1600"/>
              <a:buAutoNum type="arabicPeriod"/>
              <a:defRPr sz="1600"/>
            </a:lvl4pPr>
            <a:lvl5pPr indent="-330200" lvl="4" marL="2286000" algn="l">
              <a:lnSpc>
                <a:spcPct val="115000"/>
              </a:lnSpc>
              <a:spcBef>
                <a:spcPts val="0"/>
              </a:spcBef>
              <a:spcAft>
                <a:spcPts val="0"/>
              </a:spcAft>
              <a:buSzPts val="1600"/>
              <a:buAutoNum type="alphaLcPeriod"/>
              <a:defRPr sz="1600"/>
            </a:lvl5pPr>
            <a:lvl6pPr indent="-330200" lvl="5" marL="2743200" algn="l">
              <a:lnSpc>
                <a:spcPct val="115000"/>
              </a:lnSpc>
              <a:spcBef>
                <a:spcPts val="0"/>
              </a:spcBef>
              <a:spcAft>
                <a:spcPts val="0"/>
              </a:spcAft>
              <a:buSzPts val="1600"/>
              <a:buAutoNum type="romanLcPeriod"/>
              <a:defRPr sz="1600"/>
            </a:lvl6pPr>
            <a:lvl7pPr indent="-330200" lvl="6" marL="3200400" algn="l">
              <a:lnSpc>
                <a:spcPct val="115000"/>
              </a:lnSpc>
              <a:spcBef>
                <a:spcPts val="0"/>
              </a:spcBef>
              <a:spcAft>
                <a:spcPts val="0"/>
              </a:spcAft>
              <a:buSzPts val="1600"/>
              <a:buAutoNum type="arabicPeriod"/>
              <a:defRPr sz="1600"/>
            </a:lvl7pPr>
            <a:lvl8pPr indent="-330200" lvl="7" marL="3657600" algn="l">
              <a:lnSpc>
                <a:spcPct val="115000"/>
              </a:lnSpc>
              <a:spcBef>
                <a:spcPts val="0"/>
              </a:spcBef>
              <a:spcAft>
                <a:spcPts val="0"/>
              </a:spcAft>
              <a:buSzPts val="1600"/>
              <a:buAutoNum type="alphaLcPeriod"/>
              <a:defRPr sz="1600"/>
            </a:lvl8pPr>
            <a:lvl9pPr indent="-330200" lvl="8" marL="4114800" algn="l">
              <a:lnSpc>
                <a:spcPct val="115000"/>
              </a:lnSpc>
              <a:spcBef>
                <a:spcPts val="0"/>
              </a:spcBef>
              <a:spcAft>
                <a:spcPts val="0"/>
              </a:spcAft>
              <a:buSzPts val="1600"/>
              <a:buAutoNum type="romanLcPeriod"/>
              <a:defRPr sz="1600"/>
            </a:lvl9pPr>
          </a:lstStyle>
          <a:p/>
        </p:txBody>
      </p:sp>
      <p:pic>
        <p:nvPicPr>
          <p:cNvPr id="28" name="Google Shape;28;p64"/>
          <p:cNvPicPr preferRelativeResize="0"/>
          <p:nvPr/>
        </p:nvPicPr>
        <p:blipFill rotWithShape="1">
          <a:blip r:embed="rId2">
            <a:alphaModFix/>
          </a:blip>
          <a:srcRect b="0" l="2722" r="2731" t="0"/>
          <a:stretch/>
        </p:blipFill>
        <p:spPr>
          <a:xfrm>
            <a:off x="7793391" y="4680348"/>
            <a:ext cx="979743" cy="231228"/>
          </a:xfrm>
          <a:prstGeom prst="rect">
            <a:avLst/>
          </a:prstGeom>
          <a:noFill/>
          <a:ln>
            <a:noFill/>
          </a:ln>
        </p:spPr>
      </p:pic>
      <p:pic>
        <p:nvPicPr>
          <p:cNvPr id="29" name="Google Shape;29;p64"/>
          <p:cNvPicPr preferRelativeResize="0"/>
          <p:nvPr/>
        </p:nvPicPr>
        <p:blipFill rotWithShape="1">
          <a:blip r:embed="rId3">
            <a:alphaModFix/>
          </a:blip>
          <a:srcRect b="2380" l="0" r="0" t="2380"/>
          <a:stretch/>
        </p:blipFill>
        <p:spPr>
          <a:xfrm>
            <a:off x="371148" y="299250"/>
            <a:ext cx="601213" cy="572599"/>
          </a:xfrm>
          <a:prstGeom prst="rect">
            <a:avLst/>
          </a:prstGeom>
          <a:noFill/>
          <a:ln cap="flat" cmpd="sng" w="9525">
            <a:solidFill>
              <a:srgbClr val="FF9900"/>
            </a:solidFill>
            <a:prstDash val="solid"/>
            <a:round/>
            <a:headEnd len="sm" w="sm" type="none"/>
            <a:tailEnd len="sm" w="sm" type="none"/>
          </a:ln>
          <a:effectLst>
            <a:outerShdw rotWithShape="0" algn="bl" dir="3180000" dist="76200">
              <a:srgbClr val="FF9900"/>
            </a:outerShdw>
          </a:effectLst>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sson title uneven">
  <p:cSld name="CUSTOM_11">
    <p:spTree>
      <p:nvGrpSpPr>
        <p:cNvPr id="30" name="Shape 30"/>
        <p:cNvGrpSpPr/>
        <p:nvPr/>
      </p:nvGrpSpPr>
      <p:grpSpPr>
        <a:xfrm>
          <a:off x="0" y="0"/>
          <a:ext cx="0" cy="0"/>
          <a:chOff x="0" y="0"/>
          <a:chExt cx="0" cy="0"/>
        </a:xfrm>
      </p:grpSpPr>
      <p:sp>
        <p:nvSpPr>
          <p:cNvPr id="31" name="Google Shape;31;p65"/>
          <p:cNvSpPr/>
          <p:nvPr/>
        </p:nvSpPr>
        <p:spPr>
          <a:xfrm>
            <a:off x="0" y="-3675"/>
            <a:ext cx="3862500" cy="5143500"/>
          </a:xfrm>
          <a:prstGeom prst="rect">
            <a:avLst/>
          </a:prstGeom>
          <a:solidFill>
            <a:schemeClr val="dk1"/>
          </a:solidFill>
          <a:ln>
            <a:noFill/>
          </a:ln>
        </p:spPr>
        <p:txBody>
          <a:bodyPr anchorCtr="0" anchor="ctr" bIns="94750" lIns="94750" spcFirstLastPara="1" rIns="94750" wrap="square" tIns="9475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32" name="Google Shape;32;p65"/>
          <p:cNvSpPr/>
          <p:nvPr/>
        </p:nvSpPr>
        <p:spPr>
          <a:xfrm>
            <a:off x="3856000" y="-3675"/>
            <a:ext cx="5287800" cy="5143500"/>
          </a:xfrm>
          <a:prstGeom prst="rect">
            <a:avLst/>
          </a:prstGeom>
          <a:solidFill>
            <a:schemeClr val="lt1"/>
          </a:solidFill>
          <a:ln>
            <a:noFill/>
          </a:ln>
        </p:spPr>
        <p:txBody>
          <a:bodyPr anchorCtr="0" anchor="ctr" bIns="94750" lIns="94750" spcFirstLastPara="1" rIns="94750" wrap="square" tIns="9475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33" name="Google Shape;33;p65"/>
          <p:cNvSpPr txBox="1"/>
          <p:nvPr>
            <p:ph type="title"/>
          </p:nvPr>
        </p:nvSpPr>
        <p:spPr>
          <a:xfrm>
            <a:off x="720000" y="2231275"/>
            <a:ext cx="2877300" cy="1121700"/>
          </a:xfrm>
          <a:prstGeom prst="rect">
            <a:avLst/>
          </a:prstGeom>
          <a:noFill/>
          <a:ln>
            <a:noFill/>
          </a:ln>
        </p:spPr>
        <p:txBody>
          <a:bodyPr anchorCtr="0" anchor="ctr" bIns="94750" lIns="94750" spcFirstLastPara="1" rIns="94750" wrap="square" tIns="94750">
            <a:noAutofit/>
          </a:bodyPr>
          <a:lstStyle>
            <a:lvl1pPr lvl="0" algn="l">
              <a:lnSpc>
                <a:spcPct val="100000"/>
              </a:lnSpc>
              <a:spcBef>
                <a:spcPts val="0"/>
              </a:spcBef>
              <a:spcAft>
                <a:spcPts val="0"/>
              </a:spcAft>
              <a:buSzPts val="3700"/>
              <a:buNone/>
              <a:defRPr sz="4500">
                <a:solidFill>
                  <a:schemeClr val="accent2"/>
                </a:solidFill>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p:txBody>
      </p:sp>
      <p:sp>
        <p:nvSpPr>
          <p:cNvPr id="34" name="Google Shape;34;p65"/>
          <p:cNvSpPr txBox="1"/>
          <p:nvPr>
            <p:ph idx="2" type="title"/>
          </p:nvPr>
        </p:nvSpPr>
        <p:spPr>
          <a:xfrm>
            <a:off x="936900" y="1001848"/>
            <a:ext cx="1221900" cy="841800"/>
          </a:xfrm>
          <a:prstGeom prst="rect">
            <a:avLst/>
          </a:prstGeom>
          <a:noFill/>
          <a:ln>
            <a:noFill/>
          </a:ln>
        </p:spPr>
        <p:txBody>
          <a:bodyPr anchorCtr="0" anchor="ctr" bIns="94750" lIns="94750" spcFirstLastPara="1" rIns="94750" wrap="square" tIns="94750">
            <a:noAutofit/>
          </a:bodyPr>
          <a:lstStyle>
            <a:lvl1pPr lvl="0" algn="ctr">
              <a:lnSpc>
                <a:spcPct val="100000"/>
              </a:lnSpc>
              <a:spcBef>
                <a:spcPts val="0"/>
              </a:spcBef>
              <a:spcAft>
                <a:spcPts val="0"/>
              </a:spcAft>
              <a:buSzPts val="6200"/>
              <a:buNone/>
              <a:defRPr sz="6200">
                <a:solidFill>
                  <a:schemeClr val="accent2"/>
                </a:solidFill>
              </a:defRPr>
            </a:lvl1pPr>
            <a:lvl2pPr lvl="1" algn="ctr">
              <a:lnSpc>
                <a:spcPct val="100000"/>
              </a:lnSpc>
              <a:spcBef>
                <a:spcPts val="0"/>
              </a:spcBef>
              <a:spcAft>
                <a:spcPts val="0"/>
              </a:spcAft>
              <a:buSzPts val="6200"/>
              <a:buNone/>
              <a:defRPr sz="6200"/>
            </a:lvl2pPr>
            <a:lvl3pPr lvl="2" algn="ctr">
              <a:lnSpc>
                <a:spcPct val="100000"/>
              </a:lnSpc>
              <a:spcBef>
                <a:spcPts val="0"/>
              </a:spcBef>
              <a:spcAft>
                <a:spcPts val="0"/>
              </a:spcAft>
              <a:buSzPts val="6200"/>
              <a:buNone/>
              <a:defRPr sz="6200"/>
            </a:lvl3pPr>
            <a:lvl4pPr lvl="3" algn="ctr">
              <a:lnSpc>
                <a:spcPct val="100000"/>
              </a:lnSpc>
              <a:spcBef>
                <a:spcPts val="0"/>
              </a:spcBef>
              <a:spcAft>
                <a:spcPts val="0"/>
              </a:spcAft>
              <a:buSzPts val="6200"/>
              <a:buNone/>
              <a:defRPr sz="6200"/>
            </a:lvl4pPr>
            <a:lvl5pPr lvl="4" algn="ctr">
              <a:lnSpc>
                <a:spcPct val="100000"/>
              </a:lnSpc>
              <a:spcBef>
                <a:spcPts val="0"/>
              </a:spcBef>
              <a:spcAft>
                <a:spcPts val="0"/>
              </a:spcAft>
              <a:buSzPts val="6200"/>
              <a:buNone/>
              <a:defRPr sz="6200"/>
            </a:lvl5pPr>
            <a:lvl6pPr lvl="5" algn="ctr">
              <a:lnSpc>
                <a:spcPct val="100000"/>
              </a:lnSpc>
              <a:spcBef>
                <a:spcPts val="0"/>
              </a:spcBef>
              <a:spcAft>
                <a:spcPts val="0"/>
              </a:spcAft>
              <a:buSzPts val="6200"/>
              <a:buNone/>
              <a:defRPr sz="6200"/>
            </a:lvl6pPr>
            <a:lvl7pPr lvl="6" algn="ctr">
              <a:lnSpc>
                <a:spcPct val="100000"/>
              </a:lnSpc>
              <a:spcBef>
                <a:spcPts val="0"/>
              </a:spcBef>
              <a:spcAft>
                <a:spcPts val="0"/>
              </a:spcAft>
              <a:buSzPts val="6200"/>
              <a:buNone/>
              <a:defRPr sz="6200"/>
            </a:lvl7pPr>
            <a:lvl8pPr lvl="7" algn="ctr">
              <a:lnSpc>
                <a:spcPct val="100000"/>
              </a:lnSpc>
              <a:spcBef>
                <a:spcPts val="0"/>
              </a:spcBef>
              <a:spcAft>
                <a:spcPts val="0"/>
              </a:spcAft>
              <a:buSzPts val="6200"/>
              <a:buNone/>
              <a:defRPr sz="6200"/>
            </a:lvl8pPr>
            <a:lvl9pPr lvl="8" algn="ctr">
              <a:lnSpc>
                <a:spcPct val="100000"/>
              </a:lnSpc>
              <a:spcBef>
                <a:spcPts val="0"/>
              </a:spcBef>
              <a:spcAft>
                <a:spcPts val="0"/>
              </a:spcAft>
              <a:buSzPts val="6200"/>
              <a:buNone/>
              <a:defRPr sz="6200"/>
            </a:lvl9pPr>
          </a:lstStyle>
          <a:p/>
        </p:txBody>
      </p:sp>
      <p:sp>
        <p:nvSpPr>
          <p:cNvPr id="35" name="Google Shape;35;p65"/>
          <p:cNvSpPr txBox="1"/>
          <p:nvPr>
            <p:ph idx="1" type="subTitle"/>
          </p:nvPr>
        </p:nvSpPr>
        <p:spPr>
          <a:xfrm>
            <a:off x="720000" y="3870350"/>
            <a:ext cx="2605500" cy="604200"/>
          </a:xfrm>
          <a:prstGeom prst="rect">
            <a:avLst/>
          </a:prstGeom>
          <a:noFill/>
          <a:ln>
            <a:noFill/>
          </a:ln>
        </p:spPr>
        <p:txBody>
          <a:bodyPr anchorCtr="0" anchor="ctr" bIns="94750" lIns="94750" spcFirstLastPara="1" rIns="94750" wrap="square" tIns="94750">
            <a:noAutofit/>
          </a:bodyPr>
          <a:lstStyle>
            <a:lvl1pPr lvl="0" algn="l">
              <a:lnSpc>
                <a:spcPct val="150000"/>
              </a:lnSpc>
              <a:spcBef>
                <a:spcPts val="0"/>
              </a:spcBef>
              <a:spcAft>
                <a:spcPts val="0"/>
              </a:spcAft>
              <a:buSzPts val="1500"/>
              <a:buNone/>
              <a:defRPr sz="1600">
                <a:solidFill>
                  <a:schemeClr val="accent2"/>
                </a:solidFill>
              </a:defRPr>
            </a:lvl1pPr>
            <a:lvl2pPr lvl="1" algn="ctr">
              <a:lnSpc>
                <a:spcPct val="100000"/>
              </a:lnSpc>
              <a:spcBef>
                <a:spcPts val="0"/>
              </a:spcBef>
              <a:spcAft>
                <a:spcPts val="0"/>
              </a:spcAft>
              <a:buSzPts val="1500"/>
              <a:buNone/>
              <a:defRPr/>
            </a:lvl2pPr>
            <a:lvl3pPr lvl="2" algn="ctr">
              <a:lnSpc>
                <a:spcPct val="100000"/>
              </a:lnSpc>
              <a:spcBef>
                <a:spcPts val="0"/>
              </a:spcBef>
              <a:spcAft>
                <a:spcPts val="0"/>
              </a:spcAft>
              <a:buSzPts val="1500"/>
              <a:buNone/>
              <a:defRPr/>
            </a:lvl3pPr>
            <a:lvl4pPr lvl="3" algn="ctr">
              <a:lnSpc>
                <a:spcPct val="100000"/>
              </a:lnSpc>
              <a:spcBef>
                <a:spcPts val="0"/>
              </a:spcBef>
              <a:spcAft>
                <a:spcPts val="0"/>
              </a:spcAft>
              <a:buSzPts val="1500"/>
              <a:buNone/>
              <a:defRPr/>
            </a:lvl4pPr>
            <a:lvl5pPr lvl="4" algn="ctr">
              <a:lnSpc>
                <a:spcPct val="100000"/>
              </a:lnSpc>
              <a:spcBef>
                <a:spcPts val="0"/>
              </a:spcBef>
              <a:spcAft>
                <a:spcPts val="0"/>
              </a:spcAft>
              <a:buSzPts val="1500"/>
              <a:buNone/>
              <a:defRPr/>
            </a:lvl5pPr>
            <a:lvl6pPr lvl="5" algn="ctr">
              <a:lnSpc>
                <a:spcPct val="100000"/>
              </a:lnSpc>
              <a:spcBef>
                <a:spcPts val="0"/>
              </a:spcBef>
              <a:spcAft>
                <a:spcPts val="0"/>
              </a:spcAft>
              <a:buSzPts val="1500"/>
              <a:buNone/>
              <a:defRPr/>
            </a:lvl6pPr>
            <a:lvl7pPr lvl="6" algn="ctr">
              <a:lnSpc>
                <a:spcPct val="100000"/>
              </a:lnSpc>
              <a:spcBef>
                <a:spcPts val="0"/>
              </a:spcBef>
              <a:spcAft>
                <a:spcPts val="0"/>
              </a:spcAft>
              <a:buSzPts val="1500"/>
              <a:buNone/>
              <a:defRPr/>
            </a:lvl7pPr>
            <a:lvl8pPr lvl="7" algn="ctr">
              <a:lnSpc>
                <a:spcPct val="100000"/>
              </a:lnSpc>
              <a:spcBef>
                <a:spcPts val="0"/>
              </a:spcBef>
              <a:spcAft>
                <a:spcPts val="0"/>
              </a:spcAft>
              <a:buSzPts val="1500"/>
              <a:buNone/>
              <a:defRPr/>
            </a:lvl8pPr>
            <a:lvl9pPr lvl="8" algn="ctr">
              <a:lnSpc>
                <a:spcPct val="100000"/>
              </a:lnSpc>
              <a:spcBef>
                <a:spcPts val="0"/>
              </a:spcBef>
              <a:spcAft>
                <a:spcPts val="0"/>
              </a:spcAft>
              <a:buSzPts val="1500"/>
              <a:buNone/>
              <a:defRPr/>
            </a:lvl9pPr>
          </a:lstStyle>
          <a:p/>
        </p:txBody>
      </p:sp>
      <p:pic>
        <p:nvPicPr>
          <p:cNvPr id="36" name="Google Shape;36;p65"/>
          <p:cNvPicPr preferRelativeResize="0"/>
          <p:nvPr/>
        </p:nvPicPr>
        <p:blipFill rotWithShape="1">
          <a:blip r:embed="rId2">
            <a:alphaModFix/>
          </a:blip>
          <a:srcRect b="2380" l="0" r="0" t="2380"/>
          <a:stretch/>
        </p:blipFill>
        <p:spPr>
          <a:xfrm>
            <a:off x="371148" y="299250"/>
            <a:ext cx="601213" cy="572599"/>
          </a:xfrm>
          <a:prstGeom prst="rect">
            <a:avLst/>
          </a:prstGeom>
          <a:noFill/>
          <a:ln cap="flat" cmpd="sng" w="9525">
            <a:solidFill>
              <a:srgbClr val="FF9900"/>
            </a:solidFill>
            <a:prstDash val="solid"/>
            <a:round/>
            <a:headEnd len="sm" w="sm" type="none"/>
            <a:tailEnd len="sm" w="sm" type="none"/>
          </a:ln>
          <a:effectLst>
            <a:outerShdw rotWithShape="0" algn="bl" dir="3180000" dist="76200">
              <a:srgbClr val="FF9900"/>
            </a:outerShdw>
          </a:effectLst>
        </p:spPr>
      </p:pic>
      <p:pic>
        <p:nvPicPr>
          <p:cNvPr id="37" name="Google Shape;37;p65"/>
          <p:cNvPicPr preferRelativeResize="0"/>
          <p:nvPr/>
        </p:nvPicPr>
        <p:blipFill rotWithShape="1">
          <a:blip r:embed="rId2">
            <a:alphaModFix/>
          </a:blip>
          <a:srcRect b="2380" l="0" r="0" t="2380"/>
          <a:stretch/>
        </p:blipFill>
        <p:spPr>
          <a:xfrm>
            <a:off x="371148" y="299250"/>
            <a:ext cx="601213" cy="572599"/>
          </a:xfrm>
          <a:prstGeom prst="rect">
            <a:avLst/>
          </a:prstGeom>
          <a:noFill/>
          <a:ln cap="flat" cmpd="sng" w="9525">
            <a:solidFill>
              <a:srgbClr val="FF9900"/>
            </a:solidFill>
            <a:prstDash val="solid"/>
            <a:round/>
            <a:headEnd len="sm" w="sm" type="none"/>
            <a:tailEnd len="sm" w="sm" type="none"/>
          </a:ln>
          <a:effectLst>
            <a:outerShdw rotWithShape="0" algn="bl" dir="3180000" dist="76200">
              <a:srgbClr val="FF9900"/>
            </a:outerShdw>
          </a:effectLst>
        </p:spPr>
      </p:pic>
      <p:pic>
        <p:nvPicPr>
          <p:cNvPr id="38" name="Google Shape;38;p65"/>
          <p:cNvPicPr preferRelativeResize="0"/>
          <p:nvPr/>
        </p:nvPicPr>
        <p:blipFill rotWithShape="1">
          <a:blip r:embed="rId3">
            <a:alphaModFix/>
          </a:blip>
          <a:srcRect b="0" l="2722" r="2731" t="0"/>
          <a:stretch/>
        </p:blipFill>
        <p:spPr>
          <a:xfrm>
            <a:off x="7793391" y="4680348"/>
            <a:ext cx="979743" cy="231228"/>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body" type="titleOnly">
  <p:cSld name="TITLE_ONLY">
    <p:spTree>
      <p:nvGrpSpPr>
        <p:cNvPr id="39" name="Shape 39"/>
        <p:cNvGrpSpPr/>
        <p:nvPr/>
      </p:nvGrpSpPr>
      <p:grpSpPr>
        <a:xfrm>
          <a:off x="0" y="0"/>
          <a:ext cx="0" cy="0"/>
          <a:chOff x="0" y="0"/>
          <a:chExt cx="0" cy="0"/>
        </a:xfrm>
      </p:grpSpPr>
      <p:sp>
        <p:nvSpPr>
          <p:cNvPr id="40" name="Google Shape;40;p66"/>
          <p:cNvSpPr txBox="1"/>
          <p:nvPr>
            <p:ph type="title"/>
          </p:nvPr>
        </p:nvSpPr>
        <p:spPr>
          <a:xfrm>
            <a:off x="1164594" y="316670"/>
            <a:ext cx="7259400" cy="572700"/>
          </a:xfrm>
          <a:prstGeom prst="rect">
            <a:avLst/>
          </a:prstGeom>
          <a:noFill/>
          <a:ln>
            <a:noFill/>
          </a:ln>
        </p:spPr>
        <p:txBody>
          <a:bodyPr anchorCtr="0" anchor="ctr" bIns="94750" lIns="94750" spcFirstLastPara="1" rIns="94750" wrap="square" tIns="94750">
            <a:noAutofit/>
          </a:bodyPr>
          <a:lstStyle>
            <a:lvl1pPr lvl="0" algn="l">
              <a:lnSpc>
                <a:spcPct val="100000"/>
              </a:lnSpc>
              <a:spcBef>
                <a:spcPts val="0"/>
              </a:spcBef>
              <a:spcAft>
                <a:spcPts val="0"/>
              </a:spcAft>
              <a:buSzPts val="3300"/>
              <a:buNone/>
              <a:defRPr/>
            </a:lvl1pPr>
            <a:lvl2pPr lvl="1" algn="l">
              <a:lnSpc>
                <a:spcPct val="100000"/>
              </a:lnSpc>
              <a:spcBef>
                <a:spcPts val="0"/>
              </a:spcBef>
              <a:spcAft>
                <a:spcPts val="0"/>
              </a:spcAft>
              <a:buSzPts val="2900"/>
              <a:buNone/>
              <a:defRPr/>
            </a:lvl2pPr>
            <a:lvl3pPr lvl="2" algn="l">
              <a:lnSpc>
                <a:spcPct val="100000"/>
              </a:lnSpc>
              <a:spcBef>
                <a:spcPts val="0"/>
              </a:spcBef>
              <a:spcAft>
                <a:spcPts val="0"/>
              </a:spcAft>
              <a:buSzPts val="2900"/>
              <a:buNone/>
              <a:defRPr/>
            </a:lvl3pPr>
            <a:lvl4pPr lvl="3" algn="l">
              <a:lnSpc>
                <a:spcPct val="100000"/>
              </a:lnSpc>
              <a:spcBef>
                <a:spcPts val="0"/>
              </a:spcBef>
              <a:spcAft>
                <a:spcPts val="0"/>
              </a:spcAft>
              <a:buSzPts val="2900"/>
              <a:buNone/>
              <a:defRPr/>
            </a:lvl4pPr>
            <a:lvl5pPr lvl="4" algn="l">
              <a:lnSpc>
                <a:spcPct val="100000"/>
              </a:lnSpc>
              <a:spcBef>
                <a:spcPts val="0"/>
              </a:spcBef>
              <a:spcAft>
                <a:spcPts val="0"/>
              </a:spcAft>
              <a:buSzPts val="2900"/>
              <a:buNone/>
              <a:defRPr/>
            </a:lvl5pPr>
            <a:lvl6pPr lvl="5" algn="l">
              <a:lnSpc>
                <a:spcPct val="100000"/>
              </a:lnSpc>
              <a:spcBef>
                <a:spcPts val="0"/>
              </a:spcBef>
              <a:spcAft>
                <a:spcPts val="0"/>
              </a:spcAft>
              <a:buSzPts val="2900"/>
              <a:buNone/>
              <a:defRPr/>
            </a:lvl6pPr>
            <a:lvl7pPr lvl="6" algn="l">
              <a:lnSpc>
                <a:spcPct val="100000"/>
              </a:lnSpc>
              <a:spcBef>
                <a:spcPts val="0"/>
              </a:spcBef>
              <a:spcAft>
                <a:spcPts val="0"/>
              </a:spcAft>
              <a:buSzPts val="2900"/>
              <a:buNone/>
              <a:defRPr/>
            </a:lvl7pPr>
            <a:lvl8pPr lvl="7" algn="l">
              <a:lnSpc>
                <a:spcPct val="100000"/>
              </a:lnSpc>
              <a:spcBef>
                <a:spcPts val="0"/>
              </a:spcBef>
              <a:spcAft>
                <a:spcPts val="0"/>
              </a:spcAft>
              <a:buSzPts val="2900"/>
              <a:buNone/>
              <a:defRPr/>
            </a:lvl8pPr>
            <a:lvl9pPr lvl="8" algn="l">
              <a:lnSpc>
                <a:spcPct val="100000"/>
              </a:lnSpc>
              <a:spcBef>
                <a:spcPts val="0"/>
              </a:spcBef>
              <a:spcAft>
                <a:spcPts val="0"/>
              </a:spcAft>
              <a:buSzPts val="2900"/>
              <a:buNone/>
              <a:defRPr/>
            </a:lvl9pPr>
          </a:lstStyle>
          <a:p/>
        </p:txBody>
      </p:sp>
      <p:pic>
        <p:nvPicPr>
          <p:cNvPr id="41" name="Google Shape;41;p66"/>
          <p:cNvPicPr preferRelativeResize="0"/>
          <p:nvPr/>
        </p:nvPicPr>
        <p:blipFill rotWithShape="1">
          <a:blip r:embed="rId2">
            <a:alphaModFix/>
          </a:blip>
          <a:srcRect b="2380" l="0" r="0" t="2380"/>
          <a:stretch/>
        </p:blipFill>
        <p:spPr>
          <a:xfrm>
            <a:off x="371148" y="299250"/>
            <a:ext cx="601213" cy="572599"/>
          </a:xfrm>
          <a:prstGeom prst="rect">
            <a:avLst/>
          </a:prstGeom>
          <a:noFill/>
          <a:ln cap="flat" cmpd="sng" w="9525">
            <a:solidFill>
              <a:srgbClr val="FF9900"/>
            </a:solidFill>
            <a:prstDash val="solid"/>
            <a:round/>
            <a:headEnd len="sm" w="sm" type="none"/>
            <a:tailEnd len="sm" w="sm" type="none"/>
          </a:ln>
          <a:effectLst>
            <a:outerShdw rotWithShape="0" algn="bl" dir="3180000" dist="76200">
              <a:srgbClr val="FF9900"/>
            </a:outerShdw>
          </a:effectLst>
        </p:spPr>
      </p:pic>
      <p:sp>
        <p:nvSpPr>
          <p:cNvPr id="42" name="Google Shape;42;p66"/>
          <p:cNvSpPr txBox="1"/>
          <p:nvPr>
            <p:ph idx="1" type="subTitle"/>
          </p:nvPr>
        </p:nvSpPr>
        <p:spPr>
          <a:xfrm>
            <a:off x="1317050" y="1106625"/>
            <a:ext cx="6692400" cy="2559600"/>
          </a:xfrm>
          <a:prstGeom prst="rect">
            <a:avLst/>
          </a:prstGeom>
          <a:noFill/>
          <a:ln>
            <a:noFill/>
          </a:ln>
        </p:spPr>
        <p:txBody>
          <a:bodyPr anchorCtr="0" anchor="t" bIns="94750" lIns="94750" spcFirstLastPara="1" rIns="94750" wrap="square" tIns="94750">
            <a:noAutofit/>
          </a:bodyPr>
          <a:lstStyle>
            <a:lvl1pPr lvl="0" algn="l">
              <a:lnSpc>
                <a:spcPct val="100000"/>
              </a:lnSpc>
              <a:spcBef>
                <a:spcPts val="0"/>
              </a:spcBef>
              <a:spcAft>
                <a:spcPts val="0"/>
              </a:spcAft>
              <a:buSzPts val="1500"/>
              <a:buNone/>
              <a:defRPr sz="1600"/>
            </a:lvl1pPr>
            <a:lvl2pPr lvl="1" algn="ctr">
              <a:lnSpc>
                <a:spcPct val="100000"/>
              </a:lnSpc>
              <a:spcBef>
                <a:spcPts val="0"/>
              </a:spcBef>
              <a:spcAft>
                <a:spcPts val="0"/>
              </a:spcAft>
              <a:buSzPts val="1500"/>
              <a:buNone/>
              <a:defRPr/>
            </a:lvl2pPr>
            <a:lvl3pPr lvl="2" algn="ctr">
              <a:lnSpc>
                <a:spcPct val="100000"/>
              </a:lnSpc>
              <a:spcBef>
                <a:spcPts val="0"/>
              </a:spcBef>
              <a:spcAft>
                <a:spcPts val="0"/>
              </a:spcAft>
              <a:buSzPts val="1500"/>
              <a:buNone/>
              <a:defRPr/>
            </a:lvl3pPr>
            <a:lvl4pPr lvl="3" algn="ctr">
              <a:lnSpc>
                <a:spcPct val="100000"/>
              </a:lnSpc>
              <a:spcBef>
                <a:spcPts val="0"/>
              </a:spcBef>
              <a:spcAft>
                <a:spcPts val="0"/>
              </a:spcAft>
              <a:buSzPts val="1500"/>
              <a:buNone/>
              <a:defRPr/>
            </a:lvl4pPr>
            <a:lvl5pPr lvl="4" algn="ctr">
              <a:lnSpc>
                <a:spcPct val="100000"/>
              </a:lnSpc>
              <a:spcBef>
                <a:spcPts val="0"/>
              </a:spcBef>
              <a:spcAft>
                <a:spcPts val="0"/>
              </a:spcAft>
              <a:buSzPts val="1500"/>
              <a:buNone/>
              <a:defRPr/>
            </a:lvl5pPr>
            <a:lvl6pPr lvl="5" algn="ctr">
              <a:lnSpc>
                <a:spcPct val="100000"/>
              </a:lnSpc>
              <a:spcBef>
                <a:spcPts val="0"/>
              </a:spcBef>
              <a:spcAft>
                <a:spcPts val="0"/>
              </a:spcAft>
              <a:buSzPts val="1500"/>
              <a:buNone/>
              <a:defRPr/>
            </a:lvl6pPr>
            <a:lvl7pPr lvl="6" algn="ctr">
              <a:lnSpc>
                <a:spcPct val="100000"/>
              </a:lnSpc>
              <a:spcBef>
                <a:spcPts val="0"/>
              </a:spcBef>
              <a:spcAft>
                <a:spcPts val="0"/>
              </a:spcAft>
              <a:buSzPts val="1500"/>
              <a:buNone/>
              <a:defRPr/>
            </a:lvl7pPr>
            <a:lvl8pPr lvl="7" algn="ctr">
              <a:lnSpc>
                <a:spcPct val="100000"/>
              </a:lnSpc>
              <a:spcBef>
                <a:spcPts val="0"/>
              </a:spcBef>
              <a:spcAft>
                <a:spcPts val="0"/>
              </a:spcAft>
              <a:buSzPts val="1500"/>
              <a:buNone/>
              <a:defRPr/>
            </a:lvl8pPr>
            <a:lvl9pPr lvl="8" algn="ctr">
              <a:lnSpc>
                <a:spcPct val="100000"/>
              </a:lnSpc>
              <a:spcBef>
                <a:spcPts val="0"/>
              </a:spcBef>
              <a:spcAft>
                <a:spcPts val="0"/>
              </a:spcAft>
              <a:buSzPts val="1500"/>
              <a:buNone/>
              <a:defRPr/>
            </a:lvl9pPr>
          </a:lstStyle>
          <a:p/>
        </p:txBody>
      </p:sp>
      <p:pic>
        <p:nvPicPr>
          <p:cNvPr id="43" name="Google Shape;43;p66"/>
          <p:cNvPicPr preferRelativeResize="0"/>
          <p:nvPr/>
        </p:nvPicPr>
        <p:blipFill rotWithShape="1">
          <a:blip r:embed="rId3">
            <a:alphaModFix/>
          </a:blip>
          <a:srcRect b="0" l="2722" r="2731" t="0"/>
          <a:stretch/>
        </p:blipFill>
        <p:spPr>
          <a:xfrm>
            <a:off x="7793391" y="4680348"/>
            <a:ext cx="979743" cy="231228"/>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body">
  <p:cSld name="CUSTOM_7_1">
    <p:bg>
      <p:bgPr>
        <a:solidFill>
          <a:schemeClr val="lt1"/>
        </a:solidFill>
      </p:bgPr>
    </p:bg>
    <p:spTree>
      <p:nvGrpSpPr>
        <p:cNvPr id="44" name="Shape 44"/>
        <p:cNvGrpSpPr/>
        <p:nvPr/>
      </p:nvGrpSpPr>
      <p:grpSpPr>
        <a:xfrm>
          <a:off x="0" y="0"/>
          <a:ext cx="0" cy="0"/>
          <a:chOff x="0" y="0"/>
          <a:chExt cx="0" cy="0"/>
        </a:xfrm>
      </p:grpSpPr>
      <p:pic>
        <p:nvPicPr>
          <p:cNvPr id="45" name="Google Shape;45;p67"/>
          <p:cNvPicPr preferRelativeResize="0"/>
          <p:nvPr/>
        </p:nvPicPr>
        <p:blipFill rotWithShape="1">
          <a:blip r:embed="rId2">
            <a:alphaModFix/>
          </a:blip>
          <a:srcRect b="2380" l="0" r="0" t="2380"/>
          <a:stretch/>
        </p:blipFill>
        <p:spPr>
          <a:xfrm>
            <a:off x="371148" y="299250"/>
            <a:ext cx="601213" cy="572599"/>
          </a:xfrm>
          <a:prstGeom prst="rect">
            <a:avLst/>
          </a:prstGeom>
          <a:noFill/>
          <a:ln cap="flat" cmpd="sng" w="9525">
            <a:solidFill>
              <a:srgbClr val="FF9900"/>
            </a:solidFill>
            <a:prstDash val="solid"/>
            <a:round/>
            <a:headEnd len="sm" w="sm" type="none"/>
            <a:tailEnd len="sm" w="sm" type="none"/>
          </a:ln>
          <a:effectLst>
            <a:outerShdw rotWithShape="0" algn="bl" dir="3180000" dist="76200">
              <a:srgbClr val="FF9900"/>
            </a:outerShdw>
          </a:effectLst>
        </p:spPr>
      </p:pic>
      <p:sp>
        <p:nvSpPr>
          <p:cNvPr id="46" name="Google Shape;46;p67"/>
          <p:cNvSpPr txBox="1"/>
          <p:nvPr>
            <p:ph idx="1" type="subTitle"/>
          </p:nvPr>
        </p:nvSpPr>
        <p:spPr>
          <a:xfrm>
            <a:off x="1317050" y="1106625"/>
            <a:ext cx="6692400" cy="2559600"/>
          </a:xfrm>
          <a:prstGeom prst="rect">
            <a:avLst/>
          </a:prstGeom>
          <a:noFill/>
          <a:ln>
            <a:noFill/>
          </a:ln>
        </p:spPr>
        <p:txBody>
          <a:bodyPr anchorCtr="0" anchor="t" bIns="94750" lIns="94750" spcFirstLastPara="1" rIns="94750" wrap="square" tIns="94750">
            <a:noAutofit/>
          </a:bodyPr>
          <a:lstStyle>
            <a:lvl1pPr lvl="0" algn="l">
              <a:lnSpc>
                <a:spcPct val="115000"/>
              </a:lnSpc>
              <a:spcBef>
                <a:spcPts val="0"/>
              </a:spcBef>
              <a:spcAft>
                <a:spcPts val="0"/>
              </a:spcAft>
              <a:buSzPts val="1500"/>
              <a:buNone/>
              <a:defRPr sz="1600"/>
            </a:lvl1pPr>
            <a:lvl2pPr lvl="1" algn="ctr">
              <a:lnSpc>
                <a:spcPct val="100000"/>
              </a:lnSpc>
              <a:spcBef>
                <a:spcPts val="0"/>
              </a:spcBef>
              <a:spcAft>
                <a:spcPts val="0"/>
              </a:spcAft>
              <a:buSzPts val="1500"/>
              <a:buNone/>
              <a:defRPr/>
            </a:lvl2pPr>
            <a:lvl3pPr lvl="2" algn="ctr">
              <a:lnSpc>
                <a:spcPct val="100000"/>
              </a:lnSpc>
              <a:spcBef>
                <a:spcPts val="0"/>
              </a:spcBef>
              <a:spcAft>
                <a:spcPts val="0"/>
              </a:spcAft>
              <a:buSzPts val="1500"/>
              <a:buNone/>
              <a:defRPr/>
            </a:lvl3pPr>
            <a:lvl4pPr lvl="3" algn="ctr">
              <a:lnSpc>
                <a:spcPct val="100000"/>
              </a:lnSpc>
              <a:spcBef>
                <a:spcPts val="0"/>
              </a:spcBef>
              <a:spcAft>
                <a:spcPts val="0"/>
              </a:spcAft>
              <a:buSzPts val="1500"/>
              <a:buNone/>
              <a:defRPr/>
            </a:lvl4pPr>
            <a:lvl5pPr lvl="4" algn="ctr">
              <a:lnSpc>
                <a:spcPct val="100000"/>
              </a:lnSpc>
              <a:spcBef>
                <a:spcPts val="0"/>
              </a:spcBef>
              <a:spcAft>
                <a:spcPts val="0"/>
              </a:spcAft>
              <a:buSzPts val="1500"/>
              <a:buNone/>
              <a:defRPr/>
            </a:lvl5pPr>
            <a:lvl6pPr lvl="5" algn="ctr">
              <a:lnSpc>
                <a:spcPct val="100000"/>
              </a:lnSpc>
              <a:spcBef>
                <a:spcPts val="0"/>
              </a:spcBef>
              <a:spcAft>
                <a:spcPts val="0"/>
              </a:spcAft>
              <a:buSzPts val="1500"/>
              <a:buNone/>
              <a:defRPr/>
            </a:lvl6pPr>
            <a:lvl7pPr lvl="6" algn="ctr">
              <a:lnSpc>
                <a:spcPct val="100000"/>
              </a:lnSpc>
              <a:spcBef>
                <a:spcPts val="0"/>
              </a:spcBef>
              <a:spcAft>
                <a:spcPts val="0"/>
              </a:spcAft>
              <a:buSzPts val="1500"/>
              <a:buNone/>
              <a:defRPr/>
            </a:lvl7pPr>
            <a:lvl8pPr lvl="7" algn="ctr">
              <a:lnSpc>
                <a:spcPct val="100000"/>
              </a:lnSpc>
              <a:spcBef>
                <a:spcPts val="0"/>
              </a:spcBef>
              <a:spcAft>
                <a:spcPts val="0"/>
              </a:spcAft>
              <a:buSzPts val="1500"/>
              <a:buNone/>
              <a:defRPr/>
            </a:lvl8pPr>
            <a:lvl9pPr lvl="8" algn="ctr">
              <a:lnSpc>
                <a:spcPct val="100000"/>
              </a:lnSpc>
              <a:spcBef>
                <a:spcPts val="0"/>
              </a:spcBef>
              <a:spcAft>
                <a:spcPts val="0"/>
              </a:spcAft>
              <a:buSzPts val="1500"/>
              <a:buNone/>
              <a:defRPr/>
            </a:lvl9pPr>
          </a:lstStyle>
          <a:p/>
        </p:txBody>
      </p:sp>
      <p:pic>
        <p:nvPicPr>
          <p:cNvPr id="47" name="Google Shape;47;p67"/>
          <p:cNvPicPr preferRelativeResize="0"/>
          <p:nvPr/>
        </p:nvPicPr>
        <p:blipFill rotWithShape="1">
          <a:blip r:embed="rId3">
            <a:alphaModFix/>
          </a:blip>
          <a:srcRect b="0" l="2722" r="2731" t="0"/>
          <a:stretch/>
        </p:blipFill>
        <p:spPr>
          <a:xfrm>
            <a:off x="7793391" y="4680348"/>
            <a:ext cx="979743" cy="231228"/>
          </a:xfrm>
          <a:prstGeom prst="rect">
            <a:avLst/>
          </a:prstGeom>
          <a:noFill/>
          <a:ln>
            <a:noFill/>
          </a:ln>
        </p:spPr>
      </p:pic>
      <p:sp>
        <p:nvSpPr>
          <p:cNvPr id="48" name="Google Shape;48;p67"/>
          <p:cNvSpPr txBox="1"/>
          <p:nvPr>
            <p:ph type="title"/>
          </p:nvPr>
        </p:nvSpPr>
        <p:spPr>
          <a:xfrm>
            <a:off x="1180675" y="318900"/>
            <a:ext cx="7347600" cy="572700"/>
          </a:xfrm>
          <a:prstGeom prst="rect">
            <a:avLst/>
          </a:prstGeom>
          <a:noFill/>
          <a:ln>
            <a:noFill/>
          </a:ln>
        </p:spPr>
        <p:txBody>
          <a:bodyPr anchorCtr="0" anchor="ctr" bIns="94750" lIns="94750" spcFirstLastPara="1" rIns="94750" wrap="square" tIns="94750">
            <a:spAutoFit/>
          </a:bodyPr>
          <a:lstStyle>
            <a:lvl1pPr lvl="0" algn="ctr">
              <a:lnSpc>
                <a:spcPct val="100000"/>
              </a:lnSpc>
              <a:spcBef>
                <a:spcPts val="0"/>
              </a:spcBef>
              <a:spcAft>
                <a:spcPts val="0"/>
              </a:spcAft>
              <a:buClr>
                <a:srgbClr val="445D73"/>
              </a:buClr>
              <a:buSzPts val="3300"/>
              <a:buNone/>
              <a:defRPr>
                <a:solidFill>
                  <a:srgbClr val="445D73"/>
                </a:solidFill>
              </a:defRPr>
            </a:lvl1pPr>
            <a:lvl2pPr lvl="1" algn="ctr">
              <a:lnSpc>
                <a:spcPct val="100000"/>
              </a:lnSpc>
              <a:spcBef>
                <a:spcPts val="0"/>
              </a:spcBef>
              <a:spcAft>
                <a:spcPts val="0"/>
              </a:spcAft>
              <a:buSzPts val="2900"/>
              <a:buNone/>
              <a:defRPr/>
            </a:lvl2pPr>
            <a:lvl3pPr lvl="2" algn="ctr">
              <a:lnSpc>
                <a:spcPct val="100000"/>
              </a:lnSpc>
              <a:spcBef>
                <a:spcPts val="0"/>
              </a:spcBef>
              <a:spcAft>
                <a:spcPts val="0"/>
              </a:spcAft>
              <a:buSzPts val="2900"/>
              <a:buNone/>
              <a:defRPr/>
            </a:lvl3pPr>
            <a:lvl4pPr lvl="3" algn="ctr">
              <a:lnSpc>
                <a:spcPct val="100000"/>
              </a:lnSpc>
              <a:spcBef>
                <a:spcPts val="0"/>
              </a:spcBef>
              <a:spcAft>
                <a:spcPts val="0"/>
              </a:spcAft>
              <a:buSzPts val="2900"/>
              <a:buNone/>
              <a:defRPr/>
            </a:lvl4pPr>
            <a:lvl5pPr lvl="4" algn="ctr">
              <a:lnSpc>
                <a:spcPct val="100000"/>
              </a:lnSpc>
              <a:spcBef>
                <a:spcPts val="0"/>
              </a:spcBef>
              <a:spcAft>
                <a:spcPts val="0"/>
              </a:spcAft>
              <a:buSzPts val="2900"/>
              <a:buNone/>
              <a:defRPr/>
            </a:lvl5pPr>
            <a:lvl6pPr lvl="5" algn="ctr">
              <a:lnSpc>
                <a:spcPct val="100000"/>
              </a:lnSpc>
              <a:spcBef>
                <a:spcPts val="0"/>
              </a:spcBef>
              <a:spcAft>
                <a:spcPts val="0"/>
              </a:spcAft>
              <a:buSzPts val="2900"/>
              <a:buNone/>
              <a:defRPr/>
            </a:lvl6pPr>
            <a:lvl7pPr lvl="6" algn="ctr">
              <a:lnSpc>
                <a:spcPct val="100000"/>
              </a:lnSpc>
              <a:spcBef>
                <a:spcPts val="0"/>
              </a:spcBef>
              <a:spcAft>
                <a:spcPts val="0"/>
              </a:spcAft>
              <a:buSzPts val="2900"/>
              <a:buNone/>
              <a:defRPr/>
            </a:lvl7pPr>
            <a:lvl8pPr lvl="7" algn="ctr">
              <a:lnSpc>
                <a:spcPct val="100000"/>
              </a:lnSpc>
              <a:spcBef>
                <a:spcPts val="0"/>
              </a:spcBef>
              <a:spcAft>
                <a:spcPts val="0"/>
              </a:spcAft>
              <a:buSzPts val="2900"/>
              <a:buNone/>
              <a:defRPr/>
            </a:lvl8pPr>
            <a:lvl9pPr lvl="8" algn="ctr">
              <a:lnSpc>
                <a:spcPct val="100000"/>
              </a:lnSpc>
              <a:spcBef>
                <a:spcPts val="0"/>
              </a:spcBef>
              <a:spcAft>
                <a:spcPts val="0"/>
              </a:spcAft>
              <a:buSzPts val="2900"/>
              <a:buNone/>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49" name="Shape 49"/>
        <p:cNvGrpSpPr/>
        <p:nvPr/>
      </p:nvGrpSpPr>
      <p:grpSpPr>
        <a:xfrm>
          <a:off x="0" y="0"/>
          <a:ext cx="0" cy="0"/>
          <a:chOff x="0" y="0"/>
          <a:chExt cx="0" cy="0"/>
        </a:xfrm>
      </p:grpSpPr>
      <p:sp>
        <p:nvSpPr>
          <p:cNvPr id="50" name="Google Shape;50;p68"/>
          <p:cNvSpPr txBox="1"/>
          <p:nvPr>
            <p:ph type="title"/>
          </p:nvPr>
        </p:nvSpPr>
        <p:spPr>
          <a:xfrm>
            <a:off x="4572000" y="993700"/>
            <a:ext cx="3847800" cy="969300"/>
          </a:xfrm>
          <a:prstGeom prst="rect">
            <a:avLst/>
          </a:prstGeom>
          <a:noFill/>
          <a:ln>
            <a:noFill/>
          </a:ln>
        </p:spPr>
        <p:txBody>
          <a:bodyPr anchorCtr="0" anchor="ctr" bIns="94750" lIns="94750" spcFirstLastPara="1" rIns="94750" wrap="square" tIns="94750">
            <a:noAutofit/>
          </a:bodyPr>
          <a:lstStyle>
            <a:lvl1pPr lvl="0" algn="l">
              <a:lnSpc>
                <a:spcPct val="100000"/>
              </a:lnSpc>
              <a:spcBef>
                <a:spcPts val="0"/>
              </a:spcBef>
              <a:spcAft>
                <a:spcPts val="0"/>
              </a:spcAft>
              <a:buSzPts val="3400"/>
              <a:buNone/>
              <a:defRPr sz="4500"/>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p:txBody>
      </p:sp>
      <p:sp>
        <p:nvSpPr>
          <p:cNvPr id="51" name="Google Shape;51;p68"/>
          <p:cNvSpPr txBox="1"/>
          <p:nvPr>
            <p:ph idx="1" type="subTitle"/>
          </p:nvPr>
        </p:nvSpPr>
        <p:spPr>
          <a:xfrm>
            <a:off x="4572000" y="2001475"/>
            <a:ext cx="3847800" cy="1664700"/>
          </a:xfrm>
          <a:prstGeom prst="rect">
            <a:avLst/>
          </a:prstGeom>
          <a:noFill/>
          <a:ln>
            <a:noFill/>
          </a:ln>
        </p:spPr>
        <p:txBody>
          <a:bodyPr anchorCtr="0" anchor="ctr" bIns="94750" lIns="94750" spcFirstLastPara="1" rIns="94750" wrap="square" tIns="94750">
            <a:noAutofit/>
          </a:bodyPr>
          <a:lstStyle>
            <a:lvl1pPr lvl="0" algn="l">
              <a:lnSpc>
                <a:spcPct val="150000"/>
              </a:lnSpc>
              <a:spcBef>
                <a:spcPts val="0"/>
              </a:spcBef>
              <a:spcAft>
                <a:spcPts val="0"/>
              </a:spcAft>
              <a:buSzPts val="1500"/>
              <a:buNone/>
              <a:defRPr sz="1600"/>
            </a:lvl1pPr>
            <a:lvl2pPr lvl="1" algn="ctr">
              <a:lnSpc>
                <a:spcPct val="100000"/>
              </a:lnSpc>
              <a:spcBef>
                <a:spcPts val="0"/>
              </a:spcBef>
              <a:spcAft>
                <a:spcPts val="0"/>
              </a:spcAft>
              <a:buSzPts val="1500"/>
              <a:buNone/>
              <a:defRPr/>
            </a:lvl2pPr>
            <a:lvl3pPr lvl="2" algn="ctr">
              <a:lnSpc>
                <a:spcPct val="100000"/>
              </a:lnSpc>
              <a:spcBef>
                <a:spcPts val="0"/>
              </a:spcBef>
              <a:spcAft>
                <a:spcPts val="0"/>
              </a:spcAft>
              <a:buSzPts val="1500"/>
              <a:buNone/>
              <a:defRPr/>
            </a:lvl3pPr>
            <a:lvl4pPr lvl="3" algn="ctr">
              <a:lnSpc>
                <a:spcPct val="100000"/>
              </a:lnSpc>
              <a:spcBef>
                <a:spcPts val="0"/>
              </a:spcBef>
              <a:spcAft>
                <a:spcPts val="0"/>
              </a:spcAft>
              <a:buSzPts val="1500"/>
              <a:buNone/>
              <a:defRPr/>
            </a:lvl4pPr>
            <a:lvl5pPr lvl="4" algn="ctr">
              <a:lnSpc>
                <a:spcPct val="100000"/>
              </a:lnSpc>
              <a:spcBef>
                <a:spcPts val="0"/>
              </a:spcBef>
              <a:spcAft>
                <a:spcPts val="0"/>
              </a:spcAft>
              <a:buSzPts val="1500"/>
              <a:buNone/>
              <a:defRPr/>
            </a:lvl5pPr>
            <a:lvl6pPr lvl="5" algn="ctr">
              <a:lnSpc>
                <a:spcPct val="100000"/>
              </a:lnSpc>
              <a:spcBef>
                <a:spcPts val="0"/>
              </a:spcBef>
              <a:spcAft>
                <a:spcPts val="0"/>
              </a:spcAft>
              <a:buSzPts val="1500"/>
              <a:buNone/>
              <a:defRPr/>
            </a:lvl6pPr>
            <a:lvl7pPr lvl="6" algn="ctr">
              <a:lnSpc>
                <a:spcPct val="100000"/>
              </a:lnSpc>
              <a:spcBef>
                <a:spcPts val="0"/>
              </a:spcBef>
              <a:spcAft>
                <a:spcPts val="0"/>
              </a:spcAft>
              <a:buSzPts val="1500"/>
              <a:buNone/>
              <a:defRPr/>
            </a:lvl7pPr>
            <a:lvl8pPr lvl="7" algn="ctr">
              <a:lnSpc>
                <a:spcPct val="100000"/>
              </a:lnSpc>
              <a:spcBef>
                <a:spcPts val="0"/>
              </a:spcBef>
              <a:spcAft>
                <a:spcPts val="0"/>
              </a:spcAft>
              <a:buSzPts val="1500"/>
              <a:buNone/>
              <a:defRPr/>
            </a:lvl8pPr>
            <a:lvl9pPr lvl="8" algn="ctr">
              <a:lnSpc>
                <a:spcPct val="100000"/>
              </a:lnSpc>
              <a:spcBef>
                <a:spcPts val="0"/>
              </a:spcBef>
              <a:spcAft>
                <a:spcPts val="0"/>
              </a:spcAft>
              <a:buSzPts val="1500"/>
              <a:buNone/>
              <a:defRPr/>
            </a:lvl9pPr>
          </a:lstStyle>
          <a:p/>
        </p:txBody>
      </p:sp>
      <p:pic>
        <p:nvPicPr>
          <p:cNvPr id="52" name="Google Shape;52;p68"/>
          <p:cNvPicPr preferRelativeResize="0"/>
          <p:nvPr/>
        </p:nvPicPr>
        <p:blipFill rotWithShape="1">
          <a:blip r:embed="rId2">
            <a:alphaModFix/>
          </a:blip>
          <a:srcRect b="2380" l="0" r="0" t="2380"/>
          <a:stretch/>
        </p:blipFill>
        <p:spPr>
          <a:xfrm>
            <a:off x="371148" y="299250"/>
            <a:ext cx="601213" cy="572599"/>
          </a:xfrm>
          <a:prstGeom prst="rect">
            <a:avLst/>
          </a:prstGeom>
          <a:noFill/>
          <a:ln cap="flat" cmpd="sng" w="9525">
            <a:solidFill>
              <a:srgbClr val="FF9900"/>
            </a:solidFill>
            <a:prstDash val="solid"/>
            <a:round/>
            <a:headEnd len="sm" w="sm" type="none"/>
            <a:tailEnd len="sm" w="sm" type="none"/>
          </a:ln>
          <a:effectLst>
            <a:outerShdw rotWithShape="0" algn="bl" dir="3180000" dist="76200">
              <a:srgbClr val="FF9900"/>
            </a:outerShdw>
          </a:effectLst>
        </p:spPr>
      </p:pic>
      <p:pic>
        <p:nvPicPr>
          <p:cNvPr id="53" name="Google Shape;53;p68"/>
          <p:cNvPicPr preferRelativeResize="0"/>
          <p:nvPr/>
        </p:nvPicPr>
        <p:blipFill rotWithShape="1">
          <a:blip r:embed="rId3">
            <a:alphaModFix/>
          </a:blip>
          <a:srcRect b="0" l="2722" r="2731" t="0"/>
          <a:stretch/>
        </p:blipFill>
        <p:spPr>
          <a:xfrm>
            <a:off x="7793391" y="4680348"/>
            <a:ext cx="979743" cy="231228"/>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2.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1.xml"/><Relationship Id="rId10" Type="http://schemas.openxmlformats.org/officeDocument/2006/relationships/slideLayout" Target="../slideLayouts/slideLayout20.xml"/><Relationship Id="rId13" Type="http://schemas.openxmlformats.org/officeDocument/2006/relationships/slideLayout" Target="../slideLayouts/slideLayout23.xml"/><Relationship Id="rId12" Type="http://schemas.openxmlformats.org/officeDocument/2006/relationships/slideLayout" Target="../slideLayouts/slideLayout22.xml"/><Relationship Id="rId1" Type="http://schemas.openxmlformats.org/officeDocument/2006/relationships/image" Target="../media/image14.png"/><Relationship Id="rId2" Type="http://schemas.openxmlformats.org/officeDocument/2006/relationships/image" Target="../media/image2.jpg"/><Relationship Id="rId3" Type="http://schemas.openxmlformats.org/officeDocument/2006/relationships/slideLayout" Target="../slideLayouts/slideLayout13.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theme" Target="../theme/theme3.xml"/><Relationship Id="rId5" Type="http://schemas.openxmlformats.org/officeDocument/2006/relationships/slideLayout" Target="../slideLayouts/slideLayout15.xml"/><Relationship Id="rId6" Type="http://schemas.openxmlformats.org/officeDocument/2006/relationships/slideLayout" Target="../slideLayouts/slideLayout16.xml"/><Relationship Id="rId7" Type="http://schemas.openxmlformats.org/officeDocument/2006/relationships/slideLayout" Target="../slideLayouts/slideLayout17.xml"/><Relationship Id="rId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accent2"/>
        </a:solidFill>
      </p:bgPr>
    </p:bg>
    <p:spTree>
      <p:nvGrpSpPr>
        <p:cNvPr id="5" name="Shape 5"/>
        <p:cNvGrpSpPr/>
        <p:nvPr/>
      </p:nvGrpSpPr>
      <p:grpSpPr>
        <a:xfrm>
          <a:off x="0" y="0"/>
          <a:ext cx="0" cy="0"/>
          <a:chOff x="0" y="0"/>
          <a:chExt cx="0" cy="0"/>
        </a:xfrm>
      </p:grpSpPr>
      <p:sp>
        <p:nvSpPr>
          <p:cNvPr id="6" name="Google Shape;6;p59"/>
          <p:cNvSpPr txBox="1"/>
          <p:nvPr>
            <p:ph type="title"/>
          </p:nvPr>
        </p:nvSpPr>
        <p:spPr>
          <a:xfrm>
            <a:off x="1164594" y="316670"/>
            <a:ext cx="7259400" cy="572700"/>
          </a:xfrm>
          <a:prstGeom prst="rect">
            <a:avLst/>
          </a:prstGeom>
          <a:noFill/>
          <a:ln>
            <a:noFill/>
          </a:ln>
        </p:spPr>
        <p:txBody>
          <a:bodyPr anchorCtr="0" anchor="ctr" bIns="94750" lIns="94750" spcFirstLastPara="1" rIns="94750" wrap="square" tIns="94750">
            <a:noAutofit/>
          </a:bodyPr>
          <a:lstStyle>
            <a:lvl1pPr lvl="0" marR="0" rtl="0" algn="l">
              <a:lnSpc>
                <a:spcPct val="100000"/>
              </a:lnSpc>
              <a:spcBef>
                <a:spcPts val="0"/>
              </a:spcBef>
              <a:spcAft>
                <a:spcPts val="0"/>
              </a:spcAft>
              <a:buClr>
                <a:schemeClr val="dk1"/>
              </a:buClr>
              <a:buSzPts val="3300"/>
              <a:buFont typeface="Lexend"/>
              <a:buNone/>
              <a:defRPr b="0" i="0" sz="3300" u="none" cap="none" strike="noStrike">
                <a:solidFill>
                  <a:schemeClr val="dk1"/>
                </a:solidFill>
                <a:latin typeface="Lexend"/>
                <a:ea typeface="Lexend"/>
                <a:cs typeface="Lexend"/>
                <a:sym typeface="Lexend"/>
              </a:defRPr>
            </a:lvl1pPr>
            <a:lvl2pPr lvl="1" marR="0" rtl="0" algn="l">
              <a:lnSpc>
                <a:spcPct val="100000"/>
              </a:lnSpc>
              <a:spcBef>
                <a:spcPts val="0"/>
              </a:spcBef>
              <a:spcAft>
                <a:spcPts val="0"/>
              </a:spcAft>
              <a:buClr>
                <a:schemeClr val="dk1"/>
              </a:buClr>
              <a:buSzPts val="2900"/>
              <a:buFont typeface="Cormorant Garamond"/>
              <a:buNone/>
              <a:defRPr b="0" i="0" sz="2900" u="none" cap="none" strike="noStrike">
                <a:solidFill>
                  <a:schemeClr val="dk1"/>
                </a:solidFill>
                <a:latin typeface="Cormorant Garamond"/>
                <a:ea typeface="Cormorant Garamond"/>
                <a:cs typeface="Cormorant Garamond"/>
                <a:sym typeface="Cormorant Garamond"/>
              </a:defRPr>
            </a:lvl2pPr>
            <a:lvl3pPr lvl="2" marR="0" rtl="0" algn="l">
              <a:lnSpc>
                <a:spcPct val="100000"/>
              </a:lnSpc>
              <a:spcBef>
                <a:spcPts val="0"/>
              </a:spcBef>
              <a:spcAft>
                <a:spcPts val="0"/>
              </a:spcAft>
              <a:buClr>
                <a:schemeClr val="dk1"/>
              </a:buClr>
              <a:buSzPts val="2900"/>
              <a:buFont typeface="Cormorant Garamond"/>
              <a:buNone/>
              <a:defRPr b="0" i="0" sz="2900" u="none" cap="none" strike="noStrike">
                <a:solidFill>
                  <a:schemeClr val="dk1"/>
                </a:solidFill>
                <a:latin typeface="Cormorant Garamond"/>
                <a:ea typeface="Cormorant Garamond"/>
                <a:cs typeface="Cormorant Garamond"/>
                <a:sym typeface="Cormorant Garamond"/>
              </a:defRPr>
            </a:lvl3pPr>
            <a:lvl4pPr lvl="3" marR="0" rtl="0" algn="l">
              <a:lnSpc>
                <a:spcPct val="100000"/>
              </a:lnSpc>
              <a:spcBef>
                <a:spcPts val="0"/>
              </a:spcBef>
              <a:spcAft>
                <a:spcPts val="0"/>
              </a:spcAft>
              <a:buClr>
                <a:schemeClr val="dk1"/>
              </a:buClr>
              <a:buSzPts val="2900"/>
              <a:buFont typeface="Cormorant Garamond"/>
              <a:buNone/>
              <a:defRPr b="0" i="0" sz="2900" u="none" cap="none" strike="noStrike">
                <a:solidFill>
                  <a:schemeClr val="dk1"/>
                </a:solidFill>
                <a:latin typeface="Cormorant Garamond"/>
                <a:ea typeface="Cormorant Garamond"/>
                <a:cs typeface="Cormorant Garamond"/>
                <a:sym typeface="Cormorant Garamond"/>
              </a:defRPr>
            </a:lvl4pPr>
            <a:lvl5pPr lvl="4" marR="0" rtl="0" algn="l">
              <a:lnSpc>
                <a:spcPct val="100000"/>
              </a:lnSpc>
              <a:spcBef>
                <a:spcPts val="0"/>
              </a:spcBef>
              <a:spcAft>
                <a:spcPts val="0"/>
              </a:spcAft>
              <a:buClr>
                <a:schemeClr val="dk1"/>
              </a:buClr>
              <a:buSzPts val="2900"/>
              <a:buFont typeface="Cormorant Garamond"/>
              <a:buNone/>
              <a:defRPr b="0" i="0" sz="2900" u="none" cap="none" strike="noStrike">
                <a:solidFill>
                  <a:schemeClr val="dk1"/>
                </a:solidFill>
                <a:latin typeface="Cormorant Garamond"/>
                <a:ea typeface="Cormorant Garamond"/>
                <a:cs typeface="Cormorant Garamond"/>
                <a:sym typeface="Cormorant Garamond"/>
              </a:defRPr>
            </a:lvl5pPr>
            <a:lvl6pPr lvl="5" marR="0" rtl="0" algn="l">
              <a:lnSpc>
                <a:spcPct val="100000"/>
              </a:lnSpc>
              <a:spcBef>
                <a:spcPts val="0"/>
              </a:spcBef>
              <a:spcAft>
                <a:spcPts val="0"/>
              </a:spcAft>
              <a:buClr>
                <a:schemeClr val="dk1"/>
              </a:buClr>
              <a:buSzPts val="2900"/>
              <a:buFont typeface="Cormorant Garamond"/>
              <a:buNone/>
              <a:defRPr b="0" i="0" sz="2900" u="none" cap="none" strike="noStrike">
                <a:solidFill>
                  <a:schemeClr val="dk1"/>
                </a:solidFill>
                <a:latin typeface="Cormorant Garamond"/>
                <a:ea typeface="Cormorant Garamond"/>
                <a:cs typeface="Cormorant Garamond"/>
                <a:sym typeface="Cormorant Garamond"/>
              </a:defRPr>
            </a:lvl6pPr>
            <a:lvl7pPr lvl="6" marR="0" rtl="0" algn="l">
              <a:lnSpc>
                <a:spcPct val="100000"/>
              </a:lnSpc>
              <a:spcBef>
                <a:spcPts val="0"/>
              </a:spcBef>
              <a:spcAft>
                <a:spcPts val="0"/>
              </a:spcAft>
              <a:buClr>
                <a:schemeClr val="dk1"/>
              </a:buClr>
              <a:buSzPts val="2900"/>
              <a:buFont typeface="Cormorant Garamond"/>
              <a:buNone/>
              <a:defRPr b="0" i="0" sz="2900" u="none" cap="none" strike="noStrike">
                <a:solidFill>
                  <a:schemeClr val="dk1"/>
                </a:solidFill>
                <a:latin typeface="Cormorant Garamond"/>
                <a:ea typeface="Cormorant Garamond"/>
                <a:cs typeface="Cormorant Garamond"/>
                <a:sym typeface="Cormorant Garamond"/>
              </a:defRPr>
            </a:lvl7pPr>
            <a:lvl8pPr lvl="7" marR="0" rtl="0" algn="l">
              <a:lnSpc>
                <a:spcPct val="100000"/>
              </a:lnSpc>
              <a:spcBef>
                <a:spcPts val="0"/>
              </a:spcBef>
              <a:spcAft>
                <a:spcPts val="0"/>
              </a:spcAft>
              <a:buClr>
                <a:schemeClr val="dk1"/>
              </a:buClr>
              <a:buSzPts val="2900"/>
              <a:buFont typeface="Cormorant Garamond"/>
              <a:buNone/>
              <a:defRPr b="0" i="0" sz="2900" u="none" cap="none" strike="noStrike">
                <a:solidFill>
                  <a:schemeClr val="dk1"/>
                </a:solidFill>
                <a:latin typeface="Cormorant Garamond"/>
                <a:ea typeface="Cormorant Garamond"/>
                <a:cs typeface="Cormorant Garamond"/>
                <a:sym typeface="Cormorant Garamond"/>
              </a:defRPr>
            </a:lvl8pPr>
            <a:lvl9pPr lvl="8" marR="0" rtl="0" algn="l">
              <a:lnSpc>
                <a:spcPct val="100000"/>
              </a:lnSpc>
              <a:spcBef>
                <a:spcPts val="0"/>
              </a:spcBef>
              <a:spcAft>
                <a:spcPts val="0"/>
              </a:spcAft>
              <a:buClr>
                <a:schemeClr val="dk1"/>
              </a:buClr>
              <a:buSzPts val="2900"/>
              <a:buFont typeface="Cormorant Garamond"/>
              <a:buNone/>
              <a:defRPr b="0" i="0" sz="2900" u="none" cap="none" strike="noStrike">
                <a:solidFill>
                  <a:schemeClr val="dk1"/>
                </a:solidFill>
                <a:latin typeface="Cormorant Garamond"/>
                <a:ea typeface="Cormorant Garamond"/>
                <a:cs typeface="Cormorant Garamond"/>
                <a:sym typeface="Cormorant Garamond"/>
              </a:defRPr>
            </a:lvl9pPr>
          </a:lstStyle>
          <a:p/>
        </p:txBody>
      </p:sp>
      <p:sp>
        <p:nvSpPr>
          <p:cNvPr id="7" name="Google Shape;7;p59"/>
          <p:cNvSpPr txBox="1"/>
          <p:nvPr>
            <p:ph idx="1" type="body"/>
          </p:nvPr>
        </p:nvSpPr>
        <p:spPr>
          <a:xfrm>
            <a:off x="720000" y="1152475"/>
            <a:ext cx="7704000" cy="3416700"/>
          </a:xfrm>
          <a:prstGeom prst="rect">
            <a:avLst/>
          </a:prstGeom>
          <a:noFill/>
          <a:ln>
            <a:noFill/>
          </a:ln>
        </p:spPr>
        <p:txBody>
          <a:bodyPr anchorCtr="0" anchor="t" bIns="94750" lIns="94750" spcFirstLastPara="1" rIns="94750" wrap="square" tIns="94750">
            <a:noAutofit/>
          </a:bodyPr>
          <a:lstStyle>
            <a:lvl1pPr indent="-330200" lvl="0" marL="457200" marR="0" rtl="0" algn="l">
              <a:lnSpc>
                <a:spcPct val="115000"/>
              </a:lnSpc>
              <a:spcBef>
                <a:spcPts val="0"/>
              </a:spcBef>
              <a:spcAft>
                <a:spcPts val="0"/>
              </a:spcAft>
              <a:buClr>
                <a:srgbClr val="445D73"/>
              </a:buClr>
              <a:buSzPts val="1600"/>
              <a:buFont typeface="Antic"/>
              <a:buChar char="❖"/>
              <a:defRPr b="0" i="0" sz="1600" u="none" cap="none" strike="noStrike">
                <a:solidFill>
                  <a:srgbClr val="445D73"/>
                </a:solidFill>
                <a:latin typeface="Antic"/>
                <a:ea typeface="Antic"/>
                <a:cs typeface="Antic"/>
                <a:sym typeface="Antic"/>
              </a:defRPr>
            </a:lvl1pPr>
            <a:lvl2pPr indent="-330200" lvl="1" marL="914400" marR="0" rtl="0" algn="l">
              <a:lnSpc>
                <a:spcPct val="115000"/>
              </a:lnSpc>
              <a:spcBef>
                <a:spcPts val="0"/>
              </a:spcBef>
              <a:spcAft>
                <a:spcPts val="0"/>
              </a:spcAft>
              <a:buClr>
                <a:srgbClr val="445D73"/>
              </a:buClr>
              <a:buSzPts val="1600"/>
              <a:buFont typeface="Antic"/>
              <a:buChar char="➢"/>
              <a:defRPr b="0" i="0" sz="1600" u="none" cap="none" strike="noStrike">
                <a:solidFill>
                  <a:srgbClr val="445D73"/>
                </a:solidFill>
                <a:latin typeface="Antic"/>
                <a:ea typeface="Antic"/>
                <a:cs typeface="Antic"/>
                <a:sym typeface="Antic"/>
              </a:defRPr>
            </a:lvl2pPr>
            <a:lvl3pPr indent="-330200" lvl="2" marL="1371600" marR="0" rtl="0" algn="l">
              <a:lnSpc>
                <a:spcPct val="115000"/>
              </a:lnSpc>
              <a:spcBef>
                <a:spcPts val="0"/>
              </a:spcBef>
              <a:spcAft>
                <a:spcPts val="0"/>
              </a:spcAft>
              <a:buClr>
                <a:srgbClr val="445D73"/>
              </a:buClr>
              <a:buSzPts val="1600"/>
              <a:buFont typeface="Antic"/>
              <a:buChar char="■"/>
              <a:defRPr b="0" i="0" sz="1600" u="none" cap="none" strike="noStrike">
                <a:solidFill>
                  <a:srgbClr val="445D73"/>
                </a:solidFill>
                <a:latin typeface="Antic"/>
                <a:ea typeface="Antic"/>
                <a:cs typeface="Antic"/>
                <a:sym typeface="Antic"/>
              </a:defRPr>
            </a:lvl3pPr>
            <a:lvl4pPr indent="-330200" lvl="3" marL="1828800" marR="0" rtl="0" algn="l">
              <a:lnSpc>
                <a:spcPct val="115000"/>
              </a:lnSpc>
              <a:spcBef>
                <a:spcPts val="0"/>
              </a:spcBef>
              <a:spcAft>
                <a:spcPts val="0"/>
              </a:spcAft>
              <a:buClr>
                <a:srgbClr val="445D73"/>
              </a:buClr>
              <a:buSzPts val="1600"/>
              <a:buFont typeface="Antic"/>
              <a:buChar char="●"/>
              <a:defRPr b="0" i="0" sz="1600" u="none" cap="none" strike="noStrike">
                <a:solidFill>
                  <a:srgbClr val="445D73"/>
                </a:solidFill>
                <a:latin typeface="Antic"/>
                <a:ea typeface="Antic"/>
                <a:cs typeface="Antic"/>
                <a:sym typeface="Antic"/>
              </a:defRPr>
            </a:lvl4pPr>
            <a:lvl5pPr indent="-330200" lvl="4" marL="2286000" marR="0" rtl="0" algn="l">
              <a:lnSpc>
                <a:spcPct val="115000"/>
              </a:lnSpc>
              <a:spcBef>
                <a:spcPts val="0"/>
              </a:spcBef>
              <a:spcAft>
                <a:spcPts val="0"/>
              </a:spcAft>
              <a:buClr>
                <a:srgbClr val="445D73"/>
              </a:buClr>
              <a:buSzPts val="1600"/>
              <a:buFont typeface="Antic"/>
              <a:buChar char="◆"/>
              <a:defRPr b="0" i="0" sz="1600" u="none" cap="none" strike="noStrike">
                <a:solidFill>
                  <a:srgbClr val="445D73"/>
                </a:solidFill>
                <a:latin typeface="Antic"/>
                <a:ea typeface="Antic"/>
                <a:cs typeface="Antic"/>
                <a:sym typeface="Antic"/>
              </a:defRPr>
            </a:lvl5pPr>
            <a:lvl6pPr indent="-330200" lvl="5" marL="2743200" marR="0" rtl="0" algn="l">
              <a:lnSpc>
                <a:spcPct val="115000"/>
              </a:lnSpc>
              <a:spcBef>
                <a:spcPts val="0"/>
              </a:spcBef>
              <a:spcAft>
                <a:spcPts val="0"/>
              </a:spcAft>
              <a:buClr>
                <a:srgbClr val="445D73"/>
              </a:buClr>
              <a:buSzPts val="1600"/>
              <a:buFont typeface="Antic"/>
              <a:buChar char="➢"/>
              <a:defRPr b="0" i="0" sz="1600" u="none" cap="none" strike="noStrike">
                <a:solidFill>
                  <a:srgbClr val="445D73"/>
                </a:solidFill>
                <a:latin typeface="Antic"/>
                <a:ea typeface="Antic"/>
                <a:cs typeface="Antic"/>
                <a:sym typeface="Antic"/>
              </a:defRPr>
            </a:lvl6pPr>
            <a:lvl7pPr indent="-330200" lvl="6" marL="3200400" marR="0" rtl="0" algn="l">
              <a:lnSpc>
                <a:spcPct val="115000"/>
              </a:lnSpc>
              <a:spcBef>
                <a:spcPts val="0"/>
              </a:spcBef>
              <a:spcAft>
                <a:spcPts val="0"/>
              </a:spcAft>
              <a:buClr>
                <a:srgbClr val="445D73"/>
              </a:buClr>
              <a:buSzPts val="1600"/>
              <a:buFont typeface="Antic"/>
              <a:buChar char="■"/>
              <a:defRPr b="0" i="0" sz="1600" u="none" cap="none" strike="noStrike">
                <a:solidFill>
                  <a:srgbClr val="445D73"/>
                </a:solidFill>
                <a:latin typeface="Antic"/>
                <a:ea typeface="Antic"/>
                <a:cs typeface="Antic"/>
                <a:sym typeface="Antic"/>
              </a:defRPr>
            </a:lvl7pPr>
            <a:lvl8pPr indent="-330200" lvl="7" marL="3657600" marR="0" rtl="0" algn="l">
              <a:lnSpc>
                <a:spcPct val="115000"/>
              </a:lnSpc>
              <a:spcBef>
                <a:spcPts val="0"/>
              </a:spcBef>
              <a:spcAft>
                <a:spcPts val="0"/>
              </a:spcAft>
              <a:buClr>
                <a:srgbClr val="445D73"/>
              </a:buClr>
              <a:buSzPts val="1600"/>
              <a:buFont typeface="Antic"/>
              <a:buChar char="●"/>
              <a:defRPr b="0" i="0" sz="1600" u="none" cap="none" strike="noStrike">
                <a:solidFill>
                  <a:srgbClr val="445D73"/>
                </a:solidFill>
                <a:latin typeface="Antic"/>
                <a:ea typeface="Antic"/>
                <a:cs typeface="Antic"/>
                <a:sym typeface="Antic"/>
              </a:defRPr>
            </a:lvl8pPr>
            <a:lvl9pPr indent="-330200" lvl="8" marL="4114800" marR="0" rtl="0" algn="l">
              <a:lnSpc>
                <a:spcPct val="115000"/>
              </a:lnSpc>
              <a:spcBef>
                <a:spcPts val="0"/>
              </a:spcBef>
              <a:spcAft>
                <a:spcPts val="0"/>
              </a:spcAft>
              <a:buClr>
                <a:srgbClr val="445D73"/>
              </a:buClr>
              <a:buSzPts val="1600"/>
              <a:buFont typeface="Antic"/>
              <a:buChar char="◆"/>
              <a:defRPr b="0" i="0" sz="1600" u="none" cap="none" strike="noStrike">
                <a:solidFill>
                  <a:srgbClr val="445D73"/>
                </a:solidFill>
                <a:latin typeface="Antic"/>
                <a:ea typeface="Antic"/>
                <a:cs typeface="Antic"/>
                <a:sym typeface="Antic"/>
              </a:defRPr>
            </a:lvl9pPr>
          </a:lstStyle>
          <a:p/>
        </p:txBody>
      </p:sp>
      <p:sp>
        <p:nvSpPr>
          <p:cNvPr id="8" name="Google Shape;8;p59"/>
          <p:cNvSpPr txBox="1"/>
          <p:nvPr/>
        </p:nvSpPr>
        <p:spPr>
          <a:xfrm>
            <a:off x="3337300" y="4679950"/>
            <a:ext cx="2642400" cy="365100"/>
          </a:xfrm>
          <a:prstGeom prst="rect">
            <a:avLst/>
          </a:prstGeom>
          <a:noFill/>
          <a:ln>
            <a:noFill/>
          </a:ln>
        </p:spPr>
        <p:txBody>
          <a:bodyPr anchorCtr="0" anchor="ctr" bIns="47375" lIns="94750" spcFirstLastPara="1" rIns="94750" wrap="square" tIns="47375">
            <a:noAutofit/>
          </a:bodyPr>
          <a:lstStyle/>
          <a:p>
            <a:pPr indent="0" lvl="0" marL="0" marR="0" rtl="0" algn="ctr">
              <a:lnSpc>
                <a:spcPct val="100000"/>
              </a:lnSpc>
              <a:spcBef>
                <a:spcPts val="0"/>
              </a:spcBef>
              <a:spcAft>
                <a:spcPts val="0"/>
              </a:spcAft>
              <a:buClr>
                <a:srgbClr val="000000"/>
              </a:buClr>
              <a:buSzPts val="1000"/>
              <a:buFont typeface="Arial"/>
              <a:buNone/>
            </a:pPr>
            <a:r>
              <a:t/>
            </a:r>
            <a:endParaRPr b="0" i="0" sz="1000" u="none" cap="none" strike="noStrike">
              <a:solidFill>
                <a:srgbClr val="888888"/>
              </a:solidFill>
              <a:latin typeface="Antic"/>
              <a:ea typeface="Antic"/>
              <a:cs typeface="Antic"/>
              <a:sym typeface="Antic"/>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74" name="Shape 74"/>
        <p:cNvGrpSpPr/>
        <p:nvPr/>
      </p:nvGrpSpPr>
      <p:grpSpPr>
        <a:xfrm>
          <a:off x="0" y="0"/>
          <a:ext cx="0" cy="0"/>
          <a:chOff x="0" y="0"/>
          <a:chExt cx="0" cy="0"/>
        </a:xfrm>
      </p:grpSpPr>
      <p:sp>
        <p:nvSpPr>
          <p:cNvPr id="75" name="Google Shape;75;p72"/>
          <p:cNvSpPr txBox="1"/>
          <p:nvPr/>
        </p:nvSpPr>
        <p:spPr>
          <a:xfrm>
            <a:off x="967244" y="197704"/>
            <a:ext cx="7545300" cy="578700"/>
          </a:xfrm>
          <a:prstGeom prst="rect">
            <a:avLst/>
          </a:prstGeom>
          <a:noFill/>
          <a:ln>
            <a:noFill/>
          </a:ln>
        </p:spPr>
        <p:txBody>
          <a:bodyPr anchorCtr="0" anchor="ctr" bIns="94750" lIns="94750" spcFirstLastPara="1" rIns="94750" wrap="square" tIns="94750">
            <a:noAutofit/>
          </a:bodyPr>
          <a:lstStyle/>
          <a:p>
            <a:pPr indent="0" lvl="0" marL="0" marR="0" rtl="0" algn="l">
              <a:lnSpc>
                <a:spcPct val="100000"/>
              </a:lnSpc>
              <a:spcBef>
                <a:spcPts val="0"/>
              </a:spcBef>
              <a:spcAft>
                <a:spcPts val="0"/>
              </a:spcAft>
              <a:buClr>
                <a:srgbClr val="000000"/>
              </a:buClr>
              <a:buSzPts val="3300"/>
              <a:buFont typeface="Arial"/>
              <a:buNone/>
            </a:pPr>
            <a:r>
              <a:t/>
            </a:r>
            <a:endParaRPr b="0" i="0" sz="3300" u="none" cap="none" strike="noStrike">
              <a:solidFill>
                <a:srgbClr val="FF9900"/>
              </a:solidFill>
              <a:latin typeface="Lexend"/>
              <a:ea typeface="Lexend"/>
              <a:cs typeface="Lexend"/>
              <a:sym typeface="Lexend"/>
            </a:endParaRPr>
          </a:p>
        </p:txBody>
      </p:sp>
      <p:sp>
        <p:nvSpPr>
          <p:cNvPr id="76" name="Google Shape;76;p72"/>
          <p:cNvSpPr txBox="1"/>
          <p:nvPr/>
        </p:nvSpPr>
        <p:spPr>
          <a:xfrm>
            <a:off x="505141" y="1042339"/>
            <a:ext cx="8007300" cy="3452700"/>
          </a:xfrm>
          <a:prstGeom prst="rect">
            <a:avLst/>
          </a:prstGeom>
          <a:noFill/>
          <a:ln>
            <a:noFill/>
          </a:ln>
        </p:spPr>
        <p:txBody>
          <a:bodyPr anchorCtr="0" anchor="t" bIns="94750" lIns="94750" spcFirstLastPara="1" rIns="94750" wrap="square" tIns="94750">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FF9900"/>
              </a:solidFill>
              <a:latin typeface="Antic"/>
              <a:ea typeface="Antic"/>
              <a:cs typeface="Antic"/>
              <a:sym typeface="Antic"/>
            </a:endParaRPr>
          </a:p>
        </p:txBody>
      </p:sp>
      <p:sp>
        <p:nvSpPr>
          <p:cNvPr id="77" name="Google Shape;77;p72"/>
          <p:cNvSpPr txBox="1"/>
          <p:nvPr/>
        </p:nvSpPr>
        <p:spPr>
          <a:xfrm>
            <a:off x="3225518" y="4607079"/>
            <a:ext cx="2746500" cy="369000"/>
          </a:xfrm>
          <a:prstGeom prst="rect">
            <a:avLst/>
          </a:prstGeom>
          <a:noFill/>
          <a:ln>
            <a:noFill/>
          </a:ln>
        </p:spPr>
        <p:txBody>
          <a:bodyPr anchorCtr="0" anchor="ctr" bIns="47375" lIns="94750" spcFirstLastPara="1" rIns="94750" wrap="square" tIns="47375">
            <a:noAutofit/>
          </a:bodyPr>
          <a:lstStyle/>
          <a:p>
            <a:pPr indent="0" lvl="0" marL="0" marR="0" rtl="0" algn="ctr">
              <a:lnSpc>
                <a:spcPct val="100000"/>
              </a:lnSpc>
              <a:spcBef>
                <a:spcPts val="0"/>
              </a:spcBef>
              <a:spcAft>
                <a:spcPts val="0"/>
              </a:spcAft>
              <a:buClr>
                <a:srgbClr val="000000"/>
              </a:buClr>
              <a:buSzPts val="1000"/>
              <a:buFont typeface="Arial"/>
              <a:buNone/>
            </a:pPr>
            <a:r>
              <a:t/>
            </a:r>
            <a:endParaRPr b="0" i="0" sz="1000" u="none" cap="none" strike="noStrike">
              <a:solidFill>
                <a:srgbClr val="888888"/>
              </a:solidFill>
              <a:latin typeface="Antic"/>
              <a:ea typeface="Antic"/>
              <a:cs typeface="Antic"/>
              <a:sym typeface="Antic"/>
            </a:endParaRPr>
          </a:p>
        </p:txBody>
      </p:sp>
      <p:pic>
        <p:nvPicPr>
          <p:cNvPr id="78" name="Google Shape;78;p72"/>
          <p:cNvPicPr preferRelativeResize="0"/>
          <p:nvPr/>
        </p:nvPicPr>
        <p:blipFill rotWithShape="1">
          <a:blip r:embed="rId1">
            <a:alphaModFix/>
          </a:blip>
          <a:srcRect b="0" l="0" r="0" t="0"/>
          <a:stretch/>
        </p:blipFill>
        <p:spPr>
          <a:xfrm>
            <a:off x="7857102" y="4607481"/>
            <a:ext cx="1131473" cy="233637"/>
          </a:xfrm>
          <a:prstGeom prst="rect">
            <a:avLst/>
          </a:prstGeom>
          <a:noFill/>
          <a:ln>
            <a:noFill/>
          </a:ln>
        </p:spPr>
      </p:pic>
      <p:pic>
        <p:nvPicPr>
          <p:cNvPr id="79" name="Google Shape;79;p72"/>
          <p:cNvPicPr preferRelativeResize="0"/>
          <p:nvPr/>
        </p:nvPicPr>
        <p:blipFill rotWithShape="1">
          <a:blip r:embed="rId2">
            <a:alphaModFix/>
          </a:blip>
          <a:srcRect b="2380" l="0" r="0" t="2380"/>
          <a:stretch/>
        </p:blipFill>
        <p:spPr>
          <a:xfrm>
            <a:off x="142550" y="180100"/>
            <a:ext cx="624890" cy="578648"/>
          </a:xfrm>
          <a:prstGeom prst="rect">
            <a:avLst/>
          </a:prstGeom>
          <a:noFill/>
          <a:ln cap="flat" cmpd="sng" w="9525">
            <a:solidFill>
              <a:srgbClr val="FF9900"/>
            </a:solidFill>
            <a:prstDash val="solid"/>
            <a:round/>
            <a:headEnd len="sm" w="sm" type="none"/>
            <a:tailEnd len="sm" w="sm" type="none"/>
          </a:ln>
          <a:effectLst>
            <a:outerShdw rotWithShape="0" algn="bl" dir="3180000" dist="76200">
              <a:srgbClr val="FF9900"/>
            </a:outerShdw>
          </a:effectLst>
        </p:spPr>
      </p:pic>
      <p:sp>
        <p:nvSpPr>
          <p:cNvPr id="80" name="Google Shape;80;p72"/>
          <p:cNvSpPr txBox="1"/>
          <p:nvPr/>
        </p:nvSpPr>
        <p:spPr>
          <a:xfrm>
            <a:off x="1088394" y="199455"/>
            <a:ext cx="7259400" cy="636300"/>
          </a:xfrm>
          <a:prstGeom prst="rect">
            <a:avLst/>
          </a:prstGeom>
          <a:noFill/>
          <a:ln>
            <a:noFill/>
          </a:ln>
        </p:spPr>
        <p:txBody>
          <a:bodyPr anchorCtr="0" anchor="ctr" bIns="94750" lIns="94750" spcFirstLastPara="1" rIns="94750" wrap="square" tIns="94750">
            <a:noAutofit/>
          </a:bodyPr>
          <a:lstStyle/>
          <a:p>
            <a:pPr indent="0" lvl="0" marL="0" marR="0" rtl="0" algn="l">
              <a:lnSpc>
                <a:spcPct val="100000"/>
              </a:lnSpc>
              <a:spcBef>
                <a:spcPts val="0"/>
              </a:spcBef>
              <a:spcAft>
                <a:spcPts val="0"/>
              </a:spcAft>
              <a:buClr>
                <a:srgbClr val="000000"/>
              </a:buClr>
              <a:buSzPts val="3300"/>
              <a:buFont typeface="Arial"/>
              <a:buNone/>
            </a:pPr>
            <a:r>
              <a:t/>
            </a:r>
            <a:endParaRPr b="0" i="0" sz="3300" u="none" cap="none" strike="noStrike">
              <a:solidFill>
                <a:srgbClr val="FF9900"/>
              </a:solidFill>
              <a:latin typeface="Lexend"/>
              <a:ea typeface="Lexend"/>
              <a:cs typeface="Lexend"/>
              <a:sym typeface="Lexend"/>
            </a:endParaRPr>
          </a:p>
        </p:txBody>
      </p:sp>
    </p:spTree>
  </p:cSld>
  <p:clrMap accent1="accent1" accent2="accent2" accent3="accent3" accent4="accent4" accent5="accent5" accent6="accent6" bg1="lt1" bg2="dk2" tx1="dk1" tx2="lt2" folHlink="folHlink" hlink="hlink"/>
  <p:sldLayoutIdLst>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0" Type="http://schemas.openxmlformats.org/officeDocument/2006/relationships/image" Target="../media/image9.png"/><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2.jpg"/><Relationship Id="rId4" Type="http://schemas.openxmlformats.org/officeDocument/2006/relationships/image" Target="../media/image6.png"/><Relationship Id="rId9" Type="http://schemas.openxmlformats.org/officeDocument/2006/relationships/image" Target="../media/image7.png"/><Relationship Id="rId5" Type="http://schemas.openxmlformats.org/officeDocument/2006/relationships/image" Target="../media/image4.png"/><Relationship Id="rId6" Type="http://schemas.openxmlformats.org/officeDocument/2006/relationships/image" Target="../media/image11.png"/><Relationship Id="rId7" Type="http://schemas.openxmlformats.org/officeDocument/2006/relationships/image" Target="../media/image10.png"/><Relationship Id="rId8" Type="http://schemas.openxmlformats.org/officeDocument/2006/relationships/image" Target="../media/image3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3.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23.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34.png"/><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29.png"/><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27.png"/><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2.png"/><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16.png"/><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2.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21.png"/><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32.png"/><Relationship Id="rId4" Type="http://schemas.openxmlformats.org/officeDocument/2006/relationships/image" Target="../media/image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18.png"/><Relationship Id="rId4" Type="http://schemas.openxmlformats.org/officeDocument/2006/relationships/image" Target="../media/image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20.png"/><Relationship Id="rId4" Type="http://schemas.openxmlformats.org/officeDocument/2006/relationships/image" Target="../media/image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61.png"/><Relationship Id="rId4" Type="http://schemas.openxmlformats.org/officeDocument/2006/relationships/image" Target="../media/image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22.png"/><Relationship Id="rId4" Type="http://schemas.openxmlformats.org/officeDocument/2006/relationships/image" Target="../media/image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35.png"/><Relationship Id="rId4" Type="http://schemas.openxmlformats.org/officeDocument/2006/relationships/image" Target="../media/image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58.png"/><Relationship Id="rId4" Type="http://schemas.openxmlformats.org/officeDocument/2006/relationships/image" Target="../media/image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33.pn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26.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40.png"/><Relationship Id="rId4" Type="http://schemas.openxmlformats.org/officeDocument/2006/relationships/image" Target="../media/image43.png"/><Relationship Id="rId5" Type="http://schemas.openxmlformats.org/officeDocument/2006/relationships/image" Target="../media/image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36.png"/><Relationship Id="rId4" Type="http://schemas.openxmlformats.org/officeDocument/2006/relationships/image" Target="../media/image37.png"/><Relationship Id="rId5" Type="http://schemas.openxmlformats.org/officeDocument/2006/relationships/image" Target="../media/image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22.png"/><Relationship Id="rId4" Type="http://schemas.openxmlformats.org/officeDocument/2006/relationships/image" Target="../media/image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67.png"/><Relationship Id="rId4" Type="http://schemas.openxmlformats.org/officeDocument/2006/relationships/image" Target="../media/image9.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42.png"/><Relationship Id="rId4" Type="http://schemas.openxmlformats.org/officeDocument/2006/relationships/image" Target="../media/image9.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9.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63.png"/><Relationship Id="rId4" Type="http://schemas.openxmlformats.org/officeDocument/2006/relationships/image" Target="../media/image9.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57.png"/><Relationship Id="rId4" Type="http://schemas.openxmlformats.org/officeDocument/2006/relationships/image" Target="../media/image9.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53.png"/><Relationship Id="rId4" Type="http://schemas.openxmlformats.org/officeDocument/2006/relationships/image" Target="../media/image9.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image" Target="../media/image5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28.png"/><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image" Target="../media/image48.png"/><Relationship Id="rId4" Type="http://schemas.openxmlformats.org/officeDocument/2006/relationships/image" Target="../media/image9.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 Id="rId3" Type="http://schemas.openxmlformats.org/officeDocument/2006/relationships/image" Target="../media/image41.png"/><Relationship Id="rId4" Type="http://schemas.openxmlformats.org/officeDocument/2006/relationships/image" Target="../media/image9.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 Id="rId3" Type="http://schemas.openxmlformats.org/officeDocument/2006/relationships/image" Target="../media/image38.png"/><Relationship Id="rId4" Type="http://schemas.openxmlformats.org/officeDocument/2006/relationships/image" Target="../media/image9.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 Id="rId3" Type="http://schemas.openxmlformats.org/officeDocument/2006/relationships/image" Target="../media/image45.png"/><Relationship Id="rId4" Type="http://schemas.openxmlformats.org/officeDocument/2006/relationships/image" Target="../media/image9.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 Id="rId3" Type="http://schemas.openxmlformats.org/officeDocument/2006/relationships/image" Target="../media/image39.png"/><Relationship Id="rId4" Type="http://schemas.openxmlformats.org/officeDocument/2006/relationships/image" Target="../media/image9.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 Id="rId3" Type="http://schemas.openxmlformats.org/officeDocument/2006/relationships/image" Target="../media/image9.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 Id="rId3" Type="http://schemas.openxmlformats.org/officeDocument/2006/relationships/image" Target="../media/image47.png"/><Relationship Id="rId4" Type="http://schemas.openxmlformats.org/officeDocument/2006/relationships/image" Target="../media/image9.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 Id="rId3" Type="http://schemas.openxmlformats.org/officeDocument/2006/relationships/image" Target="../media/image46.png"/><Relationship Id="rId4" Type="http://schemas.openxmlformats.org/officeDocument/2006/relationships/image" Target="../media/image9.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 Id="rId3" Type="http://schemas.openxmlformats.org/officeDocument/2006/relationships/image" Target="../media/image56.png"/><Relationship Id="rId4" Type="http://schemas.openxmlformats.org/officeDocument/2006/relationships/image" Target="../media/image9.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 Id="rId3" Type="http://schemas.openxmlformats.org/officeDocument/2006/relationships/image" Target="../media/image44.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22.png"/><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0.xml"/><Relationship Id="rId3" Type="http://schemas.openxmlformats.org/officeDocument/2006/relationships/image" Target="../media/image64.png"/><Relationship Id="rId4" Type="http://schemas.openxmlformats.org/officeDocument/2006/relationships/image" Target="../media/image9.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1.xml"/><Relationship Id="rId3" Type="http://schemas.openxmlformats.org/officeDocument/2006/relationships/image" Target="../media/image62.png"/><Relationship Id="rId4" Type="http://schemas.openxmlformats.org/officeDocument/2006/relationships/image" Target="../media/image9.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2.xml"/><Relationship Id="rId3" Type="http://schemas.openxmlformats.org/officeDocument/2006/relationships/image" Target="../media/image68.png"/><Relationship Id="rId4" Type="http://schemas.openxmlformats.org/officeDocument/2006/relationships/image" Target="../media/image9.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3.xml"/><Relationship Id="rId3" Type="http://schemas.openxmlformats.org/officeDocument/2006/relationships/image" Target="../media/image49.png"/><Relationship Id="rId4" Type="http://schemas.openxmlformats.org/officeDocument/2006/relationships/image" Target="../media/image9.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4.xml"/><Relationship Id="rId3" Type="http://schemas.openxmlformats.org/officeDocument/2006/relationships/image" Target="../media/image65.png"/><Relationship Id="rId4" Type="http://schemas.openxmlformats.org/officeDocument/2006/relationships/image" Target="../media/image9.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5.xml"/><Relationship Id="rId3" Type="http://schemas.openxmlformats.org/officeDocument/2006/relationships/image" Target="../media/image9.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 Id="rId3" Type="http://schemas.openxmlformats.org/officeDocument/2006/relationships/image" Target="../media/image22.png"/><Relationship Id="rId4" Type="http://schemas.openxmlformats.org/officeDocument/2006/relationships/image" Target="../media/image9.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7.xml"/><Relationship Id="rId3" Type="http://schemas.openxmlformats.org/officeDocument/2006/relationships/image" Target="../media/image66.png"/><Relationship Id="rId4" Type="http://schemas.openxmlformats.org/officeDocument/2006/relationships/image" Target="../media/image9.png"/></Relationships>
</file>

<file path=ppt/slides/_rels/slide58.xml.rels><?xml version="1.0" encoding="UTF-8" standalone="yes"?><Relationships xmlns="http://schemas.openxmlformats.org/package/2006/relationships"><Relationship Id="rId10" Type="http://schemas.openxmlformats.org/officeDocument/2006/relationships/image" Target="../media/image9.png"/><Relationship Id="rId1" Type="http://schemas.openxmlformats.org/officeDocument/2006/relationships/slideLayout" Target="../slideLayouts/slideLayout1.xml"/><Relationship Id="rId2" Type="http://schemas.openxmlformats.org/officeDocument/2006/relationships/notesSlide" Target="../notesSlides/notesSlide58.xml"/><Relationship Id="rId3" Type="http://schemas.openxmlformats.org/officeDocument/2006/relationships/image" Target="../media/image12.jpg"/><Relationship Id="rId4" Type="http://schemas.openxmlformats.org/officeDocument/2006/relationships/image" Target="../media/image6.png"/><Relationship Id="rId9" Type="http://schemas.openxmlformats.org/officeDocument/2006/relationships/image" Target="../media/image7.png"/><Relationship Id="rId5" Type="http://schemas.openxmlformats.org/officeDocument/2006/relationships/image" Target="../media/image4.png"/><Relationship Id="rId6" Type="http://schemas.openxmlformats.org/officeDocument/2006/relationships/image" Target="../media/image11.png"/><Relationship Id="rId7" Type="http://schemas.openxmlformats.org/officeDocument/2006/relationships/image" Target="../media/image10.png"/><Relationship Id="rId8" Type="http://schemas.openxmlformats.org/officeDocument/2006/relationships/image" Target="../media/image3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31.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5.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9.png"/><Relationship Id="rId4" Type="http://schemas.openxmlformats.org/officeDocument/2006/relationships/image" Target="../media/image17.png"/><Relationship Id="rId5" Type="http://schemas.openxmlformats.org/officeDocument/2006/relationships/image" Target="../media/image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24.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 name="Shape 125"/>
        <p:cNvGrpSpPr/>
        <p:nvPr/>
      </p:nvGrpSpPr>
      <p:grpSpPr>
        <a:xfrm>
          <a:off x="0" y="0"/>
          <a:ext cx="0" cy="0"/>
          <a:chOff x="0" y="0"/>
          <a:chExt cx="0" cy="0"/>
        </a:xfrm>
      </p:grpSpPr>
      <p:pic>
        <p:nvPicPr>
          <p:cNvPr id="126" name="Google Shape;126;p1"/>
          <p:cNvPicPr preferRelativeResize="0"/>
          <p:nvPr/>
        </p:nvPicPr>
        <p:blipFill rotWithShape="1">
          <a:blip r:embed="rId3">
            <a:alphaModFix/>
          </a:blip>
          <a:srcRect b="2380" l="0" r="0" t="2380"/>
          <a:stretch/>
        </p:blipFill>
        <p:spPr>
          <a:xfrm>
            <a:off x="3715275" y="74610"/>
            <a:ext cx="2025975" cy="1929532"/>
          </a:xfrm>
          <a:prstGeom prst="rect">
            <a:avLst/>
          </a:prstGeom>
          <a:noFill/>
          <a:ln cap="flat" cmpd="sng" w="9525">
            <a:solidFill>
              <a:schemeClr val="accent6"/>
            </a:solidFill>
            <a:prstDash val="solid"/>
            <a:round/>
            <a:headEnd len="sm" w="sm" type="none"/>
            <a:tailEnd len="sm" w="sm" type="none"/>
          </a:ln>
        </p:spPr>
      </p:pic>
      <p:sp>
        <p:nvSpPr>
          <p:cNvPr id="127" name="Google Shape;127;p1"/>
          <p:cNvSpPr/>
          <p:nvPr/>
        </p:nvSpPr>
        <p:spPr>
          <a:xfrm>
            <a:off x="3954000" y="3550478"/>
            <a:ext cx="5083800" cy="549300"/>
          </a:xfrm>
          <a:prstGeom prst="rect">
            <a:avLst/>
          </a:prstGeom>
          <a:solidFill>
            <a:srgbClr val="FF9900"/>
          </a:solidFill>
          <a:ln>
            <a:noFill/>
          </a:ln>
        </p:spPr>
        <p:txBody>
          <a:bodyPr anchorCtr="0" anchor="ctr" bIns="94750" lIns="94750" spcFirstLastPara="1" rIns="94750" wrap="square" tIns="94750">
            <a:noAutofit/>
          </a:bodyPr>
          <a:lstStyle/>
          <a:p>
            <a:pPr indent="0" lvl="0" marL="0" marR="0" rtl="0" algn="ctr">
              <a:lnSpc>
                <a:spcPct val="100000"/>
              </a:lnSpc>
              <a:spcBef>
                <a:spcPts val="0"/>
              </a:spcBef>
              <a:spcAft>
                <a:spcPts val="0"/>
              </a:spcAft>
              <a:buClr>
                <a:srgbClr val="000000"/>
              </a:buClr>
              <a:buSzPts val="1600"/>
              <a:buFont typeface="Arial"/>
              <a:buNone/>
            </a:pPr>
            <a:r>
              <a:rPr b="1" i="0" lang="en" sz="1600" u="none" cap="none" strike="noStrike">
                <a:solidFill>
                  <a:srgbClr val="FEFEFE"/>
                </a:solidFill>
                <a:latin typeface="Antic"/>
                <a:ea typeface="Antic"/>
                <a:cs typeface="Antic"/>
                <a:sym typeface="Antic"/>
              </a:rPr>
              <a:t>Project no: 2022-1-RO01-KA220-VET-000085029</a:t>
            </a:r>
            <a:endParaRPr b="1" i="0" sz="1600" u="none" cap="none" strike="noStrike">
              <a:solidFill>
                <a:srgbClr val="FF9900"/>
              </a:solidFill>
              <a:latin typeface="Antic"/>
              <a:ea typeface="Antic"/>
              <a:cs typeface="Antic"/>
              <a:sym typeface="Antic"/>
            </a:endParaRPr>
          </a:p>
        </p:txBody>
      </p:sp>
      <p:pic>
        <p:nvPicPr>
          <p:cNvPr id="128" name="Google Shape;128;p1"/>
          <p:cNvPicPr preferRelativeResize="0"/>
          <p:nvPr/>
        </p:nvPicPr>
        <p:blipFill rotWithShape="1">
          <a:blip r:embed="rId4">
            <a:alphaModFix/>
          </a:blip>
          <a:srcRect b="0" l="2722" r="2731" t="0"/>
          <a:stretch/>
        </p:blipFill>
        <p:spPr>
          <a:xfrm>
            <a:off x="6321750" y="293918"/>
            <a:ext cx="2100060" cy="495634"/>
          </a:xfrm>
          <a:prstGeom prst="rect">
            <a:avLst/>
          </a:prstGeom>
          <a:noFill/>
          <a:ln>
            <a:noFill/>
          </a:ln>
        </p:spPr>
      </p:pic>
      <p:sp>
        <p:nvSpPr>
          <p:cNvPr id="129" name="Google Shape;129;p1"/>
          <p:cNvSpPr txBox="1"/>
          <p:nvPr/>
        </p:nvSpPr>
        <p:spPr>
          <a:xfrm>
            <a:off x="0" y="2102700"/>
            <a:ext cx="9144000" cy="1530600"/>
          </a:xfrm>
          <a:prstGeom prst="rect">
            <a:avLst/>
          </a:prstGeom>
          <a:solidFill>
            <a:srgbClr val="5F7D95"/>
          </a:solidFill>
          <a:ln>
            <a:noFill/>
          </a:ln>
        </p:spPr>
        <p:txBody>
          <a:bodyPr anchorCtr="0" anchor="ctr" bIns="94750" lIns="94750" spcFirstLastPara="1" rIns="94750" wrap="square" tIns="94750">
            <a:noAutofit/>
          </a:bodyPr>
          <a:lstStyle/>
          <a:p>
            <a:pPr indent="0" lvl="0" marL="0" marR="0" rtl="0" algn="ctr">
              <a:lnSpc>
                <a:spcPct val="90000"/>
              </a:lnSpc>
              <a:spcBef>
                <a:spcPts val="0"/>
              </a:spcBef>
              <a:spcAft>
                <a:spcPts val="0"/>
              </a:spcAft>
              <a:buClr>
                <a:srgbClr val="000000"/>
              </a:buClr>
              <a:buSzPts val="5700"/>
              <a:buFont typeface="Arial"/>
              <a:buNone/>
            </a:pPr>
            <a:r>
              <a:rPr b="1" i="0" lang="en" sz="5700" u="none" cap="none" strike="noStrike">
                <a:solidFill>
                  <a:srgbClr val="FFFFFF"/>
                </a:solidFill>
                <a:latin typeface="Lexend"/>
                <a:ea typeface="Lexend"/>
                <a:cs typeface="Lexend"/>
                <a:sym typeface="Lexend"/>
              </a:rPr>
              <a:t>Teach me to help</a:t>
            </a:r>
            <a:endParaRPr b="1" i="0" sz="5700" u="none" cap="none" strike="noStrike">
              <a:solidFill>
                <a:srgbClr val="FFFFFF"/>
              </a:solidFill>
              <a:latin typeface="Lexend"/>
              <a:ea typeface="Lexend"/>
              <a:cs typeface="Lexend"/>
              <a:sym typeface="Lexend"/>
            </a:endParaRPr>
          </a:p>
          <a:p>
            <a:pPr indent="0" lvl="0" marL="0" marR="0" rtl="0" algn="ctr">
              <a:lnSpc>
                <a:spcPct val="90000"/>
              </a:lnSpc>
              <a:spcBef>
                <a:spcPts val="0"/>
              </a:spcBef>
              <a:spcAft>
                <a:spcPts val="0"/>
              </a:spcAft>
              <a:buClr>
                <a:srgbClr val="000000"/>
              </a:buClr>
              <a:buSzPts val="2800"/>
              <a:buFont typeface="Arial"/>
              <a:buNone/>
            </a:pPr>
            <a:r>
              <a:rPr b="1" i="0" lang="en" sz="2800" u="none" cap="none" strike="noStrike">
                <a:solidFill>
                  <a:schemeClr val="accent1"/>
                </a:solidFill>
                <a:latin typeface="Calibri"/>
                <a:ea typeface="Calibri"/>
                <a:cs typeface="Calibri"/>
                <a:sym typeface="Calibri"/>
              </a:rPr>
              <a:t>Module I, Lesson 1: </a:t>
            </a:r>
            <a:r>
              <a:rPr b="1" i="0" lang="en" sz="2600" u="none" cap="none" strike="noStrike">
                <a:solidFill>
                  <a:schemeClr val="accent1"/>
                </a:solidFill>
                <a:latin typeface="Calibri"/>
                <a:ea typeface="Calibri"/>
                <a:cs typeface="Calibri"/>
                <a:sym typeface="Calibri"/>
              </a:rPr>
              <a:t>Definition of communication concepts, forms and types of communication</a:t>
            </a:r>
            <a:endParaRPr b="0" i="0" sz="2600" u="none" cap="none" strike="noStrike">
              <a:solidFill>
                <a:srgbClr val="FFFFFF"/>
              </a:solidFill>
              <a:latin typeface="Calibri"/>
              <a:ea typeface="Calibri"/>
              <a:cs typeface="Calibri"/>
              <a:sym typeface="Calibri"/>
            </a:endParaRPr>
          </a:p>
        </p:txBody>
      </p:sp>
      <p:grpSp>
        <p:nvGrpSpPr>
          <p:cNvPr id="130" name="Google Shape;130;p1"/>
          <p:cNvGrpSpPr/>
          <p:nvPr/>
        </p:nvGrpSpPr>
        <p:grpSpPr>
          <a:xfrm>
            <a:off x="908562" y="4256594"/>
            <a:ext cx="7326890" cy="846553"/>
            <a:chOff x="498500" y="4137629"/>
            <a:chExt cx="8147326" cy="941346"/>
          </a:xfrm>
        </p:grpSpPr>
        <p:grpSp>
          <p:nvGrpSpPr>
            <p:cNvPr id="131" name="Google Shape;131;p1"/>
            <p:cNvGrpSpPr/>
            <p:nvPr/>
          </p:nvGrpSpPr>
          <p:grpSpPr>
            <a:xfrm>
              <a:off x="498500" y="4226550"/>
              <a:ext cx="4586516" cy="852425"/>
              <a:chOff x="498500" y="4226550"/>
              <a:chExt cx="4586516" cy="852425"/>
            </a:xfrm>
          </p:grpSpPr>
          <p:grpSp>
            <p:nvGrpSpPr>
              <p:cNvPr id="132" name="Google Shape;132;p1"/>
              <p:cNvGrpSpPr/>
              <p:nvPr/>
            </p:nvGrpSpPr>
            <p:grpSpPr>
              <a:xfrm>
                <a:off x="498500" y="4226550"/>
                <a:ext cx="2782903" cy="852425"/>
                <a:chOff x="661431" y="5761985"/>
                <a:chExt cx="4102762" cy="1256708"/>
              </a:xfrm>
            </p:grpSpPr>
            <p:pic>
              <p:nvPicPr>
                <p:cNvPr id="133" name="Google Shape;133;p1"/>
                <p:cNvPicPr preferRelativeResize="0"/>
                <p:nvPr/>
              </p:nvPicPr>
              <p:blipFill rotWithShape="1">
                <a:blip r:embed="rId5">
                  <a:alphaModFix/>
                </a:blip>
                <a:srcRect b="0" l="0" r="0" t="0"/>
                <a:stretch/>
              </p:blipFill>
              <p:spPr>
                <a:xfrm>
                  <a:off x="3392779" y="5768268"/>
                  <a:ext cx="1371414" cy="1072165"/>
                </a:xfrm>
                <a:prstGeom prst="rect">
                  <a:avLst/>
                </a:prstGeom>
                <a:noFill/>
                <a:ln>
                  <a:noFill/>
                </a:ln>
              </p:spPr>
            </p:pic>
            <p:pic>
              <p:nvPicPr>
                <p:cNvPr id="134" name="Google Shape;134;p1"/>
                <p:cNvPicPr preferRelativeResize="0"/>
                <p:nvPr/>
              </p:nvPicPr>
              <p:blipFill rotWithShape="1">
                <a:blip r:embed="rId6">
                  <a:alphaModFix/>
                </a:blip>
                <a:srcRect b="0" l="0" r="0" t="0"/>
                <a:stretch/>
              </p:blipFill>
              <p:spPr>
                <a:xfrm>
                  <a:off x="661431" y="5761985"/>
                  <a:ext cx="1584550" cy="1256708"/>
                </a:xfrm>
                <a:prstGeom prst="rect">
                  <a:avLst/>
                </a:prstGeom>
                <a:noFill/>
                <a:ln>
                  <a:noFill/>
                </a:ln>
              </p:spPr>
            </p:pic>
          </p:grpSp>
          <p:pic>
            <p:nvPicPr>
              <p:cNvPr descr="Logo Oriensys" id="135" name="Google Shape;135;p1"/>
              <p:cNvPicPr preferRelativeResize="0"/>
              <p:nvPr/>
            </p:nvPicPr>
            <p:blipFill rotWithShape="1">
              <a:blip r:embed="rId7">
                <a:alphaModFix/>
              </a:blip>
              <a:srcRect b="0" l="0" r="0" t="0"/>
              <a:stretch/>
            </p:blipFill>
            <p:spPr>
              <a:xfrm>
                <a:off x="4059273" y="4297788"/>
                <a:ext cx="1025743" cy="621025"/>
              </a:xfrm>
              <a:prstGeom prst="rect">
                <a:avLst/>
              </a:prstGeom>
              <a:noFill/>
              <a:ln>
                <a:noFill/>
              </a:ln>
            </p:spPr>
          </p:pic>
        </p:grpSp>
        <p:pic>
          <p:nvPicPr>
            <p:cNvPr id="136" name="Google Shape;136;p1"/>
            <p:cNvPicPr preferRelativeResize="0"/>
            <p:nvPr/>
          </p:nvPicPr>
          <p:blipFill rotWithShape="1">
            <a:blip r:embed="rId8">
              <a:alphaModFix/>
            </a:blip>
            <a:srcRect b="0" l="0" r="0" t="0"/>
            <a:stretch/>
          </p:blipFill>
          <p:spPr>
            <a:xfrm>
              <a:off x="7927676" y="4244682"/>
              <a:ext cx="718150" cy="727244"/>
            </a:xfrm>
            <a:prstGeom prst="rect">
              <a:avLst/>
            </a:prstGeom>
            <a:noFill/>
            <a:ln>
              <a:noFill/>
            </a:ln>
          </p:spPr>
        </p:pic>
        <p:pic>
          <p:nvPicPr>
            <p:cNvPr id="137" name="Google Shape;137;p1"/>
            <p:cNvPicPr preferRelativeResize="0"/>
            <p:nvPr/>
          </p:nvPicPr>
          <p:blipFill rotWithShape="1">
            <a:blip r:embed="rId9">
              <a:alphaModFix/>
            </a:blip>
            <a:srcRect b="7329" l="0" r="0" t="-7329"/>
            <a:stretch/>
          </p:blipFill>
          <p:spPr>
            <a:xfrm>
              <a:off x="6147275" y="4137629"/>
              <a:ext cx="718150" cy="913596"/>
            </a:xfrm>
            <a:prstGeom prst="rect">
              <a:avLst/>
            </a:prstGeom>
            <a:noFill/>
            <a:ln>
              <a:noFill/>
            </a:ln>
          </p:spPr>
        </p:pic>
      </p:grpSp>
      <p:pic>
        <p:nvPicPr>
          <p:cNvPr id="138" name="Google Shape;138;p1"/>
          <p:cNvPicPr preferRelativeResize="0"/>
          <p:nvPr/>
        </p:nvPicPr>
        <p:blipFill rotWithShape="1">
          <a:blip r:embed="rId10">
            <a:alphaModFix/>
          </a:blip>
          <a:srcRect b="-108305" l="-108306" r="-108305" t="-108306"/>
          <a:stretch/>
        </p:blipFill>
        <p:spPr>
          <a:xfrm>
            <a:off x="7539228" y="3538728"/>
            <a:ext cx="1543050" cy="1543050"/>
          </a:xfrm>
          <a:prstGeom prst="ellipse">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38"/>
                                        </p:tgtEl>
                                        <p:attrNameLst>
                                          <p:attrName>style.visibility</p:attrName>
                                        </p:attrNameLst>
                                      </p:cBhvr>
                                      <p:to>
                                        <p:strVal val="visible"/>
                                      </p:to>
                                    </p:set>
                                    <p:animEffect filter="fade" transition="in">
                                      <p:cBhvr>
                                        <p:cTn dur="1"/>
                                        <p:tgtEl>
                                          <p:spTgt spid="13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 name="Shape 211"/>
        <p:cNvGrpSpPr/>
        <p:nvPr/>
      </p:nvGrpSpPr>
      <p:grpSpPr>
        <a:xfrm>
          <a:off x="0" y="0"/>
          <a:ext cx="0" cy="0"/>
          <a:chOff x="0" y="0"/>
          <a:chExt cx="0" cy="0"/>
        </a:xfrm>
      </p:grpSpPr>
      <p:sp>
        <p:nvSpPr>
          <p:cNvPr id="212" name="Google Shape;212;p10"/>
          <p:cNvSpPr txBox="1"/>
          <p:nvPr>
            <p:ph type="title"/>
          </p:nvPr>
        </p:nvSpPr>
        <p:spPr>
          <a:xfrm>
            <a:off x="1164594" y="316670"/>
            <a:ext cx="7259400" cy="572700"/>
          </a:xfrm>
          <a:prstGeom prst="rect">
            <a:avLst/>
          </a:prstGeom>
          <a:noFill/>
          <a:ln>
            <a:noFill/>
          </a:ln>
        </p:spPr>
        <p:txBody>
          <a:bodyPr anchorCtr="0" anchor="ctr" bIns="94750" lIns="94750" spcFirstLastPara="1" rIns="94750" wrap="square" tIns="94750">
            <a:noAutofit/>
          </a:bodyPr>
          <a:lstStyle/>
          <a:p>
            <a:pPr indent="0" lvl="0" marL="0" rtl="0" algn="ctr">
              <a:lnSpc>
                <a:spcPct val="100000"/>
              </a:lnSpc>
              <a:spcBef>
                <a:spcPts val="0"/>
              </a:spcBef>
              <a:spcAft>
                <a:spcPts val="0"/>
              </a:spcAft>
              <a:buSzPts val="3300"/>
              <a:buNone/>
            </a:pPr>
            <a:r>
              <a:rPr lang="en"/>
              <a:t>Barriers to effective communication</a:t>
            </a:r>
            <a:endParaRPr/>
          </a:p>
        </p:txBody>
      </p:sp>
      <p:sp>
        <p:nvSpPr>
          <p:cNvPr id="213" name="Google Shape;213;p10"/>
          <p:cNvSpPr txBox="1"/>
          <p:nvPr>
            <p:ph idx="1" type="body"/>
          </p:nvPr>
        </p:nvSpPr>
        <p:spPr>
          <a:xfrm>
            <a:off x="720000" y="1284275"/>
            <a:ext cx="3724800" cy="3284700"/>
          </a:xfrm>
          <a:prstGeom prst="rect">
            <a:avLst/>
          </a:prstGeom>
          <a:noFill/>
          <a:ln>
            <a:noFill/>
          </a:ln>
        </p:spPr>
        <p:txBody>
          <a:bodyPr anchorCtr="0" anchor="t" bIns="94750" lIns="94750" spcFirstLastPara="1" rIns="94750" wrap="square" tIns="94750">
            <a:noAutofit/>
          </a:bodyPr>
          <a:lstStyle/>
          <a:p>
            <a:pPr indent="0" lvl="0" marL="0" rtl="0" algn="just">
              <a:lnSpc>
                <a:spcPct val="150000"/>
              </a:lnSpc>
              <a:spcBef>
                <a:spcPts val="0"/>
              </a:spcBef>
              <a:spcAft>
                <a:spcPts val="0"/>
              </a:spcAft>
              <a:buSzPts val="1200"/>
              <a:buNone/>
            </a:pPr>
            <a:r>
              <a:rPr lang="en" sz="1500">
                <a:solidFill>
                  <a:srgbClr val="445D73"/>
                </a:solidFill>
              </a:rPr>
              <a:t>Barriers to effective communication are obstacles or challenges that hinder the successful exchange of information, ideas, emotions, or skills between individuals or groups. These barriers can manifest in various forms and arise from different sources, impeding the clarity, understanding, and effectiveness of communication. </a:t>
            </a:r>
            <a:endParaRPr sz="1900">
              <a:solidFill>
                <a:srgbClr val="445D73"/>
              </a:solidFill>
            </a:endParaRPr>
          </a:p>
        </p:txBody>
      </p:sp>
      <p:pic>
        <p:nvPicPr>
          <p:cNvPr id="214" name="Google Shape;214;p10"/>
          <p:cNvPicPr preferRelativeResize="0"/>
          <p:nvPr/>
        </p:nvPicPr>
        <p:blipFill rotWithShape="1">
          <a:blip r:embed="rId3">
            <a:alphaModFix/>
          </a:blip>
          <a:srcRect b="0" l="0" r="0" t="0"/>
          <a:stretch/>
        </p:blipFill>
        <p:spPr>
          <a:xfrm>
            <a:off x="5419200" y="1392025"/>
            <a:ext cx="3724800" cy="1949304"/>
          </a:xfrm>
          <a:prstGeom prst="rect">
            <a:avLst/>
          </a:prstGeom>
          <a:noFill/>
          <a:ln>
            <a:noFill/>
          </a:ln>
        </p:spPr>
      </p:pic>
      <p:pic>
        <p:nvPicPr>
          <p:cNvPr id="215" name="Google Shape;215;p10"/>
          <p:cNvPicPr preferRelativeResize="0"/>
          <p:nvPr/>
        </p:nvPicPr>
        <p:blipFill rotWithShape="1">
          <a:blip r:embed="rId4">
            <a:alphaModFix/>
          </a:blip>
          <a:srcRect b="-108305" l="-108306" r="-108305" t="-108306"/>
          <a:stretch/>
        </p:blipFill>
        <p:spPr>
          <a:xfrm>
            <a:off x="7539228" y="3538728"/>
            <a:ext cx="1543050" cy="1543050"/>
          </a:xfrm>
          <a:prstGeom prst="ellipse">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15"/>
                                        </p:tgtEl>
                                        <p:attrNameLst>
                                          <p:attrName>style.visibility</p:attrName>
                                        </p:attrNameLst>
                                      </p:cBhvr>
                                      <p:to>
                                        <p:strVal val="visible"/>
                                      </p:to>
                                    </p:set>
                                    <p:animEffect filter="fade" transition="in">
                                      <p:cBhvr>
                                        <p:cTn dur="1"/>
                                        <p:tgtEl>
                                          <p:spTgt spid="21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 name="Shape 219"/>
        <p:cNvGrpSpPr/>
        <p:nvPr/>
      </p:nvGrpSpPr>
      <p:grpSpPr>
        <a:xfrm>
          <a:off x="0" y="0"/>
          <a:ext cx="0" cy="0"/>
          <a:chOff x="0" y="0"/>
          <a:chExt cx="0" cy="0"/>
        </a:xfrm>
      </p:grpSpPr>
      <p:pic>
        <p:nvPicPr>
          <p:cNvPr id="220" name="Google Shape;220;p11"/>
          <p:cNvPicPr preferRelativeResize="0"/>
          <p:nvPr/>
        </p:nvPicPr>
        <p:blipFill rotWithShape="1">
          <a:blip r:embed="rId3">
            <a:alphaModFix/>
          </a:blip>
          <a:srcRect b="0" l="0" r="0" t="0"/>
          <a:stretch/>
        </p:blipFill>
        <p:spPr>
          <a:xfrm>
            <a:off x="3196750" y="2325400"/>
            <a:ext cx="4317426" cy="2818100"/>
          </a:xfrm>
          <a:prstGeom prst="rect">
            <a:avLst/>
          </a:prstGeom>
          <a:noFill/>
          <a:ln>
            <a:noFill/>
          </a:ln>
        </p:spPr>
      </p:pic>
      <p:sp>
        <p:nvSpPr>
          <p:cNvPr id="221" name="Google Shape;221;p11"/>
          <p:cNvSpPr txBox="1"/>
          <p:nvPr>
            <p:ph type="title"/>
          </p:nvPr>
        </p:nvSpPr>
        <p:spPr>
          <a:xfrm>
            <a:off x="1164594" y="316670"/>
            <a:ext cx="7259400" cy="572700"/>
          </a:xfrm>
          <a:prstGeom prst="rect">
            <a:avLst/>
          </a:prstGeom>
          <a:noFill/>
          <a:ln>
            <a:noFill/>
          </a:ln>
        </p:spPr>
        <p:txBody>
          <a:bodyPr anchorCtr="0" anchor="ctr" bIns="94750" lIns="94750" spcFirstLastPara="1" rIns="94750" wrap="square" tIns="94750">
            <a:noAutofit/>
          </a:bodyPr>
          <a:lstStyle/>
          <a:p>
            <a:pPr indent="0" lvl="0" marL="0" rtl="0" algn="ctr">
              <a:lnSpc>
                <a:spcPct val="100000"/>
              </a:lnSpc>
              <a:spcBef>
                <a:spcPts val="0"/>
              </a:spcBef>
              <a:spcAft>
                <a:spcPts val="0"/>
              </a:spcAft>
              <a:buSzPts val="3300"/>
              <a:buNone/>
            </a:pPr>
            <a:r>
              <a:rPr lang="en"/>
              <a:t>Barriers to effective communication</a:t>
            </a:r>
            <a:endParaRPr/>
          </a:p>
        </p:txBody>
      </p:sp>
      <p:sp>
        <p:nvSpPr>
          <p:cNvPr id="222" name="Google Shape;222;p11"/>
          <p:cNvSpPr txBox="1"/>
          <p:nvPr>
            <p:ph idx="1" type="body"/>
          </p:nvPr>
        </p:nvSpPr>
        <p:spPr>
          <a:xfrm>
            <a:off x="720000" y="1284275"/>
            <a:ext cx="3724800" cy="3284700"/>
          </a:xfrm>
          <a:prstGeom prst="rect">
            <a:avLst/>
          </a:prstGeom>
          <a:noFill/>
          <a:ln>
            <a:noFill/>
          </a:ln>
        </p:spPr>
        <p:txBody>
          <a:bodyPr anchorCtr="0" anchor="t" bIns="94750" lIns="94750" spcFirstLastPara="1" rIns="94750" wrap="square" tIns="94750">
            <a:noAutofit/>
          </a:bodyPr>
          <a:lstStyle/>
          <a:p>
            <a:pPr indent="0" lvl="0" marL="0" rtl="0" algn="l">
              <a:lnSpc>
                <a:spcPct val="115000"/>
              </a:lnSpc>
              <a:spcBef>
                <a:spcPts val="0"/>
              </a:spcBef>
              <a:spcAft>
                <a:spcPts val="0"/>
              </a:spcAft>
              <a:buSzPts val="1200"/>
              <a:buNone/>
            </a:pPr>
            <a:r>
              <a:rPr b="1" lang="en"/>
              <a:t>Physical barriers</a:t>
            </a:r>
            <a:endParaRPr b="1"/>
          </a:p>
          <a:p>
            <a:pPr indent="-304800" lvl="0" marL="457200" rtl="0" algn="l">
              <a:lnSpc>
                <a:spcPct val="115000"/>
              </a:lnSpc>
              <a:spcBef>
                <a:spcPts val="0"/>
              </a:spcBef>
              <a:spcAft>
                <a:spcPts val="0"/>
              </a:spcAft>
              <a:buSzPts val="1200"/>
              <a:buChar char="-"/>
            </a:pPr>
            <a:r>
              <a:rPr lang="en"/>
              <a:t>Noise</a:t>
            </a:r>
            <a:endParaRPr/>
          </a:p>
          <a:p>
            <a:pPr indent="-304800" lvl="0" marL="457200" rtl="0" algn="l">
              <a:lnSpc>
                <a:spcPct val="115000"/>
              </a:lnSpc>
              <a:spcBef>
                <a:spcPts val="0"/>
              </a:spcBef>
              <a:spcAft>
                <a:spcPts val="0"/>
              </a:spcAft>
              <a:buSzPts val="1200"/>
              <a:buChar char="-"/>
            </a:pPr>
            <a:r>
              <a:rPr lang="en"/>
              <a:t>Distance</a:t>
            </a:r>
            <a:endParaRPr/>
          </a:p>
          <a:p>
            <a:pPr indent="-304800" lvl="0" marL="457200" rtl="0" algn="l">
              <a:lnSpc>
                <a:spcPct val="115000"/>
              </a:lnSpc>
              <a:spcBef>
                <a:spcPts val="0"/>
              </a:spcBef>
              <a:spcAft>
                <a:spcPts val="0"/>
              </a:spcAft>
              <a:buSzPts val="1200"/>
              <a:buChar char="-"/>
            </a:pPr>
            <a:r>
              <a:rPr lang="en"/>
              <a:t>Poor lightning</a:t>
            </a:r>
            <a:endParaRPr/>
          </a:p>
          <a:p>
            <a:pPr indent="-304800" lvl="0" marL="457200" rtl="0" algn="l">
              <a:lnSpc>
                <a:spcPct val="115000"/>
              </a:lnSpc>
              <a:spcBef>
                <a:spcPts val="0"/>
              </a:spcBef>
              <a:spcAft>
                <a:spcPts val="0"/>
              </a:spcAft>
              <a:buSzPts val="1200"/>
              <a:buChar char="-"/>
            </a:pPr>
            <a:r>
              <a:rPr lang="en"/>
              <a:t>Technical issues </a:t>
            </a:r>
            <a:endParaRPr/>
          </a:p>
          <a:p>
            <a:pPr indent="0" lvl="0" marL="0" rtl="0" algn="l">
              <a:lnSpc>
                <a:spcPct val="115000"/>
              </a:lnSpc>
              <a:spcBef>
                <a:spcPts val="0"/>
              </a:spcBef>
              <a:spcAft>
                <a:spcPts val="0"/>
              </a:spcAft>
              <a:buSzPts val="1200"/>
              <a:buNone/>
            </a:pPr>
            <a:r>
              <a:t/>
            </a:r>
            <a:endParaRPr/>
          </a:p>
          <a:p>
            <a:pPr indent="0" lvl="0" marL="0" rtl="0" algn="l">
              <a:lnSpc>
                <a:spcPct val="115000"/>
              </a:lnSpc>
              <a:spcBef>
                <a:spcPts val="0"/>
              </a:spcBef>
              <a:spcAft>
                <a:spcPts val="0"/>
              </a:spcAft>
              <a:buSzPts val="1200"/>
              <a:buNone/>
            </a:pPr>
            <a:r>
              <a:rPr b="1" lang="en"/>
              <a:t>Psychological barriers</a:t>
            </a:r>
            <a:endParaRPr b="1"/>
          </a:p>
          <a:p>
            <a:pPr indent="-304800" lvl="0" marL="457200" rtl="0" algn="l">
              <a:lnSpc>
                <a:spcPct val="115000"/>
              </a:lnSpc>
              <a:spcBef>
                <a:spcPts val="0"/>
              </a:spcBef>
              <a:spcAft>
                <a:spcPts val="0"/>
              </a:spcAft>
              <a:buSzPts val="1200"/>
              <a:buChar char="-"/>
            </a:pPr>
            <a:r>
              <a:rPr lang="en"/>
              <a:t>Stress </a:t>
            </a:r>
            <a:endParaRPr/>
          </a:p>
          <a:p>
            <a:pPr indent="-304800" lvl="0" marL="457200" rtl="0" algn="l">
              <a:lnSpc>
                <a:spcPct val="115000"/>
              </a:lnSpc>
              <a:spcBef>
                <a:spcPts val="0"/>
              </a:spcBef>
              <a:spcAft>
                <a:spcPts val="0"/>
              </a:spcAft>
              <a:buSzPts val="1200"/>
              <a:buChar char="-"/>
            </a:pPr>
            <a:r>
              <a:rPr lang="en"/>
              <a:t>Emotions</a:t>
            </a:r>
            <a:endParaRPr/>
          </a:p>
          <a:p>
            <a:pPr indent="-304800" lvl="0" marL="457200" rtl="0" algn="l">
              <a:lnSpc>
                <a:spcPct val="115000"/>
              </a:lnSpc>
              <a:spcBef>
                <a:spcPts val="0"/>
              </a:spcBef>
              <a:spcAft>
                <a:spcPts val="0"/>
              </a:spcAft>
              <a:buSzPts val="1200"/>
              <a:buChar char="-"/>
            </a:pPr>
            <a:r>
              <a:rPr lang="en"/>
              <a:t>Mental health </a:t>
            </a:r>
            <a:endParaRPr/>
          </a:p>
          <a:p>
            <a:pPr indent="-304800" lvl="0" marL="457200" rtl="0" algn="l">
              <a:lnSpc>
                <a:spcPct val="115000"/>
              </a:lnSpc>
              <a:spcBef>
                <a:spcPts val="0"/>
              </a:spcBef>
              <a:spcAft>
                <a:spcPts val="0"/>
              </a:spcAft>
              <a:buSzPts val="1200"/>
              <a:buChar char="-"/>
            </a:pPr>
            <a:r>
              <a:rPr lang="en"/>
              <a:t>Lack of empathy </a:t>
            </a:r>
            <a:endParaRPr/>
          </a:p>
        </p:txBody>
      </p:sp>
      <p:pic>
        <p:nvPicPr>
          <p:cNvPr id="223" name="Google Shape;223;p11"/>
          <p:cNvPicPr preferRelativeResize="0"/>
          <p:nvPr/>
        </p:nvPicPr>
        <p:blipFill rotWithShape="1">
          <a:blip r:embed="rId4">
            <a:alphaModFix/>
          </a:blip>
          <a:srcRect b="-108305" l="-108306" r="-108305" t="-108306"/>
          <a:stretch/>
        </p:blipFill>
        <p:spPr>
          <a:xfrm>
            <a:off x="7539228" y="3538728"/>
            <a:ext cx="1543050" cy="1543050"/>
          </a:xfrm>
          <a:prstGeom prst="ellipse">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23"/>
                                        </p:tgtEl>
                                        <p:attrNameLst>
                                          <p:attrName>style.visibility</p:attrName>
                                        </p:attrNameLst>
                                      </p:cBhvr>
                                      <p:to>
                                        <p:strVal val="visible"/>
                                      </p:to>
                                    </p:set>
                                    <p:animEffect filter="fade" transition="in">
                                      <p:cBhvr>
                                        <p:cTn dur="1"/>
                                        <p:tgtEl>
                                          <p:spTgt spid="22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 name="Shape 227"/>
        <p:cNvGrpSpPr/>
        <p:nvPr/>
      </p:nvGrpSpPr>
      <p:grpSpPr>
        <a:xfrm>
          <a:off x="0" y="0"/>
          <a:ext cx="0" cy="0"/>
          <a:chOff x="0" y="0"/>
          <a:chExt cx="0" cy="0"/>
        </a:xfrm>
      </p:grpSpPr>
      <p:sp>
        <p:nvSpPr>
          <p:cNvPr id="228" name="Google Shape;228;p12"/>
          <p:cNvSpPr txBox="1"/>
          <p:nvPr>
            <p:ph type="title"/>
          </p:nvPr>
        </p:nvSpPr>
        <p:spPr>
          <a:xfrm>
            <a:off x="1164594" y="316670"/>
            <a:ext cx="7259400" cy="572700"/>
          </a:xfrm>
          <a:prstGeom prst="rect">
            <a:avLst/>
          </a:prstGeom>
          <a:noFill/>
          <a:ln>
            <a:noFill/>
          </a:ln>
        </p:spPr>
        <p:txBody>
          <a:bodyPr anchorCtr="0" anchor="ctr" bIns="94750" lIns="94750" spcFirstLastPara="1" rIns="94750" wrap="square" tIns="94750">
            <a:noAutofit/>
          </a:bodyPr>
          <a:lstStyle/>
          <a:p>
            <a:pPr indent="0" lvl="0" marL="0" rtl="0" algn="ctr">
              <a:lnSpc>
                <a:spcPct val="100000"/>
              </a:lnSpc>
              <a:spcBef>
                <a:spcPts val="0"/>
              </a:spcBef>
              <a:spcAft>
                <a:spcPts val="0"/>
              </a:spcAft>
              <a:buSzPts val="3300"/>
              <a:buNone/>
            </a:pPr>
            <a:r>
              <a:rPr lang="en"/>
              <a:t>Barriers to effective communication</a:t>
            </a:r>
            <a:endParaRPr/>
          </a:p>
        </p:txBody>
      </p:sp>
      <p:sp>
        <p:nvSpPr>
          <p:cNvPr id="229" name="Google Shape;229;p12"/>
          <p:cNvSpPr txBox="1"/>
          <p:nvPr>
            <p:ph idx="1" type="body"/>
          </p:nvPr>
        </p:nvSpPr>
        <p:spPr>
          <a:xfrm>
            <a:off x="720000" y="1284275"/>
            <a:ext cx="3989700" cy="3284700"/>
          </a:xfrm>
          <a:prstGeom prst="rect">
            <a:avLst/>
          </a:prstGeom>
          <a:noFill/>
          <a:ln>
            <a:noFill/>
          </a:ln>
        </p:spPr>
        <p:txBody>
          <a:bodyPr anchorCtr="0" anchor="t" bIns="94750" lIns="94750" spcFirstLastPara="1" rIns="94750" wrap="square" tIns="94750">
            <a:noAutofit/>
          </a:bodyPr>
          <a:lstStyle/>
          <a:p>
            <a:pPr indent="0" lvl="0" marL="0" rtl="0" algn="l">
              <a:lnSpc>
                <a:spcPct val="115000"/>
              </a:lnSpc>
              <a:spcBef>
                <a:spcPts val="0"/>
              </a:spcBef>
              <a:spcAft>
                <a:spcPts val="0"/>
              </a:spcAft>
              <a:buSzPts val="1200"/>
              <a:buNone/>
            </a:pPr>
            <a:r>
              <a:rPr b="1" lang="en"/>
              <a:t>Language barriers</a:t>
            </a:r>
            <a:endParaRPr b="1"/>
          </a:p>
          <a:p>
            <a:pPr indent="-304800" lvl="0" marL="457200" rtl="0" algn="l">
              <a:lnSpc>
                <a:spcPct val="115000"/>
              </a:lnSpc>
              <a:spcBef>
                <a:spcPts val="0"/>
              </a:spcBef>
              <a:spcAft>
                <a:spcPts val="0"/>
              </a:spcAft>
              <a:buSzPts val="1200"/>
              <a:buChar char="-"/>
            </a:pPr>
            <a:r>
              <a:rPr lang="en"/>
              <a:t>Not sharing common language, or different levels of proficiency in a shared language.</a:t>
            </a:r>
            <a:r>
              <a:rPr lang="en" sz="1700"/>
              <a:t> </a:t>
            </a:r>
            <a:r>
              <a:rPr lang="en" sz="1500">
                <a:solidFill>
                  <a:srgbClr val="445D73"/>
                </a:solidFill>
              </a:rPr>
              <a:t>Jargon, technical language, or complex terminology can create barriers for individuals who are not familiar with specialized vocabulary.</a:t>
            </a:r>
            <a:endParaRPr sz="1900">
              <a:solidFill>
                <a:srgbClr val="445D73"/>
              </a:solidFill>
            </a:endParaRPr>
          </a:p>
          <a:p>
            <a:pPr indent="0" lvl="0" marL="0" rtl="0" algn="l">
              <a:lnSpc>
                <a:spcPct val="115000"/>
              </a:lnSpc>
              <a:spcBef>
                <a:spcPts val="0"/>
              </a:spcBef>
              <a:spcAft>
                <a:spcPts val="0"/>
              </a:spcAft>
              <a:buSzPts val="1200"/>
              <a:buNone/>
            </a:pPr>
            <a:r>
              <a:t/>
            </a:r>
            <a:endParaRPr/>
          </a:p>
          <a:p>
            <a:pPr indent="0" lvl="0" marL="0" rtl="0" algn="l">
              <a:lnSpc>
                <a:spcPct val="115000"/>
              </a:lnSpc>
              <a:spcBef>
                <a:spcPts val="0"/>
              </a:spcBef>
              <a:spcAft>
                <a:spcPts val="0"/>
              </a:spcAft>
              <a:buSzPts val="1200"/>
              <a:buNone/>
            </a:pPr>
            <a:r>
              <a:rPr b="1" lang="en"/>
              <a:t>Cultural barriers</a:t>
            </a:r>
            <a:endParaRPr b="1"/>
          </a:p>
          <a:p>
            <a:pPr indent="-304800" lvl="0" marL="457200" rtl="0" algn="l">
              <a:lnSpc>
                <a:spcPct val="115000"/>
              </a:lnSpc>
              <a:spcBef>
                <a:spcPts val="0"/>
              </a:spcBef>
              <a:spcAft>
                <a:spcPts val="0"/>
              </a:spcAft>
              <a:buSzPts val="1200"/>
              <a:buChar char="-"/>
            </a:pPr>
            <a:r>
              <a:rPr lang="en"/>
              <a:t>Differences in values, norms, beliefs, communication styles, social customs</a:t>
            </a:r>
            <a:endParaRPr/>
          </a:p>
        </p:txBody>
      </p:sp>
      <p:pic>
        <p:nvPicPr>
          <p:cNvPr id="230" name="Google Shape;230;p12"/>
          <p:cNvPicPr preferRelativeResize="0"/>
          <p:nvPr/>
        </p:nvPicPr>
        <p:blipFill rotWithShape="1">
          <a:blip r:embed="rId3">
            <a:alphaModFix/>
          </a:blip>
          <a:srcRect b="0" l="0" r="0" t="0"/>
          <a:stretch/>
        </p:blipFill>
        <p:spPr>
          <a:xfrm>
            <a:off x="4749600" y="1580832"/>
            <a:ext cx="4394400" cy="2691570"/>
          </a:xfrm>
          <a:prstGeom prst="rect">
            <a:avLst/>
          </a:prstGeom>
          <a:noFill/>
          <a:ln>
            <a:noFill/>
          </a:ln>
        </p:spPr>
      </p:pic>
      <p:pic>
        <p:nvPicPr>
          <p:cNvPr id="231" name="Google Shape;231;p12"/>
          <p:cNvPicPr preferRelativeResize="0"/>
          <p:nvPr/>
        </p:nvPicPr>
        <p:blipFill rotWithShape="1">
          <a:blip r:embed="rId4">
            <a:alphaModFix/>
          </a:blip>
          <a:srcRect b="-108305" l="-108306" r="-108305" t="-108306"/>
          <a:stretch/>
        </p:blipFill>
        <p:spPr>
          <a:xfrm>
            <a:off x="7539228" y="3538728"/>
            <a:ext cx="1543050" cy="1543050"/>
          </a:xfrm>
          <a:prstGeom prst="ellipse">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31"/>
                                        </p:tgtEl>
                                        <p:attrNameLst>
                                          <p:attrName>style.visibility</p:attrName>
                                        </p:attrNameLst>
                                      </p:cBhvr>
                                      <p:to>
                                        <p:strVal val="visible"/>
                                      </p:to>
                                    </p:set>
                                    <p:animEffect filter="fade" transition="in">
                                      <p:cBhvr>
                                        <p:cTn dur="1"/>
                                        <p:tgtEl>
                                          <p:spTgt spid="23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 name="Shape 235"/>
        <p:cNvGrpSpPr/>
        <p:nvPr/>
      </p:nvGrpSpPr>
      <p:grpSpPr>
        <a:xfrm>
          <a:off x="0" y="0"/>
          <a:ext cx="0" cy="0"/>
          <a:chOff x="0" y="0"/>
          <a:chExt cx="0" cy="0"/>
        </a:xfrm>
      </p:grpSpPr>
      <p:sp>
        <p:nvSpPr>
          <p:cNvPr id="236" name="Google Shape;236;p13"/>
          <p:cNvSpPr txBox="1"/>
          <p:nvPr>
            <p:ph type="title"/>
          </p:nvPr>
        </p:nvSpPr>
        <p:spPr>
          <a:xfrm>
            <a:off x="1164594" y="316670"/>
            <a:ext cx="7259400" cy="572700"/>
          </a:xfrm>
          <a:prstGeom prst="rect">
            <a:avLst/>
          </a:prstGeom>
          <a:noFill/>
          <a:ln>
            <a:noFill/>
          </a:ln>
        </p:spPr>
        <p:txBody>
          <a:bodyPr anchorCtr="0" anchor="ctr" bIns="94750" lIns="94750" spcFirstLastPara="1" rIns="94750" wrap="square" tIns="94750">
            <a:noAutofit/>
          </a:bodyPr>
          <a:lstStyle/>
          <a:p>
            <a:pPr indent="0" lvl="0" marL="0" rtl="0" algn="ctr">
              <a:lnSpc>
                <a:spcPct val="100000"/>
              </a:lnSpc>
              <a:spcBef>
                <a:spcPts val="0"/>
              </a:spcBef>
              <a:spcAft>
                <a:spcPts val="0"/>
              </a:spcAft>
              <a:buSzPts val="3300"/>
              <a:buNone/>
            </a:pPr>
            <a:r>
              <a:rPr lang="en"/>
              <a:t>Barriers to effective communication</a:t>
            </a:r>
            <a:endParaRPr/>
          </a:p>
        </p:txBody>
      </p:sp>
      <p:sp>
        <p:nvSpPr>
          <p:cNvPr id="237" name="Google Shape;237;p13"/>
          <p:cNvSpPr txBox="1"/>
          <p:nvPr>
            <p:ph idx="1" type="body"/>
          </p:nvPr>
        </p:nvSpPr>
        <p:spPr>
          <a:xfrm>
            <a:off x="720000" y="1284275"/>
            <a:ext cx="3724800" cy="3284700"/>
          </a:xfrm>
          <a:prstGeom prst="rect">
            <a:avLst/>
          </a:prstGeom>
          <a:noFill/>
          <a:ln>
            <a:noFill/>
          </a:ln>
        </p:spPr>
        <p:txBody>
          <a:bodyPr anchorCtr="0" anchor="t" bIns="94750" lIns="94750" spcFirstLastPara="1" rIns="94750" wrap="square" tIns="94750">
            <a:noAutofit/>
          </a:bodyPr>
          <a:lstStyle/>
          <a:p>
            <a:pPr indent="0" lvl="0" marL="0" rtl="0" algn="l">
              <a:lnSpc>
                <a:spcPct val="115000"/>
              </a:lnSpc>
              <a:spcBef>
                <a:spcPts val="0"/>
              </a:spcBef>
              <a:spcAft>
                <a:spcPts val="0"/>
              </a:spcAft>
              <a:buSzPts val="1200"/>
              <a:buNone/>
            </a:pPr>
            <a:r>
              <a:rPr b="1" lang="en"/>
              <a:t>Perceptual barriers </a:t>
            </a:r>
            <a:r>
              <a:rPr lang="en" sz="1700">
                <a:solidFill>
                  <a:srgbClr val="445D73"/>
                </a:solidFill>
              </a:rPr>
              <a:t>arise from differences in how individuals perceive and interpret information</a:t>
            </a:r>
            <a:endParaRPr b="1" sz="2100">
              <a:solidFill>
                <a:srgbClr val="445D73"/>
              </a:solidFill>
            </a:endParaRPr>
          </a:p>
          <a:p>
            <a:pPr indent="-304800" lvl="0" marL="457200" rtl="0" algn="l">
              <a:lnSpc>
                <a:spcPct val="115000"/>
              </a:lnSpc>
              <a:spcBef>
                <a:spcPts val="0"/>
              </a:spcBef>
              <a:spcAft>
                <a:spcPts val="0"/>
              </a:spcAft>
              <a:buSzPts val="1200"/>
              <a:buChar char="-"/>
            </a:pPr>
            <a:r>
              <a:rPr lang="en"/>
              <a:t>Differences in sensory perception, cognitive processing and biases, or selective attention</a:t>
            </a:r>
            <a:endParaRPr/>
          </a:p>
        </p:txBody>
      </p:sp>
      <p:pic>
        <p:nvPicPr>
          <p:cNvPr id="238" name="Google Shape;238;p13"/>
          <p:cNvPicPr preferRelativeResize="0"/>
          <p:nvPr/>
        </p:nvPicPr>
        <p:blipFill rotWithShape="1">
          <a:blip r:embed="rId3">
            <a:alphaModFix/>
          </a:blip>
          <a:srcRect b="4988" l="0" r="0" t="0"/>
          <a:stretch/>
        </p:blipFill>
        <p:spPr>
          <a:xfrm>
            <a:off x="4749600" y="1534937"/>
            <a:ext cx="4394400" cy="2783375"/>
          </a:xfrm>
          <a:prstGeom prst="rect">
            <a:avLst/>
          </a:prstGeom>
          <a:noFill/>
          <a:ln>
            <a:noFill/>
          </a:ln>
        </p:spPr>
      </p:pic>
      <p:pic>
        <p:nvPicPr>
          <p:cNvPr id="239" name="Google Shape;239;p13"/>
          <p:cNvPicPr preferRelativeResize="0"/>
          <p:nvPr/>
        </p:nvPicPr>
        <p:blipFill rotWithShape="1">
          <a:blip r:embed="rId4">
            <a:alphaModFix/>
          </a:blip>
          <a:srcRect b="-108305" l="-108306" r="-108305" t="-108306"/>
          <a:stretch/>
        </p:blipFill>
        <p:spPr>
          <a:xfrm>
            <a:off x="7539228" y="3538728"/>
            <a:ext cx="1543050" cy="1543050"/>
          </a:xfrm>
          <a:prstGeom prst="ellipse">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39"/>
                                        </p:tgtEl>
                                        <p:attrNameLst>
                                          <p:attrName>style.visibility</p:attrName>
                                        </p:attrNameLst>
                                      </p:cBhvr>
                                      <p:to>
                                        <p:strVal val="visible"/>
                                      </p:to>
                                    </p:set>
                                    <p:animEffect filter="fade" transition="in">
                                      <p:cBhvr>
                                        <p:cTn dur="1"/>
                                        <p:tgtEl>
                                          <p:spTgt spid="23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3" name="Shape 243"/>
        <p:cNvGrpSpPr/>
        <p:nvPr/>
      </p:nvGrpSpPr>
      <p:grpSpPr>
        <a:xfrm>
          <a:off x="0" y="0"/>
          <a:ext cx="0" cy="0"/>
          <a:chOff x="0" y="0"/>
          <a:chExt cx="0" cy="0"/>
        </a:xfrm>
      </p:grpSpPr>
      <p:sp>
        <p:nvSpPr>
          <p:cNvPr id="244" name="Google Shape;244;p14"/>
          <p:cNvSpPr txBox="1"/>
          <p:nvPr>
            <p:ph type="title"/>
          </p:nvPr>
        </p:nvSpPr>
        <p:spPr>
          <a:xfrm>
            <a:off x="1164594" y="316670"/>
            <a:ext cx="7259400" cy="572700"/>
          </a:xfrm>
          <a:prstGeom prst="rect">
            <a:avLst/>
          </a:prstGeom>
          <a:noFill/>
          <a:ln>
            <a:noFill/>
          </a:ln>
        </p:spPr>
        <p:txBody>
          <a:bodyPr anchorCtr="0" anchor="ctr" bIns="94750" lIns="94750" spcFirstLastPara="1" rIns="94750" wrap="square" tIns="94750">
            <a:noAutofit/>
          </a:bodyPr>
          <a:lstStyle/>
          <a:p>
            <a:pPr indent="0" lvl="0" marL="0" rtl="0" algn="ctr">
              <a:lnSpc>
                <a:spcPct val="100000"/>
              </a:lnSpc>
              <a:spcBef>
                <a:spcPts val="0"/>
              </a:spcBef>
              <a:spcAft>
                <a:spcPts val="0"/>
              </a:spcAft>
              <a:buSzPts val="3300"/>
              <a:buNone/>
            </a:pPr>
            <a:r>
              <a:t/>
            </a:r>
            <a:endParaRPr/>
          </a:p>
        </p:txBody>
      </p:sp>
      <p:sp>
        <p:nvSpPr>
          <p:cNvPr id="245" name="Google Shape;245;p14"/>
          <p:cNvSpPr txBox="1"/>
          <p:nvPr>
            <p:ph idx="1" type="body"/>
          </p:nvPr>
        </p:nvSpPr>
        <p:spPr>
          <a:xfrm>
            <a:off x="720000" y="1284275"/>
            <a:ext cx="5118600" cy="3284700"/>
          </a:xfrm>
          <a:prstGeom prst="rect">
            <a:avLst/>
          </a:prstGeom>
          <a:noFill/>
          <a:ln>
            <a:noFill/>
          </a:ln>
        </p:spPr>
        <p:txBody>
          <a:bodyPr anchorCtr="0" anchor="t" bIns="94750" lIns="94750" spcFirstLastPara="1" rIns="94750" wrap="square" tIns="94750">
            <a:noAutofit/>
          </a:bodyPr>
          <a:lstStyle/>
          <a:p>
            <a:pPr indent="0" lvl="0" marL="0" rtl="0" algn="just">
              <a:lnSpc>
                <a:spcPct val="150000"/>
              </a:lnSpc>
              <a:spcBef>
                <a:spcPts val="0"/>
              </a:spcBef>
              <a:spcAft>
                <a:spcPts val="0"/>
              </a:spcAft>
              <a:buSzPts val="1200"/>
              <a:buNone/>
            </a:pPr>
            <a:r>
              <a:rPr lang="en">
                <a:solidFill>
                  <a:srgbClr val="445D73"/>
                </a:solidFill>
              </a:rPr>
              <a:t>To address these barriers, it is essential to consider the specific challenges faced by individuals with disabilities. For example, providing alternative formats for communication materials (e.g., Braille, large print, audio recordings) can help overcome physical and perceptual barriers. Fostering an inclusive environment that values diversity and respects individual differences can help reduce psychological and cultural barriers, promoting clearer and more effective communication.</a:t>
            </a:r>
            <a:endParaRPr>
              <a:solidFill>
                <a:srgbClr val="445D73"/>
              </a:solidFill>
            </a:endParaRPr>
          </a:p>
        </p:txBody>
      </p:sp>
      <p:pic>
        <p:nvPicPr>
          <p:cNvPr id="246" name="Google Shape;246;p14"/>
          <p:cNvPicPr preferRelativeResize="0"/>
          <p:nvPr/>
        </p:nvPicPr>
        <p:blipFill rotWithShape="1">
          <a:blip r:embed="rId3">
            <a:alphaModFix/>
          </a:blip>
          <a:srcRect b="0" l="0" r="0" t="0"/>
          <a:stretch/>
        </p:blipFill>
        <p:spPr>
          <a:xfrm>
            <a:off x="6396600" y="1359270"/>
            <a:ext cx="2595000" cy="2595000"/>
          </a:xfrm>
          <a:prstGeom prst="rect">
            <a:avLst/>
          </a:prstGeom>
          <a:noFill/>
          <a:ln>
            <a:noFill/>
          </a:ln>
        </p:spPr>
      </p:pic>
      <p:pic>
        <p:nvPicPr>
          <p:cNvPr id="247" name="Google Shape;247;p14"/>
          <p:cNvPicPr preferRelativeResize="0"/>
          <p:nvPr/>
        </p:nvPicPr>
        <p:blipFill rotWithShape="1">
          <a:blip r:embed="rId4">
            <a:alphaModFix/>
          </a:blip>
          <a:srcRect b="-108305" l="-108306" r="-108305" t="-108306"/>
          <a:stretch/>
        </p:blipFill>
        <p:spPr>
          <a:xfrm>
            <a:off x="7539228" y="3538728"/>
            <a:ext cx="1543050" cy="1543050"/>
          </a:xfrm>
          <a:prstGeom prst="ellipse">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47"/>
                                        </p:tgtEl>
                                        <p:attrNameLst>
                                          <p:attrName>style.visibility</p:attrName>
                                        </p:attrNameLst>
                                      </p:cBhvr>
                                      <p:to>
                                        <p:strVal val="visible"/>
                                      </p:to>
                                    </p:set>
                                    <p:animEffect filter="fade" transition="in">
                                      <p:cBhvr>
                                        <p:cTn dur="1"/>
                                        <p:tgtEl>
                                          <p:spTgt spid="24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251" name="Shape 251"/>
        <p:cNvGrpSpPr/>
        <p:nvPr/>
      </p:nvGrpSpPr>
      <p:grpSpPr>
        <a:xfrm>
          <a:off x="0" y="0"/>
          <a:ext cx="0" cy="0"/>
          <a:chOff x="0" y="0"/>
          <a:chExt cx="0" cy="0"/>
        </a:xfrm>
      </p:grpSpPr>
      <p:sp>
        <p:nvSpPr>
          <p:cNvPr id="252" name="Google Shape;252;p15"/>
          <p:cNvSpPr/>
          <p:nvPr/>
        </p:nvSpPr>
        <p:spPr>
          <a:xfrm>
            <a:off x="720000" y="957148"/>
            <a:ext cx="1655700" cy="931200"/>
          </a:xfrm>
          <a:prstGeom prst="ellipse">
            <a:avLst/>
          </a:prstGeom>
          <a:noFill/>
          <a:ln cap="flat" cmpd="sng" w="9525">
            <a:solidFill>
              <a:schemeClr val="lt1"/>
            </a:solidFill>
            <a:prstDash val="solid"/>
            <a:round/>
            <a:headEnd len="sm" w="sm" type="none"/>
            <a:tailEnd len="sm" w="sm" type="none"/>
          </a:ln>
        </p:spPr>
        <p:txBody>
          <a:bodyPr anchorCtr="0" anchor="ctr" bIns="94750" lIns="94750" spcFirstLastPara="1" rIns="94750" wrap="square" tIns="94750">
            <a:noAutofit/>
          </a:bodyPr>
          <a:lstStyle/>
          <a:p>
            <a:pPr indent="0" lvl="0" marL="0" marR="0" rtl="0" algn="l">
              <a:lnSpc>
                <a:spcPct val="100000"/>
              </a:lnSpc>
              <a:spcBef>
                <a:spcPts val="0"/>
              </a:spcBef>
              <a:spcAft>
                <a:spcPts val="0"/>
              </a:spcAft>
              <a:buClr>
                <a:srgbClr val="000000"/>
              </a:buClr>
              <a:buSzPts val="1500"/>
              <a:buFont typeface="Arial"/>
              <a:buNone/>
            </a:pPr>
            <a:r>
              <a:rPr b="0" i="0" lang="en" sz="1500" u="none" cap="none" strike="noStrike">
                <a:solidFill>
                  <a:srgbClr val="000000"/>
                </a:solidFill>
                <a:latin typeface="Arial"/>
                <a:ea typeface="Arial"/>
                <a:cs typeface="Arial"/>
                <a:sym typeface="Arial"/>
              </a:rPr>
              <a:t> </a:t>
            </a:r>
            <a:endParaRPr b="0" i="0" sz="1500" u="none" cap="none" strike="noStrike">
              <a:solidFill>
                <a:srgbClr val="000000"/>
              </a:solidFill>
              <a:latin typeface="Arial"/>
              <a:ea typeface="Arial"/>
              <a:cs typeface="Arial"/>
              <a:sym typeface="Arial"/>
            </a:endParaRPr>
          </a:p>
        </p:txBody>
      </p:sp>
      <p:sp>
        <p:nvSpPr>
          <p:cNvPr id="253" name="Google Shape;253;p15"/>
          <p:cNvSpPr txBox="1"/>
          <p:nvPr>
            <p:ph type="title"/>
          </p:nvPr>
        </p:nvSpPr>
        <p:spPr>
          <a:xfrm>
            <a:off x="720000" y="2231275"/>
            <a:ext cx="2877300" cy="1121700"/>
          </a:xfrm>
          <a:prstGeom prst="rect">
            <a:avLst/>
          </a:prstGeom>
          <a:noFill/>
          <a:ln>
            <a:noFill/>
          </a:ln>
        </p:spPr>
        <p:txBody>
          <a:bodyPr anchorCtr="0" anchor="ctr" bIns="94750" lIns="94750" spcFirstLastPara="1" rIns="94750" wrap="square" tIns="94750">
            <a:noAutofit/>
          </a:bodyPr>
          <a:lstStyle/>
          <a:p>
            <a:pPr indent="0" lvl="0" marL="0" rtl="0" algn="l">
              <a:lnSpc>
                <a:spcPct val="100000"/>
              </a:lnSpc>
              <a:spcBef>
                <a:spcPts val="0"/>
              </a:spcBef>
              <a:spcAft>
                <a:spcPts val="0"/>
              </a:spcAft>
              <a:buSzPts val="3700"/>
              <a:buNone/>
            </a:pPr>
            <a:r>
              <a:rPr lang="en" sz="2300"/>
              <a:t>Inclusive communication</a:t>
            </a:r>
            <a:endParaRPr sz="2300"/>
          </a:p>
        </p:txBody>
      </p:sp>
      <p:sp>
        <p:nvSpPr>
          <p:cNvPr id="254" name="Google Shape;254;p15"/>
          <p:cNvSpPr txBox="1"/>
          <p:nvPr>
            <p:ph idx="2" type="title"/>
          </p:nvPr>
        </p:nvSpPr>
        <p:spPr>
          <a:xfrm>
            <a:off x="936900" y="1001848"/>
            <a:ext cx="1221900" cy="841800"/>
          </a:xfrm>
          <a:prstGeom prst="rect">
            <a:avLst/>
          </a:prstGeom>
          <a:noFill/>
          <a:ln>
            <a:noFill/>
          </a:ln>
        </p:spPr>
        <p:txBody>
          <a:bodyPr anchorCtr="0" anchor="ctr" bIns="94750" lIns="94750" spcFirstLastPara="1" rIns="94750" wrap="square" tIns="94750">
            <a:noAutofit/>
          </a:bodyPr>
          <a:lstStyle/>
          <a:p>
            <a:pPr indent="0" lvl="0" marL="0" rtl="0" algn="ctr">
              <a:lnSpc>
                <a:spcPct val="100000"/>
              </a:lnSpc>
              <a:spcBef>
                <a:spcPts val="0"/>
              </a:spcBef>
              <a:spcAft>
                <a:spcPts val="0"/>
              </a:spcAft>
              <a:buSzPts val="6200"/>
              <a:buNone/>
            </a:pPr>
            <a:r>
              <a:rPr lang="en"/>
              <a:t>03</a:t>
            </a:r>
            <a:endParaRPr/>
          </a:p>
        </p:txBody>
      </p:sp>
      <p:sp>
        <p:nvSpPr>
          <p:cNvPr id="255" name="Google Shape;255;p15"/>
          <p:cNvSpPr txBox="1"/>
          <p:nvPr>
            <p:ph idx="1" type="subTitle"/>
          </p:nvPr>
        </p:nvSpPr>
        <p:spPr>
          <a:xfrm>
            <a:off x="720000" y="3870350"/>
            <a:ext cx="2605500" cy="604200"/>
          </a:xfrm>
          <a:prstGeom prst="rect">
            <a:avLst/>
          </a:prstGeom>
          <a:noFill/>
          <a:ln>
            <a:noFill/>
          </a:ln>
        </p:spPr>
        <p:txBody>
          <a:bodyPr anchorCtr="0" anchor="ctr" bIns="94750" lIns="94750" spcFirstLastPara="1" rIns="94750" wrap="square" tIns="94750">
            <a:noAutofit/>
          </a:bodyPr>
          <a:lstStyle/>
          <a:p>
            <a:pPr indent="0" lvl="0" marL="0" rtl="0" algn="l">
              <a:lnSpc>
                <a:spcPct val="100000"/>
              </a:lnSpc>
              <a:spcBef>
                <a:spcPts val="0"/>
              </a:spcBef>
              <a:spcAft>
                <a:spcPts val="0"/>
              </a:spcAft>
              <a:buSzPts val="1500"/>
              <a:buNone/>
            </a:pPr>
            <a:r>
              <a:rPr lang="en" sz="1500"/>
              <a:t>Principles and impacts, challenges, stereotypes and engagement</a:t>
            </a:r>
            <a:endParaRPr sz="1500"/>
          </a:p>
        </p:txBody>
      </p:sp>
      <p:pic>
        <p:nvPicPr>
          <p:cNvPr id="256" name="Google Shape;256;p15"/>
          <p:cNvPicPr preferRelativeResize="0"/>
          <p:nvPr/>
        </p:nvPicPr>
        <p:blipFill rotWithShape="1">
          <a:blip r:embed="rId3">
            <a:alphaModFix/>
          </a:blip>
          <a:srcRect b="0" l="0" r="0" t="0"/>
          <a:stretch/>
        </p:blipFill>
        <p:spPr>
          <a:xfrm>
            <a:off x="4161700" y="1312050"/>
            <a:ext cx="4982298" cy="2427899"/>
          </a:xfrm>
          <a:prstGeom prst="rect">
            <a:avLst/>
          </a:prstGeom>
          <a:noFill/>
          <a:ln cap="flat" cmpd="sng" w="9525">
            <a:solidFill>
              <a:schemeClr val="dk1"/>
            </a:solidFill>
            <a:prstDash val="solid"/>
            <a:round/>
            <a:headEnd len="sm" w="sm" type="none"/>
            <a:tailEnd len="sm" w="sm" type="none"/>
          </a:ln>
          <a:effectLst>
            <a:outerShdw rotWithShape="0" algn="bl" dir="3240000" dist="209550">
              <a:schemeClr val="dk1"/>
            </a:outerShdw>
          </a:effectLst>
        </p:spPr>
      </p:pic>
      <p:pic>
        <p:nvPicPr>
          <p:cNvPr id="257" name="Google Shape;257;p15"/>
          <p:cNvPicPr preferRelativeResize="0"/>
          <p:nvPr/>
        </p:nvPicPr>
        <p:blipFill rotWithShape="1">
          <a:blip r:embed="rId4">
            <a:alphaModFix/>
          </a:blip>
          <a:srcRect b="-108305" l="-108306" r="-108305" t="-108306"/>
          <a:stretch/>
        </p:blipFill>
        <p:spPr>
          <a:xfrm>
            <a:off x="7539228" y="3538728"/>
            <a:ext cx="1543050" cy="1543050"/>
          </a:xfrm>
          <a:prstGeom prst="ellipse">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57"/>
                                        </p:tgtEl>
                                        <p:attrNameLst>
                                          <p:attrName>style.visibility</p:attrName>
                                        </p:attrNameLst>
                                      </p:cBhvr>
                                      <p:to>
                                        <p:strVal val="visible"/>
                                      </p:to>
                                    </p:set>
                                    <p:animEffect filter="fade" transition="in">
                                      <p:cBhvr>
                                        <p:cTn dur="1"/>
                                        <p:tgtEl>
                                          <p:spTgt spid="25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1" name="Shape 261"/>
        <p:cNvGrpSpPr/>
        <p:nvPr/>
      </p:nvGrpSpPr>
      <p:grpSpPr>
        <a:xfrm>
          <a:off x="0" y="0"/>
          <a:ext cx="0" cy="0"/>
          <a:chOff x="0" y="0"/>
          <a:chExt cx="0" cy="0"/>
        </a:xfrm>
      </p:grpSpPr>
      <p:sp>
        <p:nvSpPr>
          <p:cNvPr id="262" name="Google Shape;262;p16"/>
          <p:cNvSpPr txBox="1"/>
          <p:nvPr>
            <p:ph type="title"/>
          </p:nvPr>
        </p:nvSpPr>
        <p:spPr>
          <a:xfrm>
            <a:off x="1164594" y="316670"/>
            <a:ext cx="7259400" cy="572700"/>
          </a:xfrm>
          <a:prstGeom prst="rect">
            <a:avLst/>
          </a:prstGeom>
          <a:noFill/>
          <a:ln>
            <a:noFill/>
          </a:ln>
        </p:spPr>
        <p:txBody>
          <a:bodyPr anchorCtr="0" anchor="ctr" bIns="94750" lIns="94750" spcFirstLastPara="1" rIns="94750" wrap="square" tIns="94750">
            <a:noAutofit/>
          </a:bodyPr>
          <a:lstStyle/>
          <a:p>
            <a:pPr indent="0" lvl="0" marL="0" rtl="0" algn="ctr">
              <a:lnSpc>
                <a:spcPct val="100000"/>
              </a:lnSpc>
              <a:spcBef>
                <a:spcPts val="0"/>
              </a:spcBef>
              <a:spcAft>
                <a:spcPts val="0"/>
              </a:spcAft>
              <a:buSzPts val="3300"/>
              <a:buNone/>
            </a:pPr>
            <a:r>
              <a:rPr lang="en"/>
              <a:t>Principles</a:t>
            </a:r>
            <a:endParaRPr/>
          </a:p>
        </p:txBody>
      </p:sp>
      <p:sp>
        <p:nvSpPr>
          <p:cNvPr id="263" name="Google Shape;263;p16"/>
          <p:cNvSpPr txBox="1"/>
          <p:nvPr>
            <p:ph idx="1" type="body"/>
          </p:nvPr>
        </p:nvSpPr>
        <p:spPr>
          <a:xfrm>
            <a:off x="711175" y="966775"/>
            <a:ext cx="5727000" cy="3284700"/>
          </a:xfrm>
          <a:prstGeom prst="rect">
            <a:avLst/>
          </a:prstGeom>
          <a:noFill/>
          <a:ln>
            <a:noFill/>
          </a:ln>
        </p:spPr>
        <p:txBody>
          <a:bodyPr anchorCtr="0" anchor="t" bIns="94750" lIns="94750" spcFirstLastPara="1" rIns="94750" wrap="square" tIns="94750">
            <a:noAutofit/>
          </a:bodyPr>
          <a:lstStyle/>
          <a:p>
            <a:pPr indent="-323850" lvl="0" marL="457200" rtl="0" algn="just">
              <a:lnSpc>
                <a:spcPct val="150000"/>
              </a:lnSpc>
              <a:spcBef>
                <a:spcPts val="1200"/>
              </a:spcBef>
              <a:spcAft>
                <a:spcPts val="0"/>
              </a:spcAft>
              <a:buClr>
                <a:srgbClr val="445D73"/>
              </a:buClr>
              <a:buSzPts val="1500"/>
              <a:buChar char="●"/>
            </a:pPr>
            <a:r>
              <a:rPr lang="en" sz="1500">
                <a:solidFill>
                  <a:srgbClr val="445D73"/>
                </a:solidFill>
              </a:rPr>
              <a:t>Person-First language: is putting the person before their condition. Say "person with a disability" rather than "disabled person." </a:t>
            </a:r>
            <a:endParaRPr sz="1500">
              <a:solidFill>
                <a:srgbClr val="445D73"/>
              </a:solidFill>
            </a:endParaRPr>
          </a:p>
          <a:p>
            <a:pPr indent="-323850" lvl="0" marL="457200" rtl="0" algn="just">
              <a:lnSpc>
                <a:spcPct val="150000"/>
              </a:lnSpc>
              <a:spcBef>
                <a:spcPts val="0"/>
              </a:spcBef>
              <a:spcAft>
                <a:spcPts val="0"/>
              </a:spcAft>
              <a:buClr>
                <a:srgbClr val="445D73"/>
              </a:buClr>
              <a:buSzPts val="1500"/>
              <a:buChar char="●"/>
            </a:pPr>
            <a:r>
              <a:rPr lang="en" sz="1500">
                <a:solidFill>
                  <a:srgbClr val="445D73"/>
                </a:solidFill>
              </a:rPr>
              <a:t>Avoiding negative or diminishing terms</a:t>
            </a:r>
            <a:endParaRPr sz="1500">
              <a:solidFill>
                <a:srgbClr val="445D73"/>
              </a:solidFill>
            </a:endParaRPr>
          </a:p>
          <a:p>
            <a:pPr indent="-323850" lvl="0" marL="457200" rtl="0" algn="just">
              <a:lnSpc>
                <a:spcPct val="150000"/>
              </a:lnSpc>
              <a:spcBef>
                <a:spcPts val="0"/>
              </a:spcBef>
              <a:spcAft>
                <a:spcPts val="0"/>
              </a:spcAft>
              <a:buClr>
                <a:srgbClr val="445D73"/>
              </a:buClr>
              <a:buSzPts val="1500"/>
              <a:buChar char="●"/>
            </a:pPr>
            <a:r>
              <a:rPr lang="en" sz="1500">
                <a:solidFill>
                  <a:srgbClr val="445D73"/>
                </a:solidFill>
              </a:rPr>
              <a:t>Using specific and accurate terms: When describing a disability, it's preferable to use specific and accurate terms. Say "person with cerebral palsy" rather than "person with motor issues." This helps avoid generalizations and inaccuracies.</a:t>
            </a:r>
            <a:endParaRPr sz="1500">
              <a:solidFill>
                <a:srgbClr val="445D73"/>
              </a:solidFill>
            </a:endParaRPr>
          </a:p>
          <a:p>
            <a:pPr indent="-323850" lvl="0" marL="457200" rtl="0" algn="just">
              <a:lnSpc>
                <a:spcPct val="150000"/>
              </a:lnSpc>
              <a:spcBef>
                <a:spcPts val="0"/>
              </a:spcBef>
              <a:spcAft>
                <a:spcPts val="0"/>
              </a:spcAft>
              <a:buClr>
                <a:srgbClr val="445D73"/>
              </a:buClr>
              <a:buSzPts val="1500"/>
              <a:buChar char="●"/>
            </a:pPr>
            <a:r>
              <a:rPr lang="en" sz="1500">
                <a:solidFill>
                  <a:srgbClr val="445D73"/>
                </a:solidFill>
              </a:rPr>
              <a:t>Respecting individual preferences: It's important to respect how people with disabilities prefer to be referred to. </a:t>
            </a:r>
            <a:endParaRPr sz="1500">
              <a:solidFill>
                <a:srgbClr val="445D73"/>
              </a:solidFill>
            </a:endParaRPr>
          </a:p>
        </p:txBody>
      </p:sp>
      <p:pic>
        <p:nvPicPr>
          <p:cNvPr id="264" name="Google Shape;264;p16"/>
          <p:cNvPicPr preferRelativeResize="0"/>
          <p:nvPr/>
        </p:nvPicPr>
        <p:blipFill rotWithShape="1">
          <a:blip r:embed="rId3">
            <a:alphaModFix/>
          </a:blip>
          <a:srcRect b="0" l="0" r="0" t="0"/>
          <a:stretch/>
        </p:blipFill>
        <p:spPr>
          <a:xfrm>
            <a:off x="6587050" y="1871613"/>
            <a:ext cx="2622275" cy="1475025"/>
          </a:xfrm>
          <a:prstGeom prst="rect">
            <a:avLst/>
          </a:prstGeom>
          <a:noFill/>
          <a:ln>
            <a:noFill/>
          </a:ln>
        </p:spPr>
      </p:pic>
      <p:pic>
        <p:nvPicPr>
          <p:cNvPr id="265" name="Google Shape;265;p16"/>
          <p:cNvPicPr preferRelativeResize="0"/>
          <p:nvPr/>
        </p:nvPicPr>
        <p:blipFill rotWithShape="1">
          <a:blip r:embed="rId4">
            <a:alphaModFix/>
          </a:blip>
          <a:srcRect b="-108305" l="-108306" r="-108305" t="-108306"/>
          <a:stretch/>
        </p:blipFill>
        <p:spPr>
          <a:xfrm>
            <a:off x="7539228" y="3538728"/>
            <a:ext cx="1543050" cy="1543050"/>
          </a:xfrm>
          <a:prstGeom prst="ellipse">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65"/>
                                        </p:tgtEl>
                                        <p:attrNameLst>
                                          <p:attrName>style.visibility</p:attrName>
                                        </p:attrNameLst>
                                      </p:cBhvr>
                                      <p:to>
                                        <p:strVal val="visible"/>
                                      </p:to>
                                    </p:set>
                                    <p:animEffect filter="fade" transition="in">
                                      <p:cBhvr>
                                        <p:cTn dur="1"/>
                                        <p:tgtEl>
                                          <p:spTgt spid="26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 name="Shape 269"/>
        <p:cNvGrpSpPr/>
        <p:nvPr/>
      </p:nvGrpSpPr>
      <p:grpSpPr>
        <a:xfrm>
          <a:off x="0" y="0"/>
          <a:ext cx="0" cy="0"/>
          <a:chOff x="0" y="0"/>
          <a:chExt cx="0" cy="0"/>
        </a:xfrm>
      </p:grpSpPr>
      <p:sp>
        <p:nvSpPr>
          <p:cNvPr id="270" name="Google Shape;270;p17"/>
          <p:cNvSpPr txBox="1"/>
          <p:nvPr>
            <p:ph type="title"/>
          </p:nvPr>
        </p:nvSpPr>
        <p:spPr>
          <a:xfrm>
            <a:off x="1164594" y="316670"/>
            <a:ext cx="7259400" cy="572700"/>
          </a:xfrm>
          <a:prstGeom prst="rect">
            <a:avLst/>
          </a:prstGeom>
          <a:noFill/>
          <a:ln>
            <a:noFill/>
          </a:ln>
        </p:spPr>
        <p:txBody>
          <a:bodyPr anchorCtr="0" anchor="ctr" bIns="94750" lIns="94750" spcFirstLastPara="1" rIns="94750" wrap="square" tIns="94750">
            <a:noAutofit/>
          </a:bodyPr>
          <a:lstStyle/>
          <a:p>
            <a:pPr indent="0" lvl="0" marL="0" rtl="0" algn="ctr">
              <a:lnSpc>
                <a:spcPct val="100000"/>
              </a:lnSpc>
              <a:spcBef>
                <a:spcPts val="0"/>
              </a:spcBef>
              <a:spcAft>
                <a:spcPts val="0"/>
              </a:spcAft>
              <a:buSzPts val="3300"/>
              <a:buNone/>
            </a:pPr>
            <a:r>
              <a:rPr lang="en"/>
              <a:t>Impacts</a:t>
            </a:r>
            <a:endParaRPr/>
          </a:p>
        </p:txBody>
      </p:sp>
      <p:sp>
        <p:nvSpPr>
          <p:cNvPr id="271" name="Google Shape;271;p17"/>
          <p:cNvSpPr txBox="1"/>
          <p:nvPr>
            <p:ph idx="1" type="body"/>
          </p:nvPr>
        </p:nvSpPr>
        <p:spPr>
          <a:xfrm>
            <a:off x="720000" y="1284275"/>
            <a:ext cx="6609000" cy="3284700"/>
          </a:xfrm>
          <a:prstGeom prst="rect">
            <a:avLst/>
          </a:prstGeom>
          <a:noFill/>
          <a:ln>
            <a:noFill/>
          </a:ln>
        </p:spPr>
        <p:txBody>
          <a:bodyPr anchorCtr="0" anchor="t" bIns="94750" lIns="94750" spcFirstLastPara="1" rIns="94750" wrap="square" tIns="94750">
            <a:noAutofit/>
          </a:bodyPr>
          <a:lstStyle/>
          <a:p>
            <a:pPr indent="-304800" lvl="0" marL="457200" rtl="0" algn="just">
              <a:lnSpc>
                <a:spcPct val="150000"/>
              </a:lnSpc>
              <a:spcBef>
                <a:spcPts val="0"/>
              </a:spcBef>
              <a:spcAft>
                <a:spcPts val="0"/>
              </a:spcAft>
              <a:buClr>
                <a:srgbClr val="445D73"/>
              </a:buClr>
              <a:buSzPts val="1200"/>
              <a:buChar char="●"/>
            </a:pPr>
            <a:r>
              <a:rPr lang="en" sz="1200">
                <a:solidFill>
                  <a:srgbClr val="445D73"/>
                </a:solidFill>
              </a:rPr>
              <a:t>Cultural and Social: The adoption of inclusive language can lead to positive changes in the perception of people with disabilities within society. It promotes acceptance and reduces the stigma associated with disability</a:t>
            </a:r>
            <a:endParaRPr sz="1200">
              <a:solidFill>
                <a:srgbClr val="445D73"/>
              </a:solidFill>
            </a:endParaRPr>
          </a:p>
          <a:p>
            <a:pPr indent="-304800" lvl="0" marL="457200" rtl="0" algn="just">
              <a:lnSpc>
                <a:spcPct val="150000"/>
              </a:lnSpc>
              <a:spcBef>
                <a:spcPts val="0"/>
              </a:spcBef>
              <a:spcAft>
                <a:spcPts val="0"/>
              </a:spcAft>
              <a:buClr>
                <a:srgbClr val="445D73"/>
              </a:buClr>
              <a:buSzPts val="1200"/>
              <a:buChar char="●"/>
            </a:pPr>
            <a:r>
              <a:rPr lang="en" sz="1200">
                <a:solidFill>
                  <a:srgbClr val="445D73"/>
                </a:solidFill>
              </a:rPr>
              <a:t>Psychological and Emotional: Using inclusive language can improve the psychological and emotional well-being of people with disabilities. Feeling respected and recognized as full individuals can boost self-esteem and a sense of belonging.</a:t>
            </a:r>
            <a:endParaRPr sz="1200">
              <a:solidFill>
                <a:srgbClr val="445D73"/>
              </a:solidFill>
            </a:endParaRPr>
          </a:p>
          <a:p>
            <a:pPr indent="-304800" lvl="0" marL="457200" rtl="0" algn="just">
              <a:lnSpc>
                <a:spcPct val="150000"/>
              </a:lnSpc>
              <a:spcBef>
                <a:spcPts val="0"/>
              </a:spcBef>
              <a:spcAft>
                <a:spcPts val="0"/>
              </a:spcAft>
              <a:buClr>
                <a:srgbClr val="445D73"/>
              </a:buClr>
              <a:buSzPts val="1200"/>
              <a:buChar char="●"/>
            </a:pPr>
            <a:r>
              <a:rPr lang="en" sz="1200">
                <a:solidFill>
                  <a:srgbClr val="445D73"/>
                </a:solidFill>
              </a:rPr>
              <a:t>Political and Legal: Inclusive language can influence policies and laws. Respectful and accurate language in legal documents and public policies can promote equality and the rights of people with disabilities. This is reflected in anti-discrimination laws and accessibility policies.</a:t>
            </a:r>
            <a:endParaRPr>
              <a:solidFill>
                <a:srgbClr val="445D73"/>
              </a:solidFill>
            </a:endParaRPr>
          </a:p>
        </p:txBody>
      </p:sp>
      <p:pic>
        <p:nvPicPr>
          <p:cNvPr id="272" name="Google Shape;272;p17"/>
          <p:cNvPicPr preferRelativeResize="0"/>
          <p:nvPr/>
        </p:nvPicPr>
        <p:blipFill rotWithShape="1">
          <a:blip r:embed="rId3">
            <a:alphaModFix/>
          </a:blip>
          <a:srcRect b="-108305" l="-108306" r="-108305" t="-108306"/>
          <a:stretch/>
        </p:blipFill>
        <p:spPr>
          <a:xfrm>
            <a:off x="7539228" y="3538728"/>
            <a:ext cx="1543050" cy="1543050"/>
          </a:xfrm>
          <a:prstGeom prst="ellipse">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72"/>
                                        </p:tgtEl>
                                        <p:attrNameLst>
                                          <p:attrName>style.visibility</p:attrName>
                                        </p:attrNameLst>
                                      </p:cBhvr>
                                      <p:to>
                                        <p:strVal val="visible"/>
                                      </p:to>
                                    </p:set>
                                    <p:animEffect filter="fade" transition="in">
                                      <p:cBhvr>
                                        <p:cTn dur="1"/>
                                        <p:tgtEl>
                                          <p:spTgt spid="27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6" name="Shape 276"/>
        <p:cNvGrpSpPr/>
        <p:nvPr/>
      </p:nvGrpSpPr>
      <p:grpSpPr>
        <a:xfrm>
          <a:off x="0" y="0"/>
          <a:ext cx="0" cy="0"/>
          <a:chOff x="0" y="0"/>
          <a:chExt cx="0" cy="0"/>
        </a:xfrm>
      </p:grpSpPr>
      <p:sp>
        <p:nvSpPr>
          <p:cNvPr id="277" name="Google Shape;277;p18"/>
          <p:cNvSpPr txBox="1"/>
          <p:nvPr>
            <p:ph type="title"/>
          </p:nvPr>
        </p:nvSpPr>
        <p:spPr>
          <a:xfrm>
            <a:off x="1164594" y="316670"/>
            <a:ext cx="7259400" cy="572700"/>
          </a:xfrm>
          <a:prstGeom prst="rect">
            <a:avLst/>
          </a:prstGeom>
          <a:noFill/>
          <a:ln>
            <a:noFill/>
          </a:ln>
        </p:spPr>
        <p:txBody>
          <a:bodyPr anchorCtr="0" anchor="ctr" bIns="94750" lIns="94750" spcFirstLastPara="1" rIns="94750" wrap="square" tIns="94750">
            <a:noAutofit/>
          </a:bodyPr>
          <a:lstStyle/>
          <a:p>
            <a:pPr indent="0" lvl="0" marL="0" rtl="0" algn="ctr">
              <a:lnSpc>
                <a:spcPct val="100000"/>
              </a:lnSpc>
              <a:spcBef>
                <a:spcPts val="0"/>
              </a:spcBef>
              <a:spcAft>
                <a:spcPts val="0"/>
              </a:spcAft>
              <a:buSzPts val="3300"/>
              <a:buNone/>
            </a:pPr>
            <a:r>
              <a:rPr lang="en"/>
              <a:t>Examples and challenges</a:t>
            </a:r>
            <a:endParaRPr/>
          </a:p>
        </p:txBody>
      </p:sp>
      <p:sp>
        <p:nvSpPr>
          <p:cNvPr id="278" name="Google Shape;278;p18"/>
          <p:cNvSpPr txBox="1"/>
          <p:nvPr>
            <p:ph idx="1" type="body"/>
          </p:nvPr>
        </p:nvSpPr>
        <p:spPr>
          <a:xfrm>
            <a:off x="720000" y="1284275"/>
            <a:ext cx="6194400" cy="3284700"/>
          </a:xfrm>
          <a:prstGeom prst="rect">
            <a:avLst/>
          </a:prstGeom>
          <a:noFill/>
          <a:ln>
            <a:noFill/>
          </a:ln>
        </p:spPr>
        <p:txBody>
          <a:bodyPr anchorCtr="0" anchor="t" bIns="94750" lIns="94750" spcFirstLastPara="1" rIns="94750" wrap="square" tIns="94750">
            <a:noAutofit/>
          </a:bodyPr>
          <a:lstStyle/>
          <a:p>
            <a:pPr indent="0" lvl="0" marL="0" rtl="0" algn="just">
              <a:lnSpc>
                <a:spcPct val="150000"/>
              </a:lnSpc>
              <a:spcBef>
                <a:spcPts val="1200"/>
              </a:spcBef>
              <a:spcAft>
                <a:spcPts val="0"/>
              </a:spcAft>
              <a:buSzPts val="1200"/>
              <a:buNone/>
            </a:pPr>
            <a:r>
              <a:rPr lang="en">
                <a:solidFill>
                  <a:srgbClr val="445D73"/>
                </a:solidFill>
              </a:rPr>
              <a:t>In daily life, using inclusive language means being mindful of the words we choose and how we use them. For example, instead of saying "mentally retarded," one should say "person with an intellectual disability."</a:t>
            </a:r>
            <a:endParaRPr>
              <a:solidFill>
                <a:srgbClr val="445D73"/>
              </a:solidFill>
            </a:endParaRPr>
          </a:p>
          <a:p>
            <a:pPr indent="0" lvl="0" marL="0" rtl="0" algn="just">
              <a:lnSpc>
                <a:spcPct val="150000"/>
              </a:lnSpc>
              <a:spcBef>
                <a:spcPts val="1200"/>
              </a:spcBef>
              <a:spcAft>
                <a:spcPts val="1200"/>
              </a:spcAft>
              <a:buSzPts val="1200"/>
              <a:buNone/>
            </a:pPr>
            <a:r>
              <a:rPr lang="en">
                <a:solidFill>
                  <a:srgbClr val="445D73"/>
                </a:solidFill>
              </a:rPr>
              <a:t>Media plays a significant role in shaping public perceptions. Using inclusive language in media and advertising can help normalize diversity and promote a more inclusive view of society. For instance, representing people with disabilities in positive and varied roles rather than stereotyped ones.</a:t>
            </a:r>
            <a:endParaRPr>
              <a:solidFill>
                <a:srgbClr val="445D73"/>
              </a:solidFill>
            </a:endParaRPr>
          </a:p>
        </p:txBody>
      </p:sp>
      <p:pic>
        <p:nvPicPr>
          <p:cNvPr id="279" name="Google Shape;279;p18"/>
          <p:cNvPicPr preferRelativeResize="0"/>
          <p:nvPr/>
        </p:nvPicPr>
        <p:blipFill rotWithShape="1">
          <a:blip r:embed="rId3">
            <a:alphaModFix/>
          </a:blip>
          <a:srcRect b="-108305" l="-108306" r="-108305" t="-108306"/>
          <a:stretch/>
        </p:blipFill>
        <p:spPr>
          <a:xfrm>
            <a:off x="7539228" y="3538728"/>
            <a:ext cx="1543050" cy="1543050"/>
          </a:xfrm>
          <a:prstGeom prst="ellipse">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79"/>
                                        </p:tgtEl>
                                        <p:attrNameLst>
                                          <p:attrName>style.visibility</p:attrName>
                                        </p:attrNameLst>
                                      </p:cBhvr>
                                      <p:to>
                                        <p:strVal val="visible"/>
                                      </p:to>
                                    </p:set>
                                    <p:animEffect filter="fade" transition="in">
                                      <p:cBhvr>
                                        <p:cTn dur="1"/>
                                        <p:tgtEl>
                                          <p:spTgt spid="27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3" name="Shape 283"/>
        <p:cNvGrpSpPr/>
        <p:nvPr/>
      </p:nvGrpSpPr>
      <p:grpSpPr>
        <a:xfrm>
          <a:off x="0" y="0"/>
          <a:ext cx="0" cy="0"/>
          <a:chOff x="0" y="0"/>
          <a:chExt cx="0" cy="0"/>
        </a:xfrm>
      </p:grpSpPr>
      <p:sp>
        <p:nvSpPr>
          <p:cNvPr id="284" name="Google Shape;284;p19"/>
          <p:cNvSpPr txBox="1"/>
          <p:nvPr>
            <p:ph type="title"/>
          </p:nvPr>
        </p:nvSpPr>
        <p:spPr>
          <a:xfrm>
            <a:off x="1164594" y="316670"/>
            <a:ext cx="7259400" cy="572700"/>
          </a:xfrm>
          <a:prstGeom prst="rect">
            <a:avLst/>
          </a:prstGeom>
          <a:noFill/>
          <a:ln>
            <a:noFill/>
          </a:ln>
        </p:spPr>
        <p:txBody>
          <a:bodyPr anchorCtr="0" anchor="ctr" bIns="94750" lIns="94750" spcFirstLastPara="1" rIns="94750" wrap="square" tIns="94750">
            <a:noAutofit/>
          </a:bodyPr>
          <a:lstStyle/>
          <a:p>
            <a:pPr indent="0" lvl="0" marL="0" rtl="0" algn="ctr">
              <a:lnSpc>
                <a:spcPct val="100000"/>
              </a:lnSpc>
              <a:spcBef>
                <a:spcPts val="0"/>
              </a:spcBef>
              <a:spcAft>
                <a:spcPts val="0"/>
              </a:spcAft>
              <a:buSzPts val="3300"/>
              <a:buNone/>
            </a:pPr>
            <a:r>
              <a:rPr lang="en"/>
              <a:t>Examples and challenges</a:t>
            </a:r>
            <a:endParaRPr/>
          </a:p>
        </p:txBody>
      </p:sp>
      <p:sp>
        <p:nvSpPr>
          <p:cNvPr id="285" name="Google Shape;285;p19"/>
          <p:cNvSpPr txBox="1"/>
          <p:nvPr>
            <p:ph idx="1" type="body"/>
          </p:nvPr>
        </p:nvSpPr>
        <p:spPr>
          <a:xfrm>
            <a:off x="720000" y="1284275"/>
            <a:ext cx="6855900" cy="3284700"/>
          </a:xfrm>
          <a:prstGeom prst="rect">
            <a:avLst/>
          </a:prstGeom>
          <a:noFill/>
          <a:ln>
            <a:noFill/>
          </a:ln>
        </p:spPr>
        <p:txBody>
          <a:bodyPr anchorCtr="0" anchor="t" bIns="94750" lIns="94750" spcFirstLastPara="1" rIns="94750" wrap="square" tIns="94750">
            <a:noAutofit/>
          </a:bodyPr>
          <a:lstStyle/>
          <a:p>
            <a:pPr indent="0" lvl="0" marL="0" rtl="0" algn="just">
              <a:lnSpc>
                <a:spcPct val="150000"/>
              </a:lnSpc>
              <a:spcBef>
                <a:spcPts val="1200"/>
              </a:spcBef>
              <a:spcAft>
                <a:spcPts val="0"/>
              </a:spcAft>
              <a:buSzPts val="1200"/>
              <a:buNone/>
            </a:pPr>
            <a:r>
              <a:rPr lang="en">
                <a:solidFill>
                  <a:srgbClr val="445D73"/>
                </a:solidFill>
              </a:rPr>
              <a:t>Schools and universities should teach and promote the use of inclusive language to help shape a generation of more aware and respectful individuals. This can be done through awareness and inclusion programs.</a:t>
            </a:r>
            <a:endParaRPr>
              <a:solidFill>
                <a:srgbClr val="445D73"/>
              </a:solidFill>
            </a:endParaRPr>
          </a:p>
          <a:p>
            <a:pPr indent="0" lvl="0" marL="0" rtl="0" algn="just">
              <a:lnSpc>
                <a:spcPct val="150000"/>
              </a:lnSpc>
              <a:spcBef>
                <a:spcPts val="1200"/>
              </a:spcBef>
              <a:spcAft>
                <a:spcPts val="0"/>
              </a:spcAft>
              <a:buSzPts val="1200"/>
              <a:buNone/>
            </a:pPr>
            <a:r>
              <a:rPr lang="en">
                <a:solidFill>
                  <a:srgbClr val="445D73"/>
                </a:solidFill>
              </a:rPr>
              <a:t>Despite the clear benefits of inclusive language, challenges and resistance still exist. Some people may be reluctant to change their language for various reasons, including lack of awareness, habit, or disagreement with the concept of inclusive language. It's essential to address these resistances with patience and education, explaining the importance of respectful and inclusive language.</a:t>
            </a:r>
            <a:endParaRPr>
              <a:solidFill>
                <a:srgbClr val="445D73"/>
              </a:solidFill>
            </a:endParaRPr>
          </a:p>
        </p:txBody>
      </p:sp>
      <p:pic>
        <p:nvPicPr>
          <p:cNvPr id="286" name="Google Shape;286;p19"/>
          <p:cNvPicPr preferRelativeResize="0"/>
          <p:nvPr/>
        </p:nvPicPr>
        <p:blipFill rotWithShape="1">
          <a:blip r:embed="rId3">
            <a:alphaModFix/>
          </a:blip>
          <a:srcRect b="-108305" l="-108306" r="-108305" t="-108306"/>
          <a:stretch/>
        </p:blipFill>
        <p:spPr>
          <a:xfrm>
            <a:off x="7539228" y="3538728"/>
            <a:ext cx="1543050" cy="1543050"/>
          </a:xfrm>
          <a:prstGeom prst="ellipse">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86"/>
                                        </p:tgtEl>
                                        <p:attrNameLst>
                                          <p:attrName>style.visibility</p:attrName>
                                        </p:attrNameLst>
                                      </p:cBhvr>
                                      <p:to>
                                        <p:strVal val="visible"/>
                                      </p:to>
                                    </p:set>
                                    <p:animEffect filter="fade" transition="in">
                                      <p:cBhvr>
                                        <p:cTn dur="1"/>
                                        <p:tgtEl>
                                          <p:spTgt spid="28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142" name="Shape 142"/>
        <p:cNvGrpSpPr/>
        <p:nvPr/>
      </p:nvGrpSpPr>
      <p:grpSpPr>
        <a:xfrm>
          <a:off x="0" y="0"/>
          <a:ext cx="0" cy="0"/>
          <a:chOff x="0" y="0"/>
          <a:chExt cx="0" cy="0"/>
        </a:xfrm>
      </p:grpSpPr>
      <p:sp>
        <p:nvSpPr>
          <p:cNvPr id="143" name="Google Shape;143;p2"/>
          <p:cNvSpPr/>
          <p:nvPr/>
        </p:nvSpPr>
        <p:spPr>
          <a:xfrm>
            <a:off x="720000" y="957148"/>
            <a:ext cx="1655700" cy="931200"/>
          </a:xfrm>
          <a:prstGeom prst="ellipse">
            <a:avLst/>
          </a:prstGeom>
          <a:noFill/>
          <a:ln cap="flat" cmpd="sng" w="9525">
            <a:solidFill>
              <a:schemeClr val="lt1"/>
            </a:solidFill>
            <a:prstDash val="solid"/>
            <a:round/>
            <a:headEnd len="sm" w="sm" type="none"/>
            <a:tailEnd len="sm" w="sm" type="none"/>
          </a:ln>
        </p:spPr>
        <p:txBody>
          <a:bodyPr anchorCtr="0" anchor="ctr" bIns="94750" lIns="94750" spcFirstLastPara="1" rIns="94750" wrap="square" tIns="94750">
            <a:noAutofit/>
          </a:bodyPr>
          <a:lstStyle/>
          <a:p>
            <a:pPr indent="0" lvl="0" marL="0" marR="0" rtl="0" algn="l">
              <a:lnSpc>
                <a:spcPct val="100000"/>
              </a:lnSpc>
              <a:spcBef>
                <a:spcPts val="0"/>
              </a:spcBef>
              <a:spcAft>
                <a:spcPts val="0"/>
              </a:spcAft>
              <a:buClr>
                <a:srgbClr val="000000"/>
              </a:buClr>
              <a:buSzPts val="1500"/>
              <a:buFont typeface="Arial"/>
              <a:buNone/>
            </a:pPr>
            <a:r>
              <a:rPr b="0" i="0" lang="en" sz="1500" u="none" cap="none" strike="noStrike">
                <a:solidFill>
                  <a:srgbClr val="000000"/>
                </a:solidFill>
                <a:latin typeface="Arial"/>
                <a:ea typeface="Arial"/>
                <a:cs typeface="Arial"/>
                <a:sym typeface="Arial"/>
              </a:rPr>
              <a:t> </a:t>
            </a:r>
            <a:endParaRPr b="0" i="0" sz="1500" u="none" cap="none" strike="noStrike">
              <a:solidFill>
                <a:srgbClr val="000000"/>
              </a:solidFill>
              <a:latin typeface="Arial"/>
              <a:ea typeface="Arial"/>
              <a:cs typeface="Arial"/>
              <a:sym typeface="Arial"/>
            </a:endParaRPr>
          </a:p>
        </p:txBody>
      </p:sp>
      <p:sp>
        <p:nvSpPr>
          <p:cNvPr id="144" name="Google Shape;144;p2"/>
          <p:cNvSpPr txBox="1"/>
          <p:nvPr>
            <p:ph type="title"/>
          </p:nvPr>
        </p:nvSpPr>
        <p:spPr>
          <a:xfrm>
            <a:off x="720000" y="2231275"/>
            <a:ext cx="2877300" cy="1121700"/>
          </a:xfrm>
          <a:prstGeom prst="rect">
            <a:avLst/>
          </a:prstGeom>
          <a:noFill/>
          <a:ln>
            <a:noFill/>
          </a:ln>
        </p:spPr>
        <p:txBody>
          <a:bodyPr anchorCtr="0" anchor="ctr" bIns="94750" lIns="94750" spcFirstLastPara="1" rIns="94750" wrap="square" tIns="94750">
            <a:noAutofit/>
          </a:bodyPr>
          <a:lstStyle/>
          <a:p>
            <a:pPr indent="0" lvl="0" marL="0" rtl="0" algn="l">
              <a:lnSpc>
                <a:spcPct val="100000"/>
              </a:lnSpc>
              <a:spcBef>
                <a:spcPts val="0"/>
              </a:spcBef>
              <a:spcAft>
                <a:spcPts val="0"/>
              </a:spcAft>
              <a:buSzPts val="3700"/>
              <a:buNone/>
            </a:pPr>
            <a:r>
              <a:rPr lang="en" sz="2800">
                <a:solidFill>
                  <a:schemeClr val="accent1"/>
                </a:solidFill>
              </a:rPr>
              <a:t>Introduction to communication</a:t>
            </a:r>
            <a:endParaRPr sz="2800"/>
          </a:p>
        </p:txBody>
      </p:sp>
      <p:sp>
        <p:nvSpPr>
          <p:cNvPr id="145" name="Google Shape;145;p2"/>
          <p:cNvSpPr txBox="1"/>
          <p:nvPr>
            <p:ph idx="2" type="title"/>
          </p:nvPr>
        </p:nvSpPr>
        <p:spPr>
          <a:xfrm>
            <a:off x="936900" y="1001848"/>
            <a:ext cx="1221900" cy="841800"/>
          </a:xfrm>
          <a:prstGeom prst="rect">
            <a:avLst/>
          </a:prstGeom>
          <a:noFill/>
          <a:ln>
            <a:noFill/>
          </a:ln>
        </p:spPr>
        <p:txBody>
          <a:bodyPr anchorCtr="0" anchor="ctr" bIns="94750" lIns="94750" spcFirstLastPara="1" rIns="94750" wrap="square" tIns="94750">
            <a:noAutofit/>
          </a:bodyPr>
          <a:lstStyle/>
          <a:p>
            <a:pPr indent="0" lvl="0" marL="0" rtl="0" algn="ctr">
              <a:lnSpc>
                <a:spcPct val="100000"/>
              </a:lnSpc>
              <a:spcBef>
                <a:spcPts val="0"/>
              </a:spcBef>
              <a:spcAft>
                <a:spcPts val="0"/>
              </a:spcAft>
              <a:buSzPts val="6200"/>
              <a:buNone/>
            </a:pPr>
            <a:r>
              <a:rPr lang="en"/>
              <a:t>01</a:t>
            </a:r>
            <a:endParaRPr/>
          </a:p>
        </p:txBody>
      </p:sp>
      <p:sp>
        <p:nvSpPr>
          <p:cNvPr id="146" name="Google Shape;146;p2"/>
          <p:cNvSpPr txBox="1"/>
          <p:nvPr>
            <p:ph idx="1" type="subTitle"/>
          </p:nvPr>
        </p:nvSpPr>
        <p:spPr>
          <a:xfrm>
            <a:off x="720000" y="3870350"/>
            <a:ext cx="2605500" cy="604200"/>
          </a:xfrm>
          <a:prstGeom prst="rect">
            <a:avLst/>
          </a:prstGeom>
          <a:noFill/>
          <a:ln>
            <a:noFill/>
          </a:ln>
        </p:spPr>
        <p:txBody>
          <a:bodyPr anchorCtr="0" anchor="ctr" bIns="94750" lIns="94750" spcFirstLastPara="1" rIns="94750" wrap="square" tIns="94750">
            <a:noAutofit/>
          </a:bodyPr>
          <a:lstStyle/>
          <a:p>
            <a:pPr indent="0" lvl="0" marL="0" rtl="0" algn="l">
              <a:lnSpc>
                <a:spcPct val="100000"/>
              </a:lnSpc>
              <a:spcBef>
                <a:spcPts val="0"/>
              </a:spcBef>
              <a:spcAft>
                <a:spcPts val="0"/>
              </a:spcAft>
              <a:buSzPts val="1500"/>
              <a:buNone/>
            </a:pPr>
            <a:r>
              <a:rPr lang="en">
                <a:solidFill>
                  <a:schemeClr val="accent1"/>
                </a:solidFill>
              </a:rPr>
              <a:t>Definition, importance and communication process</a:t>
            </a:r>
            <a:endParaRPr>
              <a:solidFill>
                <a:schemeClr val="accent1"/>
              </a:solidFill>
            </a:endParaRPr>
          </a:p>
          <a:p>
            <a:pPr indent="0" lvl="0" marL="0" rtl="0" algn="l">
              <a:lnSpc>
                <a:spcPct val="100000"/>
              </a:lnSpc>
              <a:spcBef>
                <a:spcPts val="0"/>
              </a:spcBef>
              <a:spcAft>
                <a:spcPts val="0"/>
              </a:spcAft>
              <a:buSzPts val="1500"/>
              <a:buNone/>
            </a:pPr>
            <a:r>
              <a:t/>
            </a:r>
            <a:endParaRPr/>
          </a:p>
        </p:txBody>
      </p:sp>
      <p:pic>
        <p:nvPicPr>
          <p:cNvPr id="147" name="Google Shape;147;p2"/>
          <p:cNvPicPr preferRelativeResize="0"/>
          <p:nvPr/>
        </p:nvPicPr>
        <p:blipFill rotWithShape="1">
          <a:blip r:embed="rId3">
            <a:alphaModFix/>
          </a:blip>
          <a:srcRect b="0" l="0" r="0" t="0"/>
          <a:stretch/>
        </p:blipFill>
        <p:spPr>
          <a:xfrm>
            <a:off x="4161700" y="1312050"/>
            <a:ext cx="4982298" cy="2427899"/>
          </a:xfrm>
          <a:prstGeom prst="rect">
            <a:avLst/>
          </a:prstGeom>
          <a:noFill/>
          <a:ln cap="flat" cmpd="sng" w="9525">
            <a:solidFill>
              <a:schemeClr val="dk1"/>
            </a:solidFill>
            <a:prstDash val="solid"/>
            <a:round/>
            <a:headEnd len="sm" w="sm" type="none"/>
            <a:tailEnd len="sm" w="sm" type="none"/>
          </a:ln>
          <a:effectLst>
            <a:outerShdw rotWithShape="0" algn="bl" dir="3240000" dist="209550">
              <a:schemeClr val="dk1"/>
            </a:outerShdw>
          </a:effectLst>
        </p:spPr>
      </p:pic>
      <p:pic>
        <p:nvPicPr>
          <p:cNvPr id="148" name="Google Shape;148;p2"/>
          <p:cNvPicPr preferRelativeResize="0"/>
          <p:nvPr/>
        </p:nvPicPr>
        <p:blipFill rotWithShape="1">
          <a:blip r:embed="rId4">
            <a:alphaModFix/>
          </a:blip>
          <a:srcRect b="-108305" l="-108306" r="-108305" t="-108306"/>
          <a:stretch/>
        </p:blipFill>
        <p:spPr>
          <a:xfrm>
            <a:off x="7539228" y="3538728"/>
            <a:ext cx="1543050" cy="1543050"/>
          </a:xfrm>
          <a:prstGeom prst="ellipse">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48"/>
                                        </p:tgtEl>
                                        <p:attrNameLst>
                                          <p:attrName>style.visibility</p:attrName>
                                        </p:attrNameLst>
                                      </p:cBhvr>
                                      <p:to>
                                        <p:strVal val="visible"/>
                                      </p:to>
                                    </p:set>
                                    <p:animEffect filter="fade" transition="in">
                                      <p:cBhvr>
                                        <p:cTn dur="1"/>
                                        <p:tgtEl>
                                          <p:spTgt spid="14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0" name="Shape 290"/>
        <p:cNvGrpSpPr/>
        <p:nvPr/>
      </p:nvGrpSpPr>
      <p:grpSpPr>
        <a:xfrm>
          <a:off x="0" y="0"/>
          <a:ext cx="0" cy="0"/>
          <a:chOff x="0" y="0"/>
          <a:chExt cx="0" cy="0"/>
        </a:xfrm>
      </p:grpSpPr>
      <p:sp>
        <p:nvSpPr>
          <p:cNvPr id="291" name="Google Shape;291;p20"/>
          <p:cNvSpPr txBox="1"/>
          <p:nvPr>
            <p:ph type="title"/>
          </p:nvPr>
        </p:nvSpPr>
        <p:spPr>
          <a:xfrm>
            <a:off x="1164594" y="316670"/>
            <a:ext cx="7259400" cy="572700"/>
          </a:xfrm>
          <a:prstGeom prst="rect">
            <a:avLst/>
          </a:prstGeom>
          <a:noFill/>
          <a:ln>
            <a:noFill/>
          </a:ln>
        </p:spPr>
        <p:txBody>
          <a:bodyPr anchorCtr="0" anchor="ctr" bIns="94750" lIns="94750" spcFirstLastPara="1" rIns="94750" wrap="square" tIns="94750">
            <a:noAutofit/>
          </a:bodyPr>
          <a:lstStyle/>
          <a:p>
            <a:pPr indent="0" lvl="0" marL="0" rtl="0" algn="ctr">
              <a:lnSpc>
                <a:spcPct val="100000"/>
              </a:lnSpc>
              <a:spcBef>
                <a:spcPts val="0"/>
              </a:spcBef>
              <a:spcAft>
                <a:spcPts val="0"/>
              </a:spcAft>
              <a:buSzPts val="3300"/>
              <a:buNone/>
            </a:pPr>
            <a:r>
              <a:rPr lang="en"/>
              <a:t>Avoiding stereotypes</a:t>
            </a:r>
            <a:endParaRPr/>
          </a:p>
        </p:txBody>
      </p:sp>
      <p:sp>
        <p:nvSpPr>
          <p:cNvPr id="292" name="Google Shape;292;p20"/>
          <p:cNvSpPr txBox="1"/>
          <p:nvPr>
            <p:ph idx="1" type="body"/>
          </p:nvPr>
        </p:nvSpPr>
        <p:spPr>
          <a:xfrm>
            <a:off x="720000" y="1284275"/>
            <a:ext cx="3724800" cy="3284700"/>
          </a:xfrm>
          <a:prstGeom prst="rect">
            <a:avLst/>
          </a:prstGeom>
          <a:noFill/>
          <a:ln>
            <a:noFill/>
          </a:ln>
        </p:spPr>
        <p:txBody>
          <a:bodyPr anchorCtr="0" anchor="t" bIns="94750" lIns="94750" spcFirstLastPara="1" rIns="94750" wrap="square" tIns="94750">
            <a:noAutofit/>
          </a:bodyPr>
          <a:lstStyle/>
          <a:p>
            <a:pPr indent="0" lvl="0" marL="0" rtl="0" algn="just">
              <a:lnSpc>
                <a:spcPct val="115000"/>
              </a:lnSpc>
              <a:spcBef>
                <a:spcPts val="0"/>
              </a:spcBef>
              <a:spcAft>
                <a:spcPts val="0"/>
              </a:spcAft>
              <a:buSzPts val="1200"/>
              <a:buNone/>
            </a:pPr>
            <a:r>
              <a:rPr lang="en"/>
              <a:t>Stereotypes about disabilities can be harmful and perpetuate misconceptions. One effective approach to avoiding stereotypes is using person-first language, which places the individual before their disability, emphasizing their humanity. For example, saying "person with a disability" rather than "disabled person" recognizes that disability is just one aspect of a person's identity.</a:t>
            </a:r>
            <a:endParaRPr/>
          </a:p>
          <a:p>
            <a:pPr indent="0" lvl="0" marL="0" rtl="0" algn="l">
              <a:lnSpc>
                <a:spcPct val="115000"/>
              </a:lnSpc>
              <a:spcBef>
                <a:spcPts val="0"/>
              </a:spcBef>
              <a:spcAft>
                <a:spcPts val="0"/>
              </a:spcAft>
              <a:buSzPts val="1200"/>
              <a:buNone/>
            </a:pPr>
            <a:r>
              <a:t/>
            </a:r>
            <a:endParaRPr/>
          </a:p>
        </p:txBody>
      </p:sp>
      <p:pic>
        <p:nvPicPr>
          <p:cNvPr id="293" name="Google Shape;293;p20"/>
          <p:cNvPicPr preferRelativeResize="0"/>
          <p:nvPr/>
        </p:nvPicPr>
        <p:blipFill rotWithShape="1">
          <a:blip r:embed="rId3">
            <a:alphaModFix/>
          </a:blip>
          <a:srcRect b="0" l="0" r="54048" t="0"/>
          <a:stretch/>
        </p:blipFill>
        <p:spPr>
          <a:xfrm>
            <a:off x="5419200" y="1574597"/>
            <a:ext cx="3724800" cy="2704053"/>
          </a:xfrm>
          <a:prstGeom prst="rect">
            <a:avLst/>
          </a:prstGeom>
          <a:noFill/>
          <a:ln>
            <a:noFill/>
          </a:ln>
        </p:spPr>
      </p:pic>
      <p:pic>
        <p:nvPicPr>
          <p:cNvPr id="294" name="Google Shape;294;p20"/>
          <p:cNvPicPr preferRelativeResize="0"/>
          <p:nvPr/>
        </p:nvPicPr>
        <p:blipFill rotWithShape="1">
          <a:blip r:embed="rId4">
            <a:alphaModFix/>
          </a:blip>
          <a:srcRect b="-108305" l="-108306" r="-108305" t="-108306"/>
          <a:stretch/>
        </p:blipFill>
        <p:spPr>
          <a:xfrm>
            <a:off x="7539228" y="3538728"/>
            <a:ext cx="1543050" cy="1543050"/>
          </a:xfrm>
          <a:prstGeom prst="ellipse">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94"/>
                                        </p:tgtEl>
                                        <p:attrNameLst>
                                          <p:attrName>style.visibility</p:attrName>
                                        </p:attrNameLst>
                                      </p:cBhvr>
                                      <p:to>
                                        <p:strVal val="visible"/>
                                      </p:to>
                                    </p:set>
                                    <p:animEffect filter="fade" transition="in">
                                      <p:cBhvr>
                                        <p:cTn dur="1"/>
                                        <p:tgtEl>
                                          <p:spTgt spid="29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8" name="Shape 298"/>
        <p:cNvGrpSpPr/>
        <p:nvPr/>
      </p:nvGrpSpPr>
      <p:grpSpPr>
        <a:xfrm>
          <a:off x="0" y="0"/>
          <a:ext cx="0" cy="0"/>
          <a:chOff x="0" y="0"/>
          <a:chExt cx="0" cy="0"/>
        </a:xfrm>
      </p:grpSpPr>
      <p:sp>
        <p:nvSpPr>
          <p:cNvPr id="299" name="Google Shape;299;p21"/>
          <p:cNvSpPr txBox="1"/>
          <p:nvPr>
            <p:ph type="title"/>
          </p:nvPr>
        </p:nvSpPr>
        <p:spPr>
          <a:xfrm>
            <a:off x="1164594" y="316670"/>
            <a:ext cx="7259400" cy="572700"/>
          </a:xfrm>
          <a:prstGeom prst="rect">
            <a:avLst/>
          </a:prstGeom>
          <a:noFill/>
          <a:ln>
            <a:noFill/>
          </a:ln>
        </p:spPr>
        <p:txBody>
          <a:bodyPr anchorCtr="0" anchor="ctr" bIns="94750" lIns="94750" spcFirstLastPara="1" rIns="94750" wrap="square" tIns="94750">
            <a:noAutofit/>
          </a:bodyPr>
          <a:lstStyle/>
          <a:p>
            <a:pPr indent="0" lvl="0" marL="0" rtl="0" algn="ctr">
              <a:lnSpc>
                <a:spcPct val="100000"/>
              </a:lnSpc>
              <a:spcBef>
                <a:spcPts val="0"/>
              </a:spcBef>
              <a:spcAft>
                <a:spcPts val="0"/>
              </a:spcAft>
              <a:buSzPts val="3300"/>
              <a:buNone/>
            </a:pPr>
            <a:r>
              <a:rPr lang="en"/>
              <a:t>Avoiding stereotypes</a:t>
            </a:r>
            <a:endParaRPr/>
          </a:p>
        </p:txBody>
      </p:sp>
      <p:sp>
        <p:nvSpPr>
          <p:cNvPr id="300" name="Google Shape;300;p21"/>
          <p:cNvSpPr txBox="1"/>
          <p:nvPr>
            <p:ph idx="1" type="body"/>
          </p:nvPr>
        </p:nvSpPr>
        <p:spPr>
          <a:xfrm>
            <a:off x="720000" y="1284275"/>
            <a:ext cx="3724800" cy="3284700"/>
          </a:xfrm>
          <a:prstGeom prst="rect">
            <a:avLst/>
          </a:prstGeom>
          <a:noFill/>
          <a:ln>
            <a:noFill/>
          </a:ln>
        </p:spPr>
        <p:txBody>
          <a:bodyPr anchorCtr="0" anchor="t" bIns="94750" lIns="94750" spcFirstLastPara="1" rIns="94750" wrap="square" tIns="94750">
            <a:noAutofit/>
          </a:bodyPr>
          <a:lstStyle/>
          <a:p>
            <a:pPr indent="0" lvl="0" marL="0" rtl="0" algn="just">
              <a:lnSpc>
                <a:spcPct val="115000"/>
              </a:lnSpc>
              <a:spcBef>
                <a:spcPts val="0"/>
              </a:spcBef>
              <a:spcAft>
                <a:spcPts val="0"/>
              </a:spcAft>
              <a:buSzPts val="1200"/>
              <a:buNone/>
            </a:pPr>
            <a:r>
              <a:rPr lang="en"/>
              <a:t>Asking individuals about their preferences and needs rather than making assumptions fosters respectful communication. Steering clear of language that evokes pity or portrays individuals with disabilities as helpless is essential. Instead, using empowering language that respects their abilities and contributions promotes a positive image. For instance, rather than saying "suffers from," it is more respectful to say "lives with" or "has."</a:t>
            </a:r>
            <a:endParaRPr/>
          </a:p>
          <a:p>
            <a:pPr indent="0" lvl="0" marL="0" rtl="0" algn="l">
              <a:lnSpc>
                <a:spcPct val="115000"/>
              </a:lnSpc>
              <a:spcBef>
                <a:spcPts val="0"/>
              </a:spcBef>
              <a:spcAft>
                <a:spcPts val="0"/>
              </a:spcAft>
              <a:buSzPts val="1200"/>
              <a:buNone/>
            </a:pPr>
            <a:r>
              <a:t/>
            </a:r>
            <a:endParaRPr/>
          </a:p>
        </p:txBody>
      </p:sp>
      <p:pic>
        <p:nvPicPr>
          <p:cNvPr id="301" name="Google Shape;301;p21"/>
          <p:cNvPicPr preferRelativeResize="0"/>
          <p:nvPr/>
        </p:nvPicPr>
        <p:blipFill rotWithShape="1">
          <a:blip r:embed="rId3">
            <a:alphaModFix/>
          </a:blip>
          <a:srcRect b="0" l="0" r="0" t="0"/>
          <a:stretch/>
        </p:blipFill>
        <p:spPr>
          <a:xfrm>
            <a:off x="5595250" y="1423627"/>
            <a:ext cx="3548750" cy="3006000"/>
          </a:xfrm>
          <a:prstGeom prst="rect">
            <a:avLst/>
          </a:prstGeom>
          <a:noFill/>
          <a:ln>
            <a:noFill/>
          </a:ln>
        </p:spPr>
      </p:pic>
      <p:pic>
        <p:nvPicPr>
          <p:cNvPr id="302" name="Google Shape;302;p21"/>
          <p:cNvPicPr preferRelativeResize="0"/>
          <p:nvPr/>
        </p:nvPicPr>
        <p:blipFill rotWithShape="1">
          <a:blip r:embed="rId4">
            <a:alphaModFix/>
          </a:blip>
          <a:srcRect b="-108305" l="-108306" r="-108305" t="-108306"/>
          <a:stretch/>
        </p:blipFill>
        <p:spPr>
          <a:xfrm>
            <a:off x="7539228" y="3538728"/>
            <a:ext cx="1543050" cy="1543050"/>
          </a:xfrm>
          <a:prstGeom prst="ellipse">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02"/>
                                        </p:tgtEl>
                                        <p:attrNameLst>
                                          <p:attrName>style.visibility</p:attrName>
                                        </p:attrNameLst>
                                      </p:cBhvr>
                                      <p:to>
                                        <p:strVal val="visible"/>
                                      </p:to>
                                    </p:set>
                                    <p:animEffect filter="fade" transition="in">
                                      <p:cBhvr>
                                        <p:cTn dur="1"/>
                                        <p:tgtEl>
                                          <p:spTgt spid="30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6" name="Shape 306"/>
        <p:cNvGrpSpPr/>
        <p:nvPr/>
      </p:nvGrpSpPr>
      <p:grpSpPr>
        <a:xfrm>
          <a:off x="0" y="0"/>
          <a:ext cx="0" cy="0"/>
          <a:chOff x="0" y="0"/>
          <a:chExt cx="0" cy="0"/>
        </a:xfrm>
      </p:grpSpPr>
      <p:sp>
        <p:nvSpPr>
          <p:cNvPr id="307" name="Google Shape;307;p22"/>
          <p:cNvSpPr txBox="1"/>
          <p:nvPr>
            <p:ph type="title"/>
          </p:nvPr>
        </p:nvSpPr>
        <p:spPr>
          <a:xfrm>
            <a:off x="1164594" y="316670"/>
            <a:ext cx="7259400" cy="572700"/>
          </a:xfrm>
          <a:prstGeom prst="rect">
            <a:avLst/>
          </a:prstGeom>
          <a:noFill/>
          <a:ln>
            <a:noFill/>
          </a:ln>
        </p:spPr>
        <p:txBody>
          <a:bodyPr anchorCtr="0" anchor="ctr" bIns="94750" lIns="94750" spcFirstLastPara="1" rIns="94750" wrap="square" tIns="94750">
            <a:noAutofit/>
          </a:bodyPr>
          <a:lstStyle/>
          <a:p>
            <a:pPr indent="0" lvl="0" marL="0" rtl="0" algn="ctr">
              <a:lnSpc>
                <a:spcPct val="100000"/>
              </a:lnSpc>
              <a:spcBef>
                <a:spcPts val="0"/>
              </a:spcBef>
              <a:spcAft>
                <a:spcPts val="0"/>
              </a:spcAft>
              <a:buSzPts val="3300"/>
              <a:buNone/>
            </a:pPr>
            <a:r>
              <a:rPr lang="en"/>
              <a:t>Engaging people with disabilities to communicate</a:t>
            </a:r>
            <a:endParaRPr/>
          </a:p>
        </p:txBody>
      </p:sp>
      <p:sp>
        <p:nvSpPr>
          <p:cNvPr id="308" name="Google Shape;308;p22"/>
          <p:cNvSpPr txBox="1"/>
          <p:nvPr>
            <p:ph idx="1" type="body"/>
          </p:nvPr>
        </p:nvSpPr>
        <p:spPr>
          <a:xfrm>
            <a:off x="720000" y="1284275"/>
            <a:ext cx="3724800" cy="3284700"/>
          </a:xfrm>
          <a:prstGeom prst="rect">
            <a:avLst/>
          </a:prstGeom>
          <a:noFill/>
          <a:ln>
            <a:noFill/>
          </a:ln>
        </p:spPr>
        <p:txBody>
          <a:bodyPr anchorCtr="0" anchor="t" bIns="94750" lIns="94750" spcFirstLastPara="1" rIns="94750" wrap="square" tIns="94750">
            <a:noAutofit/>
          </a:bodyPr>
          <a:lstStyle/>
          <a:p>
            <a:pPr indent="0" lvl="0" marL="0" rtl="0" algn="just">
              <a:lnSpc>
                <a:spcPct val="115000"/>
              </a:lnSpc>
              <a:spcBef>
                <a:spcPts val="0"/>
              </a:spcBef>
              <a:spcAft>
                <a:spcPts val="0"/>
              </a:spcAft>
              <a:buSzPts val="1200"/>
              <a:buNone/>
            </a:pPr>
            <a:r>
              <a:rPr lang="en"/>
              <a:t>Effective engagement involves actively including people with disabilities in conversations and decision-making processes. One way to enhance engagement is by creating accessible content. This includes providing captions for videos, using alt text for images, and ensuring that documents are compatible with screen readers, allowing people with disabilities to participate fully.</a:t>
            </a:r>
            <a:endParaRPr/>
          </a:p>
        </p:txBody>
      </p:sp>
      <p:pic>
        <p:nvPicPr>
          <p:cNvPr id="309" name="Google Shape;309;p22"/>
          <p:cNvPicPr preferRelativeResize="0"/>
          <p:nvPr/>
        </p:nvPicPr>
        <p:blipFill rotWithShape="1">
          <a:blip r:embed="rId3">
            <a:alphaModFix/>
          </a:blip>
          <a:srcRect b="0" l="0" r="0" t="0"/>
          <a:stretch/>
        </p:blipFill>
        <p:spPr>
          <a:xfrm>
            <a:off x="4749600" y="1773095"/>
            <a:ext cx="4394400" cy="2307060"/>
          </a:xfrm>
          <a:prstGeom prst="rect">
            <a:avLst/>
          </a:prstGeom>
          <a:noFill/>
          <a:ln>
            <a:noFill/>
          </a:ln>
        </p:spPr>
      </p:pic>
      <p:pic>
        <p:nvPicPr>
          <p:cNvPr id="310" name="Google Shape;310;p22"/>
          <p:cNvPicPr preferRelativeResize="0"/>
          <p:nvPr/>
        </p:nvPicPr>
        <p:blipFill rotWithShape="1">
          <a:blip r:embed="rId4">
            <a:alphaModFix/>
          </a:blip>
          <a:srcRect b="-108305" l="-108306" r="-108305" t="-108306"/>
          <a:stretch/>
        </p:blipFill>
        <p:spPr>
          <a:xfrm>
            <a:off x="7539228" y="3538728"/>
            <a:ext cx="1543050" cy="1543050"/>
          </a:xfrm>
          <a:prstGeom prst="ellipse">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10"/>
                                        </p:tgtEl>
                                        <p:attrNameLst>
                                          <p:attrName>style.visibility</p:attrName>
                                        </p:attrNameLst>
                                      </p:cBhvr>
                                      <p:to>
                                        <p:strVal val="visible"/>
                                      </p:to>
                                    </p:set>
                                    <p:animEffect filter="fade" transition="in">
                                      <p:cBhvr>
                                        <p:cTn dur="1"/>
                                        <p:tgtEl>
                                          <p:spTgt spid="31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4" name="Shape 314"/>
        <p:cNvGrpSpPr/>
        <p:nvPr/>
      </p:nvGrpSpPr>
      <p:grpSpPr>
        <a:xfrm>
          <a:off x="0" y="0"/>
          <a:ext cx="0" cy="0"/>
          <a:chOff x="0" y="0"/>
          <a:chExt cx="0" cy="0"/>
        </a:xfrm>
      </p:grpSpPr>
      <p:sp>
        <p:nvSpPr>
          <p:cNvPr id="315" name="Google Shape;315;p23"/>
          <p:cNvSpPr txBox="1"/>
          <p:nvPr>
            <p:ph type="title"/>
          </p:nvPr>
        </p:nvSpPr>
        <p:spPr>
          <a:xfrm>
            <a:off x="1164594" y="316670"/>
            <a:ext cx="7259400" cy="572700"/>
          </a:xfrm>
          <a:prstGeom prst="rect">
            <a:avLst/>
          </a:prstGeom>
          <a:noFill/>
          <a:ln>
            <a:noFill/>
          </a:ln>
        </p:spPr>
        <p:txBody>
          <a:bodyPr anchorCtr="0" anchor="ctr" bIns="94750" lIns="94750" spcFirstLastPara="1" rIns="94750" wrap="square" tIns="94750">
            <a:noAutofit/>
          </a:bodyPr>
          <a:lstStyle/>
          <a:p>
            <a:pPr indent="0" lvl="0" marL="0" rtl="0" algn="ctr">
              <a:lnSpc>
                <a:spcPct val="100000"/>
              </a:lnSpc>
              <a:spcBef>
                <a:spcPts val="0"/>
              </a:spcBef>
              <a:spcAft>
                <a:spcPts val="0"/>
              </a:spcAft>
              <a:buSzPts val="3300"/>
              <a:buNone/>
            </a:pPr>
            <a:r>
              <a:rPr lang="en"/>
              <a:t>Engaging people with disabilities to communicate</a:t>
            </a:r>
            <a:endParaRPr/>
          </a:p>
        </p:txBody>
      </p:sp>
      <p:sp>
        <p:nvSpPr>
          <p:cNvPr id="316" name="Google Shape;316;p23"/>
          <p:cNvSpPr txBox="1"/>
          <p:nvPr>
            <p:ph idx="1" type="body"/>
          </p:nvPr>
        </p:nvSpPr>
        <p:spPr>
          <a:xfrm>
            <a:off x="720000" y="1284275"/>
            <a:ext cx="3724800" cy="3284700"/>
          </a:xfrm>
          <a:prstGeom prst="rect">
            <a:avLst/>
          </a:prstGeom>
          <a:noFill/>
          <a:ln>
            <a:noFill/>
          </a:ln>
        </p:spPr>
        <p:txBody>
          <a:bodyPr anchorCtr="0" anchor="t" bIns="94750" lIns="94750" spcFirstLastPara="1" rIns="94750" wrap="square" tIns="94750">
            <a:noAutofit/>
          </a:bodyPr>
          <a:lstStyle/>
          <a:p>
            <a:pPr indent="0" lvl="0" marL="0" rtl="0" algn="just">
              <a:lnSpc>
                <a:spcPct val="115000"/>
              </a:lnSpc>
              <a:spcBef>
                <a:spcPts val="0"/>
              </a:spcBef>
              <a:spcAft>
                <a:spcPts val="0"/>
              </a:spcAft>
              <a:buSzPts val="1200"/>
              <a:buNone/>
            </a:pPr>
            <a:r>
              <a:rPr lang="en"/>
              <a:t>Providing information in various formats caters to different needs. This might include printed materials, audio recordings, Braille, and digital formats accessible on different devices. Promoting inclusive participation involves encouraging people with disabilities to take part in discussions, meetings, and events, ensuring that venues are physically accessible and accommodations such as sign language interpreters or assistive listening devices are available. </a:t>
            </a:r>
            <a:endParaRPr/>
          </a:p>
        </p:txBody>
      </p:sp>
      <p:pic>
        <p:nvPicPr>
          <p:cNvPr id="317" name="Google Shape;317;p23"/>
          <p:cNvPicPr preferRelativeResize="0"/>
          <p:nvPr/>
        </p:nvPicPr>
        <p:blipFill rotWithShape="1">
          <a:blip r:embed="rId3">
            <a:alphaModFix/>
          </a:blip>
          <a:srcRect b="0" l="0" r="0" t="0"/>
          <a:stretch/>
        </p:blipFill>
        <p:spPr>
          <a:xfrm>
            <a:off x="5268700" y="1600024"/>
            <a:ext cx="3875300" cy="2653200"/>
          </a:xfrm>
          <a:prstGeom prst="rect">
            <a:avLst/>
          </a:prstGeom>
          <a:noFill/>
          <a:ln>
            <a:noFill/>
          </a:ln>
        </p:spPr>
      </p:pic>
      <p:pic>
        <p:nvPicPr>
          <p:cNvPr id="318" name="Google Shape;318;p23"/>
          <p:cNvPicPr preferRelativeResize="0"/>
          <p:nvPr/>
        </p:nvPicPr>
        <p:blipFill rotWithShape="1">
          <a:blip r:embed="rId4">
            <a:alphaModFix/>
          </a:blip>
          <a:srcRect b="-108305" l="-108306" r="-108305" t="-108306"/>
          <a:stretch/>
        </p:blipFill>
        <p:spPr>
          <a:xfrm>
            <a:off x="7539228" y="3538728"/>
            <a:ext cx="1543050" cy="1543050"/>
          </a:xfrm>
          <a:prstGeom prst="ellipse">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18"/>
                                        </p:tgtEl>
                                        <p:attrNameLst>
                                          <p:attrName>style.visibility</p:attrName>
                                        </p:attrNameLst>
                                      </p:cBhvr>
                                      <p:to>
                                        <p:strVal val="visible"/>
                                      </p:to>
                                    </p:set>
                                    <p:animEffect filter="fade" transition="in">
                                      <p:cBhvr>
                                        <p:cTn dur="1"/>
                                        <p:tgtEl>
                                          <p:spTgt spid="31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2" name="Shape 322"/>
        <p:cNvGrpSpPr/>
        <p:nvPr/>
      </p:nvGrpSpPr>
      <p:grpSpPr>
        <a:xfrm>
          <a:off x="0" y="0"/>
          <a:ext cx="0" cy="0"/>
          <a:chOff x="0" y="0"/>
          <a:chExt cx="0" cy="0"/>
        </a:xfrm>
      </p:grpSpPr>
      <p:sp>
        <p:nvSpPr>
          <p:cNvPr id="323" name="Google Shape;323;p24"/>
          <p:cNvSpPr txBox="1"/>
          <p:nvPr>
            <p:ph type="title"/>
          </p:nvPr>
        </p:nvSpPr>
        <p:spPr>
          <a:xfrm>
            <a:off x="1164594" y="316670"/>
            <a:ext cx="7259400" cy="572700"/>
          </a:xfrm>
          <a:prstGeom prst="rect">
            <a:avLst/>
          </a:prstGeom>
          <a:noFill/>
          <a:ln>
            <a:noFill/>
          </a:ln>
        </p:spPr>
        <p:txBody>
          <a:bodyPr anchorCtr="0" anchor="ctr" bIns="94750" lIns="94750" spcFirstLastPara="1" rIns="94750" wrap="square" tIns="94750">
            <a:noAutofit/>
          </a:bodyPr>
          <a:lstStyle/>
          <a:p>
            <a:pPr indent="0" lvl="0" marL="0" rtl="0" algn="ctr">
              <a:lnSpc>
                <a:spcPct val="100000"/>
              </a:lnSpc>
              <a:spcBef>
                <a:spcPts val="0"/>
              </a:spcBef>
              <a:spcAft>
                <a:spcPts val="0"/>
              </a:spcAft>
              <a:buSzPts val="3300"/>
              <a:buNone/>
            </a:pPr>
            <a:r>
              <a:rPr lang="en"/>
              <a:t>Engaging people with disabilities to communicate</a:t>
            </a:r>
            <a:endParaRPr/>
          </a:p>
        </p:txBody>
      </p:sp>
      <p:sp>
        <p:nvSpPr>
          <p:cNvPr id="324" name="Google Shape;324;p24"/>
          <p:cNvSpPr txBox="1"/>
          <p:nvPr>
            <p:ph idx="1" type="body"/>
          </p:nvPr>
        </p:nvSpPr>
        <p:spPr>
          <a:xfrm>
            <a:off x="720000" y="1284275"/>
            <a:ext cx="3724800" cy="3284700"/>
          </a:xfrm>
          <a:prstGeom prst="rect">
            <a:avLst/>
          </a:prstGeom>
          <a:noFill/>
          <a:ln>
            <a:noFill/>
          </a:ln>
        </p:spPr>
        <p:txBody>
          <a:bodyPr anchorCtr="0" anchor="t" bIns="94750" lIns="94750" spcFirstLastPara="1" rIns="94750" wrap="square" tIns="94750">
            <a:noAutofit/>
          </a:bodyPr>
          <a:lstStyle/>
          <a:p>
            <a:pPr indent="0" lvl="0" marL="0" rtl="0" algn="just">
              <a:lnSpc>
                <a:spcPct val="115000"/>
              </a:lnSpc>
              <a:spcBef>
                <a:spcPts val="0"/>
              </a:spcBef>
              <a:spcAft>
                <a:spcPts val="0"/>
              </a:spcAft>
              <a:buSzPts val="1200"/>
              <a:buNone/>
            </a:pPr>
            <a:r>
              <a:rPr lang="en"/>
              <a:t>Fostering a culture of respect that values diversity and inclusion encourages open dialogue about disabilities and provides platforms for people with disabilities to share their experiences and perspectives. Using inclusive imagery in marketing materials, websites, and social media ensures that diversity, including people with disabilities, is reflected. Representation matters, and seeing diverse images helps normalize the presence of people with disabilities in all aspects of life. </a:t>
            </a:r>
            <a:endParaRPr/>
          </a:p>
        </p:txBody>
      </p:sp>
      <p:pic>
        <p:nvPicPr>
          <p:cNvPr id="325" name="Google Shape;325;p24"/>
          <p:cNvPicPr preferRelativeResize="0"/>
          <p:nvPr/>
        </p:nvPicPr>
        <p:blipFill rotWithShape="1">
          <a:blip r:embed="rId3">
            <a:alphaModFix/>
          </a:blip>
          <a:srcRect b="0" l="0" r="0" t="0"/>
          <a:stretch/>
        </p:blipFill>
        <p:spPr>
          <a:xfrm>
            <a:off x="6007677" y="1358463"/>
            <a:ext cx="3136325" cy="3136325"/>
          </a:xfrm>
          <a:prstGeom prst="rect">
            <a:avLst/>
          </a:prstGeom>
          <a:noFill/>
          <a:ln>
            <a:noFill/>
          </a:ln>
        </p:spPr>
      </p:pic>
      <p:pic>
        <p:nvPicPr>
          <p:cNvPr id="326" name="Google Shape;326;p24"/>
          <p:cNvPicPr preferRelativeResize="0"/>
          <p:nvPr/>
        </p:nvPicPr>
        <p:blipFill rotWithShape="1">
          <a:blip r:embed="rId4">
            <a:alphaModFix/>
          </a:blip>
          <a:srcRect b="-108305" l="-108306" r="-108305" t="-108306"/>
          <a:stretch/>
        </p:blipFill>
        <p:spPr>
          <a:xfrm>
            <a:off x="7539228" y="3538728"/>
            <a:ext cx="1543050" cy="1543050"/>
          </a:xfrm>
          <a:prstGeom prst="ellipse">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26"/>
                                        </p:tgtEl>
                                        <p:attrNameLst>
                                          <p:attrName>style.visibility</p:attrName>
                                        </p:attrNameLst>
                                      </p:cBhvr>
                                      <p:to>
                                        <p:strVal val="visible"/>
                                      </p:to>
                                    </p:set>
                                    <p:animEffect filter="fade" transition="in">
                                      <p:cBhvr>
                                        <p:cTn dur="1"/>
                                        <p:tgtEl>
                                          <p:spTgt spid="32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330" name="Shape 330"/>
        <p:cNvGrpSpPr/>
        <p:nvPr/>
      </p:nvGrpSpPr>
      <p:grpSpPr>
        <a:xfrm>
          <a:off x="0" y="0"/>
          <a:ext cx="0" cy="0"/>
          <a:chOff x="0" y="0"/>
          <a:chExt cx="0" cy="0"/>
        </a:xfrm>
      </p:grpSpPr>
      <p:sp>
        <p:nvSpPr>
          <p:cNvPr id="331" name="Google Shape;331;p25"/>
          <p:cNvSpPr/>
          <p:nvPr/>
        </p:nvSpPr>
        <p:spPr>
          <a:xfrm>
            <a:off x="720000" y="957148"/>
            <a:ext cx="1655700" cy="931200"/>
          </a:xfrm>
          <a:prstGeom prst="ellipse">
            <a:avLst/>
          </a:prstGeom>
          <a:noFill/>
          <a:ln cap="flat" cmpd="sng" w="9525">
            <a:solidFill>
              <a:schemeClr val="lt1"/>
            </a:solidFill>
            <a:prstDash val="solid"/>
            <a:round/>
            <a:headEnd len="sm" w="sm" type="none"/>
            <a:tailEnd len="sm" w="sm" type="none"/>
          </a:ln>
        </p:spPr>
        <p:txBody>
          <a:bodyPr anchorCtr="0" anchor="ctr" bIns="94750" lIns="94750" spcFirstLastPara="1" rIns="94750" wrap="square" tIns="94750">
            <a:noAutofit/>
          </a:bodyPr>
          <a:lstStyle/>
          <a:p>
            <a:pPr indent="0" lvl="0" marL="0" marR="0" rtl="0" algn="l">
              <a:lnSpc>
                <a:spcPct val="100000"/>
              </a:lnSpc>
              <a:spcBef>
                <a:spcPts val="0"/>
              </a:spcBef>
              <a:spcAft>
                <a:spcPts val="0"/>
              </a:spcAft>
              <a:buClr>
                <a:srgbClr val="000000"/>
              </a:buClr>
              <a:buSzPts val="1500"/>
              <a:buFont typeface="Arial"/>
              <a:buNone/>
            </a:pPr>
            <a:r>
              <a:rPr b="0" i="0" lang="en" sz="1500" u="none" cap="none" strike="noStrike">
                <a:solidFill>
                  <a:srgbClr val="000000"/>
                </a:solidFill>
                <a:latin typeface="Arial"/>
                <a:ea typeface="Arial"/>
                <a:cs typeface="Arial"/>
                <a:sym typeface="Arial"/>
              </a:rPr>
              <a:t> </a:t>
            </a:r>
            <a:endParaRPr b="0" i="0" sz="1500" u="none" cap="none" strike="noStrike">
              <a:solidFill>
                <a:srgbClr val="000000"/>
              </a:solidFill>
              <a:latin typeface="Arial"/>
              <a:ea typeface="Arial"/>
              <a:cs typeface="Arial"/>
              <a:sym typeface="Arial"/>
            </a:endParaRPr>
          </a:p>
        </p:txBody>
      </p:sp>
      <p:sp>
        <p:nvSpPr>
          <p:cNvPr id="332" name="Google Shape;332;p25"/>
          <p:cNvSpPr txBox="1"/>
          <p:nvPr>
            <p:ph type="title"/>
          </p:nvPr>
        </p:nvSpPr>
        <p:spPr>
          <a:xfrm>
            <a:off x="720000" y="2231275"/>
            <a:ext cx="2877300" cy="1121700"/>
          </a:xfrm>
          <a:prstGeom prst="rect">
            <a:avLst/>
          </a:prstGeom>
          <a:noFill/>
          <a:ln>
            <a:noFill/>
          </a:ln>
        </p:spPr>
        <p:txBody>
          <a:bodyPr anchorCtr="0" anchor="ctr" bIns="94750" lIns="94750" spcFirstLastPara="1" rIns="94750" wrap="square" tIns="94750">
            <a:noAutofit/>
          </a:bodyPr>
          <a:lstStyle/>
          <a:p>
            <a:pPr indent="0" lvl="0" marL="0" rtl="0" algn="l">
              <a:lnSpc>
                <a:spcPct val="100000"/>
              </a:lnSpc>
              <a:spcBef>
                <a:spcPts val="0"/>
              </a:spcBef>
              <a:spcAft>
                <a:spcPts val="0"/>
              </a:spcAft>
              <a:buSzPts val="3700"/>
              <a:buNone/>
            </a:pPr>
            <a:r>
              <a:rPr lang="en" sz="2800">
                <a:solidFill>
                  <a:schemeClr val="accent1"/>
                </a:solidFill>
              </a:rPr>
              <a:t>Models and theories of communication</a:t>
            </a:r>
            <a:endParaRPr sz="2800"/>
          </a:p>
        </p:txBody>
      </p:sp>
      <p:sp>
        <p:nvSpPr>
          <p:cNvPr id="333" name="Google Shape;333;p25"/>
          <p:cNvSpPr txBox="1"/>
          <p:nvPr>
            <p:ph idx="2" type="title"/>
          </p:nvPr>
        </p:nvSpPr>
        <p:spPr>
          <a:xfrm>
            <a:off x="936900" y="1001848"/>
            <a:ext cx="1221900" cy="841800"/>
          </a:xfrm>
          <a:prstGeom prst="rect">
            <a:avLst/>
          </a:prstGeom>
          <a:noFill/>
          <a:ln>
            <a:noFill/>
          </a:ln>
        </p:spPr>
        <p:txBody>
          <a:bodyPr anchorCtr="0" anchor="ctr" bIns="94750" lIns="94750" spcFirstLastPara="1" rIns="94750" wrap="square" tIns="94750">
            <a:noAutofit/>
          </a:bodyPr>
          <a:lstStyle/>
          <a:p>
            <a:pPr indent="0" lvl="0" marL="0" rtl="0" algn="ctr">
              <a:lnSpc>
                <a:spcPct val="100000"/>
              </a:lnSpc>
              <a:spcBef>
                <a:spcPts val="0"/>
              </a:spcBef>
              <a:spcAft>
                <a:spcPts val="0"/>
              </a:spcAft>
              <a:buSzPts val="6200"/>
              <a:buNone/>
            </a:pPr>
            <a:r>
              <a:rPr lang="en"/>
              <a:t>04</a:t>
            </a:r>
            <a:endParaRPr/>
          </a:p>
        </p:txBody>
      </p:sp>
      <p:sp>
        <p:nvSpPr>
          <p:cNvPr id="334" name="Google Shape;334;p25"/>
          <p:cNvSpPr txBox="1"/>
          <p:nvPr>
            <p:ph idx="1" type="subTitle"/>
          </p:nvPr>
        </p:nvSpPr>
        <p:spPr>
          <a:xfrm>
            <a:off x="720000" y="3870350"/>
            <a:ext cx="2605500" cy="604200"/>
          </a:xfrm>
          <a:prstGeom prst="rect">
            <a:avLst/>
          </a:prstGeom>
          <a:noFill/>
          <a:ln>
            <a:noFill/>
          </a:ln>
        </p:spPr>
        <p:txBody>
          <a:bodyPr anchorCtr="0" anchor="ctr" bIns="94750" lIns="94750" spcFirstLastPara="1" rIns="94750" wrap="square" tIns="94750">
            <a:noAutofit/>
          </a:bodyPr>
          <a:lstStyle/>
          <a:p>
            <a:pPr indent="0" lvl="0" marL="0" rtl="0" algn="l">
              <a:lnSpc>
                <a:spcPct val="100000"/>
              </a:lnSpc>
              <a:spcBef>
                <a:spcPts val="0"/>
              </a:spcBef>
              <a:spcAft>
                <a:spcPts val="0"/>
              </a:spcAft>
              <a:buSzPts val="1500"/>
              <a:buNone/>
            </a:pPr>
            <a:r>
              <a:rPr lang="en">
                <a:solidFill>
                  <a:schemeClr val="accent1"/>
                </a:solidFill>
              </a:rPr>
              <a:t>Chomsky, Piaget</a:t>
            </a:r>
            <a:endParaRPr/>
          </a:p>
        </p:txBody>
      </p:sp>
      <p:pic>
        <p:nvPicPr>
          <p:cNvPr id="335" name="Google Shape;335;p25"/>
          <p:cNvPicPr preferRelativeResize="0"/>
          <p:nvPr/>
        </p:nvPicPr>
        <p:blipFill rotWithShape="1">
          <a:blip r:embed="rId3">
            <a:alphaModFix/>
          </a:blip>
          <a:srcRect b="0" l="0" r="0" t="0"/>
          <a:stretch/>
        </p:blipFill>
        <p:spPr>
          <a:xfrm>
            <a:off x="4161700" y="1312050"/>
            <a:ext cx="4982298" cy="2427899"/>
          </a:xfrm>
          <a:prstGeom prst="rect">
            <a:avLst/>
          </a:prstGeom>
          <a:noFill/>
          <a:ln cap="flat" cmpd="sng" w="9525">
            <a:solidFill>
              <a:schemeClr val="dk1"/>
            </a:solidFill>
            <a:prstDash val="solid"/>
            <a:round/>
            <a:headEnd len="sm" w="sm" type="none"/>
            <a:tailEnd len="sm" w="sm" type="none"/>
          </a:ln>
          <a:effectLst>
            <a:outerShdw rotWithShape="0" algn="bl" dir="3240000" dist="209550">
              <a:schemeClr val="dk1"/>
            </a:outerShdw>
          </a:effectLst>
        </p:spPr>
      </p:pic>
      <p:pic>
        <p:nvPicPr>
          <p:cNvPr id="336" name="Google Shape;336;p25"/>
          <p:cNvPicPr preferRelativeResize="0"/>
          <p:nvPr/>
        </p:nvPicPr>
        <p:blipFill rotWithShape="1">
          <a:blip r:embed="rId4">
            <a:alphaModFix/>
          </a:blip>
          <a:srcRect b="-108305" l="-108306" r="-108305" t="-108306"/>
          <a:stretch/>
        </p:blipFill>
        <p:spPr>
          <a:xfrm>
            <a:off x="7539228" y="3538728"/>
            <a:ext cx="1543050" cy="1543050"/>
          </a:xfrm>
          <a:prstGeom prst="ellipse">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36"/>
                                        </p:tgtEl>
                                        <p:attrNameLst>
                                          <p:attrName>style.visibility</p:attrName>
                                        </p:attrNameLst>
                                      </p:cBhvr>
                                      <p:to>
                                        <p:strVal val="visible"/>
                                      </p:to>
                                    </p:set>
                                    <p:animEffect filter="fade" transition="in">
                                      <p:cBhvr>
                                        <p:cTn dur="1"/>
                                        <p:tgtEl>
                                          <p:spTgt spid="33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0" name="Shape 340"/>
        <p:cNvGrpSpPr/>
        <p:nvPr/>
      </p:nvGrpSpPr>
      <p:grpSpPr>
        <a:xfrm>
          <a:off x="0" y="0"/>
          <a:ext cx="0" cy="0"/>
          <a:chOff x="0" y="0"/>
          <a:chExt cx="0" cy="0"/>
        </a:xfrm>
      </p:grpSpPr>
      <p:sp>
        <p:nvSpPr>
          <p:cNvPr id="341" name="Google Shape;341;p26"/>
          <p:cNvSpPr txBox="1"/>
          <p:nvPr>
            <p:ph type="title"/>
          </p:nvPr>
        </p:nvSpPr>
        <p:spPr>
          <a:xfrm>
            <a:off x="1164594" y="316670"/>
            <a:ext cx="7259400" cy="572700"/>
          </a:xfrm>
          <a:prstGeom prst="rect">
            <a:avLst/>
          </a:prstGeom>
          <a:noFill/>
          <a:ln>
            <a:noFill/>
          </a:ln>
        </p:spPr>
        <p:txBody>
          <a:bodyPr anchorCtr="0" anchor="ctr" bIns="94750" lIns="94750" spcFirstLastPara="1" rIns="94750" wrap="square" tIns="94750">
            <a:noAutofit/>
          </a:bodyPr>
          <a:lstStyle/>
          <a:p>
            <a:pPr indent="0" lvl="0" marL="0" rtl="0" algn="ctr">
              <a:lnSpc>
                <a:spcPct val="100000"/>
              </a:lnSpc>
              <a:spcBef>
                <a:spcPts val="0"/>
              </a:spcBef>
              <a:spcAft>
                <a:spcPts val="0"/>
              </a:spcAft>
              <a:buClr>
                <a:srgbClr val="000000"/>
              </a:buClr>
              <a:buSzPts val="3300"/>
              <a:buFont typeface="Arial"/>
              <a:buNone/>
            </a:pPr>
            <a:r>
              <a:rPr lang="en"/>
              <a:t>Chomsky’s LAD</a:t>
            </a:r>
            <a:endParaRPr/>
          </a:p>
        </p:txBody>
      </p:sp>
      <p:sp>
        <p:nvSpPr>
          <p:cNvPr id="342" name="Google Shape;342;p26"/>
          <p:cNvSpPr txBox="1"/>
          <p:nvPr>
            <p:ph idx="1" type="body"/>
          </p:nvPr>
        </p:nvSpPr>
        <p:spPr>
          <a:xfrm>
            <a:off x="720000" y="1284275"/>
            <a:ext cx="3724800" cy="3284700"/>
          </a:xfrm>
          <a:prstGeom prst="rect">
            <a:avLst/>
          </a:prstGeom>
          <a:noFill/>
          <a:ln>
            <a:noFill/>
          </a:ln>
        </p:spPr>
        <p:txBody>
          <a:bodyPr anchorCtr="0" anchor="t" bIns="94750" lIns="94750" spcFirstLastPara="1" rIns="94750" wrap="square" tIns="94750">
            <a:noAutofit/>
          </a:bodyPr>
          <a:lstStyle/>
          <a:p>
            <a:pPr indent="0" lvl="0" marL="0" rtl="0" algn="l">
              <a:lnSpc>
                <a:spcPct val="115000"/>
              </a:lnSpc>
              <a:spcBef>
                <a:spcPts val="0"/>
              </a:spcBef>
              <a:spcAft>
                <a:spcPts val="0"/>
              </a:spcAft>
              <a:buSzPts val="1200"/>
              <a:buNone/>
            </a:pPr>
            <a:r>
              <a:rPr lang="en"/>
              <a:t>Theoretical construct proposed by Chomsky in the 1960s to explain the innate biological ability of humans to acquire language</a:t>
            </a:r>
            <a:endParaRPr/>
          </a:p>
          <a:p>
            <a:pPr indent="0" lvl="0" marL="0" rtl="0" algn="l">
              <a:lnSpc>
                <a:spcPct val="115000"/>
              </a:lnSpc>
              <a:spcBef>
                <a:spcPts val="0"/>
              </a:spcBef>
              <a:spcAft>
                <a:spcPts val="0"/>
              </a:spcAft>
              <a:buSzPts val="1200"/>
              <a:buNone/>
            </a:pPr>
            <a:r>
              <a:t/>
            </a:r>
            <a:endParaRPr/>
          </a:p>
          <a:p>
            <a:pPr indent="0" lvl="0" marL="0" rtl="0" algn="l">
              <a:lnSpc>
                <a:spcPct val="115000"/>
              </a:lnSpc>
              <a:spcBef>
                <a:spcPts val="0"/>
              </a:spcBef>
              <a:spcAft>
                <a:spcPts val="0"/>
              </a:spcAft>
              <a:buSzPts val="1200"/>
              <a:buNone/>
            </a:pPr>
            <a:r>
              <a:rPr i="1" lang="en">
                <a:solidFill>
                  <a:srgbClr val="445D73"/>
                </a:solidFill>
              </a:rPr>
              <a:t>Language Acquisition Device</a:t>
            </a:r>
            <a:r>
              <a:rPr lang="en"/>
              <a:t> is a pre-wired neurological system in the brain that allows children to rapidly learn and understand language during their critical developmental periods</a:t>
            </a:r>
            <a:endParaRPr/>
          </a:p>
        </p:txBody>
      </p:sp>
      <p:pic>
        <p:nvPicPr>
          <p:cNvPr id="343" name="Google Shape;343;p26"/>
          <p:cNvPicPr preferRelativeResize="0"/>
          <p:nvPr/>
        </p:nvPicPr>
        <p:blipFill rotWithShape="1">
          <a:blip r:embed="rId3">
            <a:alphaModFix/>
          </a:blip>
          <a:srcRect b="0" l="0" r="4341" t="0"/>
          <a:stretch/>
        </p:blipFill>
        <p:spPr>
          <a:xfrm>
            <a:off x="4940350" y="1828025"/>
            <a:ext cx="4203650" cy="2197200"/>
          </a:xfrm>
          <a:prstGeom prst="rect">
            <a:avLst/>
          </a:prstGeom>
          <a:noFill/>
          <a:ln>
            <a:noFill/>
          </a:ln>
        </p:spPr>
      </p:pic>
      <p:pic>
        <p:nvPicPr>
          <p:cNvPr id="344" name="Google Shape;344;p26"/>
          <p:cNvPicPr preferRelativeResize="0"/>
          <p:nvPr/>
        </p:nvPicPr>
        <p:blipFill rotWithShape="1">
          <a:blip r:embed="rId4">
            <a:alphaModFix/>
          </a:blip>
          <a:srcRect b="-108305" l="-108306" r="-108305" t="-108306"/>
          <a:stretch/>
        </p:blipFill>
        <p:spPr>
          <a:xfrm>
            <a:off x="7539228" y="3538728"/>
            <a:ext cx="1543050" cy="1543050"/>
          </a:xfrm>
          <a:prstGeom prst="ellipse">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44"/>
                                        </p:tgtEl>
                                        <p:attrNameLst>
                                          <p:attrName>style.visibility</p:attrName>
                                        </p:attrNameLst>
                                      </p:cBhvr>
                                      <p:to>
                                        <p:strVal val="visible"/>
                                      </p:to>
                                    </p:set>
                                    <p:animEffect filter="fade" transition="in">
                                      <p:cBhvr>
                                        <p:cTn dur="1"/>
                                        <p:tgtEl>
                                          <p:spTgt spid="34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8" name="Shape 348"/>
        <p:cNvGrpSpPr/>
        <p:nvPr/>
      </p:nvGrpSpPr>
      <p:grpSpPr>
        <a:xfrm>
          <a:off x="0" y="0"/>
          <a:ext cx="0" cy="0"/>
          <a:chOff x="0" y="0"/>
          <a:chExt cx="0" cy="0"/>
        </a:xfrm>
      </p:grpSpPr>
      <p:sp>
        <p:nvSpPr>
          <p:cNvPr id="349" name="Google Shape;349;p27"/>
          <p:cNvSpPr txBox="1"/>
          <p:nvPr>
            <p:ph type="title"/>
          </p:nvPr>
        </p:nvSpPr>
        <p:spPr>
          <a:xfrm>
            <a:off x="1164594" y="316670"/>
            <a:ext cx="7259400" cy="572700"/>
          </a:xfrm>
          <a:prstGeom prst="rect">
            <a:avLst/>
          </a:prstGeom>
          <a:noFill/>
          <a:ln>
            <a:noFill/>
          </a:ln>
        </p:spPr>
        <p:txBody>
          <a:bodyPr anchorCtr="0" anchor="ctr" bIns="94750" lIns="94750" spcFirstLastPara="1" rIns="94750" wrap="square" tIns="94750">
            <a:noAutofit/>
          </a:bodyPr>
          <a:lstStyle/>
          <a:p>
            <a:pPr indent="0" lvl="0" marL="0" rtl="0" algn="ctr">
              <a:lnSpc>
                <a:spcPct val="100000"/>
              </a:lnSpc>
              <a:spcBef>
                <a:spcPts val="0"/>
              </a:spcBef>
              <a:spcAft>
                <a:spcPts val="0"/>
              </a:spcAft>
              <a:buSzPts val="3300"/>
              <a:buNone/>
            </a:pPr>
            <a:r>
              <a:rPr lang="en"/>
              <a:t>Chomsky’s LAD</a:t>
            </a:r>
            <a:endParaRPr/>
          </a:p>
        </p:txBody>
      </p:sp>
      <p:sp>
        <p:nvSpPr>
          <p:cNvPr id="350" name="Google Shape;350;p27"/>
          <p:cNvSpPr txBox="1"/>
          <p:nvPr>
            <p:ph idx="1" type="body"/>
          </p:nvPr>
        </p:nvSpPr>
        <p:spPr>
          <a:xfrm>
            <a:off x="720000" y="1284275"/>
            <a:ext cx="7005900" cy="3284700"/>
          </a:xfrm>
          <a:prstGeom prst="rect">
            <a:avLst/>
          </a:prstGeom>
          <a:noFill/>
          <a:ln>
            <a:noFill/>
          </a:ln>
        </p:spPr>
        <p:txBody>
          <a:bodyPr anchorCtr="0" anchor="t" bIns="94750" lIns="94750" spcFirstLastPara="1" rIns="94750" wrap="square" tIns="94750">
            <a:noAutofit/>
          </a:bodyPr>
          <a:lstStyle/>
          <a:p>
            <a:pPr indent="0" lvl="0" marL="0" rtl="0" algn="l">
              <a:lnSpc>
                <a:spcPct val="115000"/>
              </a:lnSpc>
              <a:spcBef>
                <a:spcPts val="0"/>
              </a:spcBef>
              <a:spcAft>
                <a:spcPts val="0"/>
              </a:spcAft>
              <a:buSzPts val="1200"/>
              <a:buNone/>
            </a:pPr>
            <a:r>
              <a:rPr lang="en">
                <a:solidFill>
                  <a:srgbClr val="445D73"/>
                </a:solidFill>
              </a:rPr>
              <a:t>Theory’s key points include:</a:t>
            </a:r>
            <a:endParaRPr>
              <a:solidFill>
                <a:srgbClr val="445D73"/>
              </a:solidFill>
            </a:endParaRPr>
          </a:p>
          <a:p>
            <a:pPr indent="-317500" lvl="0" marL="457200" rtl="0" algn="just">
              <a:lnSpc>
                <a:spcPct val="150000"/>
              </a:lnSpc>
              <a:spcBef>
                <a:spcPts val="2100"/>
              </a:spcBef>
              <a:spcAft>
                <a:spcPts val="0"/>
              </a:spcAft>
              <a:buClr>
                <a:srgbClr val="445D73"/>
              </a:buClr>
              <a:buSzPts val="1400"/>
              <a:buChar char="-"/>
            </a:pPr>
            <a:r>
              <a:rPr lang="en" sz="1400">
                <a:solidFill>
                  <a:srgbClr val="445D73"/>
                </a:solidFill>
              </a:rPr>
              <a:t>Innate Ability: children are born with an inherent capacity for language acquisition, which is triggered by exposure to spoken language.</a:t>
            </a:r>
            <a:endParaRPr sz="1400">
              <a:solidFill>
                <a:srgbClr val="445D73"/>
              </a:solidFill>
            </a:endParaRPr>
          </a:p>
          <a:p>
            <a:pPr indent="-317500" lvl="0" marL="457200" rtl="0" algn="just">
              <a:lnSpc>
                <a:spcPct val="150000"/>
              </a:lnSpc>
              <a:spcBef>
                <a:spcPts val="0"/>
              </a:spcBef>
              <a:spcAft>
                <a:spcPts val="0"/>
              </a:spcAft>
              <a:buClr>
                <a:srgbClr val="445D73"/>
              </a:buClr>
              <a:buSzPts val="1400"/>
              <a:buChar char="-"/>
            </a:pPr>
            <a:r>
              <a:rPr lang="en" sz="1400">
                <a:solidFill>
                  <a:srgbClr val="445D73"/>
                </a:solidFill>
              </a:rPr>
              <a:t>Universal Grammar: Chomsky proposed the idea of a universal grammar, a set of structural rules common to all languages, which the LAD helps children to recognize and apply.</a:t>
            </a:r>
            <a:endParaRPr sz="1400">
              <a:solidFill>
                <a:srgbClr val="445D73"/>
              </a:solidFill>
            </a:endParaRPr>
          </a:p>
          <a:p>
            <a:pPr indent="-317500" lvl="0" marL="457200" rtl="0" algn="just">
              <a:lnSpc>
                <a:spcPct val="150000"/>
              </a:lnSpc>
              <a:spcBef>
                <a:spcPts val="0"/>
              </a:spcBef>
              <a:spcAft>
                <a:spcPts val="0"/>
              </a:spcAft>
              <a:buClr>
                <a:srgbClr val="445D73"/>
              </a:buClr>
              <a:buSzPts val="1400"/>
              <a:buChar char="-"/>
            </a:pPr>
            <a:r>
              <a:rPr lang="en" sz="1400">
                <a:solidFill>
                  <a:srgbClr val="445D73"/>
                </a:solidFill>
              </a:rPr>
              <a:t>Critical Period: there is a critical period during early childhood when the LAD is most effective, after which language acquisition becomes significantly harder.</a:t>
            </a:r>
            <a:endParaRPr sz="1800">
              <a:solidFill>
                <a:srgbClr val="445D73"/>
              </a:solidFill>
            </a:endParaRPr>
          </a:p>
        </p:txBody>
      </p:sp>
      <p:pic>
        <p:nvPicPr>
          <p:cNvPr id="351" name="Google Shape;351;p27"/>
          <p:cNvPicPr preferRelativeResize="0"/>
          <p:nvPr/>
        </p:nvPicPr>
        <p:blipFill rotWithShape="1">
          <a:blip r:embed="rId3">
            <a:alphaModFix/>
          </a:blip>
          <a:srcRect b="-108305" l="-108306" r="-108305" t="-108306"/>
          <a:stretch/>
        </p:blipFill>
        <p:spPr>
          <a:xfrm>
            <a:off x="7539228" y="3538728"/>
            <a:ext cx="1543050" cy="1543050"/>
          </a:xfrm>
          <a:prstGeom prst="ellipse">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51"/>
                                        </p:tgtEl>
                                        <p:attrNameLst>
                                          <p:attrName>style.visibility</p:attrName>
                                        </p:attrNameLst>
                                      </p:cBhvr>
                                      <p:to>
                                        <p:strVal val="visible"/>
                                      </p:to>
                                    </p:set>
                                    <p:animEffect filter="fade" transition="in">
                                      <p:cBhvr>
                                        <p:cTn dur="1"/>
                                        <p:tgtEl>
                                          <p:spTgt spid="35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5" name="Shape 355"/>
        <p:cNvGrpSpPr/>
        <p:nvPr/>
      </p:nvGrpSpPr>
      <p:grpSpPr>
        <a:xfrm>
          <a:off x="0" y="0"/>
          <a:ext cx="0" cy="0"/>
          <a:chOff x="0" y="0"/>
          <a:chExt cx="0" cy="0"/>
        </a:xfrm>
      </p:grpSpPr>
      <p:sp>
        <p:nvSpPr>
          <p:cNvPr id="356" name="Google Shape;356;p28"/>
          <p:cNvSpPr txBox="1"/>
          <p:nvPr>
            <p:ph type="title"/>
          </p:nvPr>
        </p:nvSpPr>
        <p:spPr>
          <a:xfrm>
            <a:off x="1164594" y="316670"/>
            <a:ext cx="7259400" cy="572700"/>
          </a:xfrm>
          <a:prstGeom prst="rect">
            <a:avLst/>
          </a:prstGeom>
          <a:noFill/>
          <a:ln>
            <a:noFill/>
          </a:ln>
        </p:spPr>
        <p:txBody>
          <a:bodyPr anchorCtr="0" anchor="ctr" bIns="94750" lIns="94750" spcFirstLastPara="1" rIns="94750" wrap="square" tIns="94750">
            <a:noAutofit/>
          </a:bodyPr>
          <a:lstStyle/>
          <a:p>
            <a:pPr indent="0" lvl="0" marL="0" rtl="0" algn="ctr">
              <a:lnSpc>
                <a:spcPct val="100000"/>
              </a:lnSpc>
              <a:spcBef>
                <a:spcPts val="0"/>
              </a:spcBef>
              <a:spcAft>
                <a:spcPts val="0"/>
              </a:spcAft>
              <a:buSzPts val="3300"/>
              <a:buNone/>
            </a:pPr>
            <a:r>
              <a:rPr lang="en"/>
              <a:t>Piaget’s theory of cognitive development</a:t>
            </a:r>
            <a:endParaRPr/>
          </a:p>
        </p:txBody>
      </p:sp>
      <p:sp>
        <p:nvSpPr>
          <p:cNvPr id="357" name="Google Shape;357;p28"/>
          <p:cNvSpPr txBox="1"/>
          <p:nvPr>
            <p:ph idx="1" type="body"/>
          </p:nvPr>
        </p:nvSpPr>
        <p:spPr>
          <a:xfrm>
            <a:off x="343950" y="1284275"/>
            <a:ext cx="4462800" cy="3284700"/>
          </a:xfrm>
          <a:prstGeom prst="rect">
            <a:avLst/>
          </a:prstGeom>
          <a:noFill/>
          <a:ln>
            <a:noFill/>
          </a:ln>
        </p:spPr>
        <p:txBody>
          <a:bodyPr anchorCtr="0" anchor="t" bIns="94750" lIns="94750" spcFirstLastPara="1" rIns="94750" wrap="square" tIns="94750">
            <a:noAutofit/>
          </a:bodyPr>
          <a:lstStyle/>
          <a:p>
            <a:pPr indent="0" lvl="0" marL="0" rtl="0" algn="l">
              <a:lnSpc>
                <a:spcPct val="115000"/>
              </a:lnSpc>
              <a:spcBef>
                <a:spcPts val="0"/>
              </a:spcBef>
              <a:spcAft>
                <a:spcPts val="0"/>
              </a:spcAft>
              <a:buSzPts val="1200"/>
              <a:buNone/>
            </a:pPr>
            <a:r>
              <a:rPr lang="en"/>
              <a:t>Theory about the nature and development of human intelligence </a:t>
            </a:r>
            <a:endParaRPr/>
          </a:p>
          <a:p>
            <a:pPr indent="0" lvl="0" marL="0" rtl="0" algn="l">
              <a:lnSpc>
                <a:spcPct val="115000"/>
              </a:lnSpc>
              <a:spcBef>
                <a:spcPts val="0"/>
              </a:spcBef>
              <a:spcAft>
                <a:spcPts val="0"/>
              </a:spcAft>
              <a:buSzPts val="1200"/>
              <a:buNone/>
            </a:pPr>
            <a:r>
              <a:t/>
            </a:r>
            <a:endParaRPr/>
          </a:p>
          <a:p>
            <a:pPr indent="0" lvl="0" marL="0" rtl="0" algn="l">
              <a:lnSpc>
                <a:spcPct val="115000"/>
              </a:lnSpc>
              <a:spcBef>
                <a:spcPts val="0"/>
              </a:spcBef>
              <a:spcAft>
                <a:spcPts val="0"/>
              </a:spcAft>
              <a:buSzPts val="1200"/>
              <a:buNone/>
            </a:pPr>
            <a:r>
              <a:rPr lang="en"/>
              <a:t>The theory emphasizes the active role of children in constructing their understanding of the world through interaction with their environment</a:t>
            </a:r>
            <a:endParaRPr/>
          </a:p>
          <a:p>
            <a:pPr indent="0" lvl="0" marL="0" rtl="0" algn="l">
              <a:lnSpc>
                <a:spcPct val="115000"/>
              </a:lnSpc>
              <a:spcBef>
                <a:spcPts val="0"/>
              </a:spcBef>
              <a:spcAft>
                <a:spcPts val="0"/>
              </a:spcAft>
              <a:buSzPts val="1200"/>
              <a:buNone/>
            </a:pPr>
            <a:r>
              <a:t/>
            </a:r>
            <a:endParaRPr/>
          </a:p>
          <a:p>
            <a:pPr indent="0" lvl="0" marL="0" rtl="0" algn="l">
              <a:lnSpc>
                <a:spcPct val="115000"/>
              </a:lnSpc>
              <a:spcBef>
                <a:spcPts val="0"/>
              </a:spcBef>
              <a:spcAft>
                <a:spcPts val="0"/>
              </a:spcAft>
              <a:buSzPts val="1200"/>
              <a:buNone/>
            </a:pPr>
            <a:r>
              <a:rPr lang="en"/>
              <a:t>Cognitive development occurs through processes of assimilation and accommodation. </a:t>
            </a:r>
            <a:r>
              <a:rPr lang="en" sz="1200">
                <a:solidFill>
                  <a:srgbClr val="000000"/>
                </a:solidFill>
                <a:latin typeface="Arial"/>
                <a:ea typeface="Arial"/>
                <a:cs typeface="Arial"/>
                <a:sym typeface="Arial"/>
              </a:rPr>
              <a:t> </a:t>
            </a:r>
            <a:r>
              <a:rPr lang="en">
                <a:solidFill>
                  <a:srgbClr val="445D73"/>
                </a:solidFill>
              </a:rPr>
              <a:t>As children progress through these stages, their capacity for understanding and using language becomes more sophisticated.</a:t>
            </a:r>
            <a:endParaRPr sz="2000">
              <a:solidFill>
                <a:srgbClr val="445D73"/>
              </a:solidFill>
            </a:endParaRPr>
          </a:p>
        </p:txBody>
      </p:sp>
      <p:pic>
        <p:nvPicPr>
          <p:cNvPr id="358" name="Google Shape;358;p28"/>
          <p:cNvPicPr preferRelativeResize="0"/>
          <p:nvPr/>
        </p:nvPicPr>
        <p:blipFill rotWithShape="1">
          <a:blip r:embed="rId3">
            <a:alphaModFix/>
          </a:blip>
          <a:srcRect b="0" l="3306" r="0" t="0"/>
          <a:stretch/>
        </p:blipFill>
        <p:spPr>
          <a:xfrm>
            <a:off x="4894975" y="1309850"/>
            <a:ext cx="4249026" cy="3233550"/>
          </a:xfrm>
          <a:prstGeom prst="rect">
            <a:avLst/>
          </a:prstGeom>
          <a:noFill/>
          <a:ln>
            <a:noFill/>
          </a:ln>
        </p:spPr>
      </p:pic>
      <p:pic>
        <p:nvPicPr>
          <p:cNvPr id="359" name="Google Shape;359;p28"/>
          <p:cNvPicPr preferRelativeResize="0"/>
          <p:nvPr/>
        </p:nvPicPr>
        <p:blipFill rotWithShape="1">
          <a:blip r:embed="rId4">
            <a:alphaModFix/>
          </a:blip>
          <a:srcRect b="-108305" l="-108306" r="-108305" t="-108306"/>
          <a:stretch/>
        </p:blipFill>
        <p:spPr>
          <a:xfrm>
            <a:off x="7539228" y="3538728"/>
            <a:ext cx="1543050" cy="1543050"/>
          </a:xfrm>
          <a:prstGeom prst="ellipse">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59"/>
                                        </p:tgtEl>
                                        <p:attrNameLst>
                                          <p:attrName>style.visibility</p:attrName>
                                        </p:attrNameLst>
                                      </p:cBhvr>
                                      <p:to>
                                        <p:strVal val="visible"/>
                                      </p:to>
                                    </p:set>
                                    <p:animEffect filter="fade" transition="in">
                                      <p:cBhvr>
                                        <p:cTn dur="1"/>
                                        <p:tgtEl>
                                          <p:spTgt spid="35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3" name="Shape 363"/>
        <p:cNvGrpSpPr/>
        <p:nvPr/>
      </p:nvGrpSpPr>
      <p:grpSpPr>
        <a:xfrm>
          <a:off x="0" y="0"/>
          <a:ext cx="0" cy="0"/>
          <a:chOff x="0" y="0"/>
          <a:chExt cx="0" cy="0"/>
        </a:xfrm>
      </p:grpSpPr>
      <p:sp>
        <p:nvSpPr>
          <p:cNvPr id="364" name="Google Shape;364;p29"/>
          <p:cNvSpPr txBox="1"/>
          <p:nvPr>
            <p:ph type="title"/>
          </p:nvPr>
        </p:nvSpPr>
        <p:spPr>
          <a:xfrm>
            <a:off x="1164594" y="316670"/>
            <a:ext cx="7259400" cy="572700"/>
          </a:xfrm>
          <a:prstGeom prst="rect">
            <a:avLst/>
          </a:prstGeom>
          <a:noFill/>
          <a:ln>
            <a:noFill/>
          </a:ln>
        </p:spPr>
        <p:txBody>
          <a:bodyPr anchorCtr="0" anchor="ctr" bIns="94750" lIns="94750" spcFirstLastPara="1" rIns="94750" wrap="square" tIns="94750">
            <a:noAutofit/>
          </a:bodyPr>
          <a:lstStyle/>
          <a:p>
            <a:pPr indent="0" lvl="0" marL="0" rtl="0" algn="ctr">
              <a:lnSpc>
                <a:spcPct val="100000"/>
              </a:lnSpc>
              <a:spcBef>
                <a:spcPts val="0"/>
              </a:spcBef>
              <a:spcAft>
                <a:spcPts val="0"/>
              </a:spcAft>
              <a:buSzPts val="3300"/>
              <a:buNone/>
            </a:pPr>
            <a:r>
              <a:rPr lang="en"/>
              <a:t>Piaget’s theory of cognitive development</a:t>
            </a:r>
            <a:endParaRPr/>
          </a:p>
        </p:txBody>
      </p:sp>
      <p:sp>
        <p:nvSpPr>
          <p:cNvPr id="365" name="Google Shape;365;p29"/>
          <p:cNvSpPr txBox="1"/>
          <p:nvPr>
            <p:ph idx="1" type="body"/>
          </p:nvPr>
        </p:nvSpPr>
        <p:spPr>
          <a:xfrm>
            <a:off x="720000" y="1284275"/>
            <a:ext cx="3724800" cy="3284700"/>
          </a:xfrm>
          <a:prstGeom prst="rect">
            <a:avLst/>
          </a:prstGeom>
          <a:noFill/>
          <a:ln>
            <a:noFill/>
          </a:ln>
        </p:spPr>
        <p:txBody>
          <a:bodyPr anchorCtr="0" anchor="t" bIns="94750" lIns="94750" spcFirstLastPara="1" rIns="94750" wrap="square" tIns="94750">
            <a:noAutofit/>
          </a:bodyPr>
          <a:lstStyle/>
          <a:p>
            <a:pPr indent="0" lvl="0" marL="0" rtl="0" algn="l">
              <a:lnSpc>
                <a:spcPct val="115000"/>
              </a:lnSpc>
              <a:spcBef>
                <a:spcPts val="0"/>
              </a:spcBef>
              <a:spcAft>
                <a:spcPts val="0"/>
              </a:spcAft>
              <a:buSzPts val="1200"/>
              <a:buNone/>
            </a:pPr>
            <a:r>
              <a:rPr lang="en"/>
              <a:t>Theory emphasizes the development of cognitive abilities as a foundation for effective communication </a:t>
            </a:r>
            <a:endParaRPr/>
          </a:p>
          <a:p>
            <a:pPr indent="0" lvl="0" marL="0" rtl="0" algn="l">
              <a:lnSpc>
                <a:spcPct val="115000"/>
              </a:lnSpc>
              <a:spcBef>
                <a:spcPts val="0"/>
              </a:spcBef>
              <a:spcAft>
                <a:spcPts val="0"/>
              </a:spcAft>
              <a:buSzPts val="1200"/>
              <a:buNone/>
            </a:pPr>
            <a:r>
              <a:t/>
            </a:r>
            <a:endParaRPr/>
          </a:p>
          <a:p>
            <a:pPr indent="0" lvl="0" marL="0" rtl="0" algn="l">
              <a:lnSpc>
                <a:spcPct val="115000"/>
              </a:lnSpc>
              <a:spcBef>
                <a:spcPts val="0"/>
              </a:spcBef>
              <a:spcAft>
                <a:spcPts val="0"/>
              </a:spcAft>
              <a:buSzPts val="1200"/>
              <a:buNone/>
            </a:pPr>
            <a:r>
              <a:rPr lang="en"/>
              <a:t>His theory is constructed around four stages of cognitive development:</a:t>
            </a:r>
            <a:endParaRPr/>
          </a:p>
          <a:p>
            <a:pPr indent="-304800" lvl="0" marL="457200" rtl="0" algn="l">
              <a:lnSpc>
                <a:spcPct val="115000"/>
              </a:lnSpc>
              <a:spcBef>
                <a:spcPts val="0"/>
              </a:spcBef>
              <a:spcAft>
                <a:spcPts val="0"/>
              </a:spcAft>
              <a:buSzPts val="1200"/>
              <a:buChar char="-"/>
            </a:pPr>
            <a:r>
              <a:rPr lang="en"/>
              <a:t>Sensorimotor stage</a:t>
            </a:r>
            <a:endParaRPr/>
          </a:p>
          <a:p>
            <a:pPr indent="-304800" lvl="0" marL="457200" rtl="0" algn="l">
              <a:lnSpc>
                <a:spcPct val="115000"/>
              </a:lnSpc>
              <a:spcBef>
                <a:spcPts val="0"/>
              </a:spcBef>
              <a:spcAft>
                <a:spcPts val="0"/>
              </a:spcAft>
              <a:buSzPts val="1200"/>
              <a:buChar char="-"/>
            </a:pPr>
            <a:r>
              <a:rPr lang="en"/>
              <a:t>Preoperational stage </a:t>
            </a:r>
            <a:endParaRPr/>
          </a:p>
          <a:p>
            <a:pPr indent="-304800" lvl="0" marL="457200" rtl="0" algn="l">
              <a:lnSpc>
                <a:spcPct val="115000"/>
              </a:lnSpc>
              <a:spcBef>
                <a:spcPts val="0"/>
              </a:spcBef>
              <a:spcAft>
                <a:spcPts val="0"/>
              </a:spcAft>
              <a:buSzPts val="1200"/>
              <a:buChar char="-"/>
            </a:pPr>
            <a:r>
              <a:rPr lang="en"/>
              <a:t>Concrete operational stage</a:t>
            </a:r>
            <a:endParaRPr/>
          </a:p>
          <a:p>
            <a:pPr indent="-304800" lvl="0" marL="457200" rtl="0" algn="l">
              <a:lnSpc>
                <a:spcPct val="115000"/>
              </a:lnSpc>
              <a:spcBef>
                <a:spcPts val="0"/>
              </a:spcBef>
              <a:spcAft>
                <a:spcPts val="0"/>
              </a:spcAft>
              <a:buSzPts val="1200"/>
              <a:buChar char="-"/>
            </a:pPr>
            <a:r>
              <a:rPr lang="en"/>
              <a:t>Formal operational stage </a:t>
            </a:r>
            <a:endParaRPr/>
          </a:p>
        </p:txBody>
      </p:sp>
      <p:pic>
        <p:nvPicPr>
          <p:cNvPr id="366" name="Google Shape;366;p29"/>
          <p:cNvPicPr preferRelativeResize="0"/>
          <p:nvPr/>
        </p:nvPicPr>
        <p:blipFill rotWithShape="1">
          <a:blip r:embed="rId3">
            <a:alphaModFix/>
          </a:blip>
          <a:srcRect b="0" l="0" r="0" t="0"/>
          <a:stretch/>
        </p:blipFill>
        <p:spPr>
          <a:xfrm>
            <a:off x="4749600" y="1461825"/>
            <a:ext cx="4394400" cy="2929600"/>
          </a:xfrm>
          <a:prstGeom prst="rect">
            <a:avLst/>
          </a:prstGeom>
          <a:noFill/>
          <a:ln>
            <a:noFill/>
          </a:ln>
        </p:spPr>
      </p:pic>
      <p:pic>
        <p:nvPicPr>
          <p:cNvPr id="367" name="Google Shape;367;p29"/>
          <p:cNvPicPr preferRelativeResize="0"/>
          <p:nvPr/>
        </p:nvPicPr>
        <p:blipFill rotWithShape="1">
          <a:blip r:embed="rId4">
            <a:alphaModFix/>
          </a:blip>
          <a:srcRect b="-108305" l="-108306" r="-108305" t="-108306"/>
          <a:stretch/>
        </p:blipFill>
        <p:spPr>
          <a:xfrm>
            <a:off x="7539228" y="3538728"/>
            <a:ext cx="1543050" cy="1543050"/>
          </a:xfrm>
          <a:prstGeom prst="ellipse">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67"/>
                                        </p:tgtEl>
                                        <p:attrNameLst>
                                          <p:attrName>style.visibility</p:attrName>
                                        </p:attrNameLst>
                                      </p:cBhvr>
                                      <p:to>
                                        <p:strVal val="visible"/>
                                      </p:to>
                                    </p:set>
                                    <p:animEffect filter="fade" transition="in">
                                      <p:cBhvr>
                                        <p:cTn dur="1"/>
                                        <p:tgtEl>
                                          <p:spTgt spid="36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 name="Shape 152"/>
        <p:cNvGrpSpPr/>
        <p:nvPr/>
      </p:nvGrpSpPr>
      <p:grpSpPr>
        <a:xfrm>
          <a:off x="0" y="0"/>
          <a:ext cx="0" cy="0"/>
          <a:chOff x="0" y="0"/>
          <a:chExt cx="0" cy="0"/>
        </a:xfrm>
      </p:grpSpPr>
      <p:sp>
        <p:nvSpPr>
          <p:cNvPr id="153" name="Google Shape;153;p3"/>
          <p:cNvSpPr txBox="1"/>
          <p:nvPr>
            <p:ph type="title"/>
          </p:nvPr>
        </p:nvSpPr>
        <p:spPr>
          <a:xfrm>
            <a:off x="1164594" y="316670"/>
            <a:ext cx="7259400" cy="572700"/>
          </a:xfrm>
          <a:prstGeom prst="rect">
            <a:avLst/>
          </a:prstGeom>
          <a:noFill/>
          <a:ln>
            <a:noFill/>
          </a:ln>
        </p:spPr>
        <p:txBody>
          <a:bodyPr anchorCtr="0" anchor="ctr" bIns="94750" lIns="94750" spcFirstLastPara="1" rIns="94750" wrap="square" tIns="94750">
            <a:noAutofit/>
          </a:bodyPr>
          <a:lstStyle/>
          <a:p>
            <a:pPr indent="0" lvl="0" marL="0" rtl="0" algn="ctr">
              <a:lnSpc>
                <a:spcPct val="100000"/>
              </a:lnSpc>
              <a:spcBef>
                <a:spcPts val="0"/>
              </a:spcBef>
              <a:spcAft>
                <a:spcPts val="0"/>
              </a:spcAft>
              <a:buSzPts val="3300"/>
              <a:buNone/>
            </a:pPr>
            <a:r>
              <a:rPr lang="en"/>
              <a:t>Definition of communication</a:t>
            </a:r>
            <a:endParaRPr/>
          </a:p>
        </p:txBody>
      </p:sp>
      <p:sp>
        <p:nvSpPr>
          <p:cNvPr id="154" name="Google Shape;154;p3"/>
          <p:cNvSpPr txBox="1"/>
          <p:nvPr>
            <p:ph idx="1" type="body"/>
          </p:nvPr>
        </p:nvSpPr>
        <p:spPr>
          <a:xfrm>
            <a:off x="720000" y="1284275"/>
            <a:ext cx="3724800" cy="3284700"/>
          </a:xfrm>
          <a:prstGeom prst="rect">
            <a:avLst/>
          </a:prstGeom>
          <a:noFill/>
          <a:ln>
            <a:noFill/>
          </a:ln>
        </p:spPr>
        <p:txBody>
          <a:bodyPr anchorCtr="0" anchor="t" bIns="94750" lIns="94750" spcFirstLastPara="1" rIns="94750" wrap="square" tIns="94750">
            <a:noAutofit/>
          </a:bodyPr>
          <a:lstStyle/>
          <a:p>
            <a:pPr indent="0" lvl="0" marL="0" rtl="0" algn="just">
              <a:lnSpc>
                <a:spcPct val="150000"/>
              </a:lnSpc>
              <a:spcBef>
                <a:spcPts val="0"/>
              </a:spcBef>
              <a:spcAft>
                <a:spcPts val="0"/>
              </a:spcAft>
              <a:buSzPts val="1200"/>
              <a:buNone/>
            </a:pPr>
            <a:r>
              <a:rPr lang="en">
                <a:solidFill>
                  <a:srgbClr val="445D73"/>
                </a:solidFill>
              </a:rPr>
              <a:t>Communication is the process of sharing information, ideas, emotions, and skills through the use of symbols, words, sounds, or behaviors. It involves a sender, who encodes and transmits the message, and a receiver, who decodes and interprets the message. This process can occur in various forms such as verbal, non-verbal, written, and visual.</a:t>
            </a:r>
            <a:endParaRPr sz="2000">
              <a:solidFill>
                <a:srgbClr val="445D73"/>
              </a:solidFill>
            </a:endParaRPr>
          </a:p>
        </p:txBody>
      </p:sp>
      <p:pic>
        <p:nvPicPr>
          <p:cNvPr id="155" name="Google Shape;155;p3"/>
          <p:cNvPicPr preferRelativeResize="0"/>
          <p:nvPr/>
        </p:nvPicPr>
        <p:blipFill rotWithShape="1">
          <a:blip r:embed="rId3">
            <a:alphaModFix/>
          </a:blip>
          <a:srcRect b="0" l="0" r="0" t="0"/>
          <a:stretch/>
        </p:blipFill>
        <p:spPr>
          <a:xfrm>
            <a:off x="4776725" y="1856195"/>
            <a:ext cx="4394399" cy="2140861"/>
          </a:xfrm>
          <a:prstGeom prst="rect">
            <a:avLst/>
          </a:prstGeom>
          <a:noFill/>
          <a:ln>
            <a:noFill/>
          </a:ln>
        </p:spPr>
      </p:pic>
      <p:pic>
        <p:nvPicPr>
          <p:cNvPr id="156" name="Google Shape;156;p3"/>
          <p:cNvPicPr preferRelativeResize="0"/>
          <p:nvPr/>
        </p:nvPicPr>
        <p:blipFill rotWithShape="1">
          <a:blip r:embed="rId4">
            <a:alphaModFix/>
          </a:blip>
          <a:srcRect b="-108305" l="-108306" r="-108305" t="-108306"/>
          <a:stretch/>
        </p:blipFill>
        <p:spPr>
          <a:xfrm>
            <a:off x="6880953" y="3538728"/>
            <a:ext cx="1543200" cy="1543200"/>
          </a:xfrm>
          <a:prstGeom prst="ellipse">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56"/>
                                        </p:tgtEl>
                                        <p:attrNameLst>
                                          <p:attrName>style.visibility</p:attrName>
                                        </p:attrNameLst>
                                      </p:cBhvr>
                                      <p:to>
                                        <p:strVal val="visible"/>
                                      </p:to>
                                    </p:set>
                                    <p:animEffect filter="fade" transition="in">
                                      <p:cBhvr>
                                        <p:cTn dur="1"/>
                                        <p:tgtEl>
                                          <p:spTgt spid="15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1" name="Shape 371"/>
        <p:cNvGrpSpPr/>
        <p:nvPr/>
      </p:nvGrpSpPr>
      <p:grpSpPr>
        <a:xfrm>
          <a:off x="0" y="0"/>
          <a:ext cx="0" cy="0"/>
          <a:chOff x="0" y="0"/>
          <a:chExt cx="0" cy="0"/>
        </a:xfrm>
      </p:grpSpPr>
      <p:sp>
        <p:nvSpPr>
          <p:cNvPr id="372" name="Google Shape;372;p30"/>
          <p:cNvSpPr txBox="1"/>
          <p:nvPr>
            <p:ph type="title"/>
          </p:nvPr>
        </p:nvSpPr>
        <p:spPr>
          <a:xfrm>
            <a:off x="1164594" y="316670"/>
            <a:ext cx="7259400" cy="572700"/>
          </a:xfrm>
          <a:prstGeom prst="rect">
            <a:avLst/>
          </a:prstGeom>
          <a:noFill/>
          <a:ln>
            <a:noFill/>
          </a:ln>
        </p:spPr>
        <p:txBody>
          <a:bodyPr anchorCtr="0" anchor="ctr" bIns="94750" lIns="94750" spcFirstLastPara="1" rIns="94750" wrap="square" tIns="94750">
            <a:noAutofit/>
          </a:bodyPr>
          <a:lstStyle/>
          <a:p>
            <a:pPr indent="0" lvl="0" marL="0" rtl="0" algn="ctr">
              <a:lnSpc>
                <a:spcPct val="100000"/>
              </a:lnSpc>
              <a:spcBef>
                <a:spcPts val="0"/>
              </a:spcBef>
              <a:spcAft>
                <a:spcPts val="0"/>
              </a:spcAft>
              <a:buSzPts val="3300"/>
              <a:buNone/>
            </a:pPr>
            <a:r>
              <a:rPr lang="en"/>
              <a:t>Piaget’s theory of cognitive development</a:t>
            </a:r>
            <a:endParaRPr/>
          </a:p>
        </p:txBody>
      </p:sp>
      <p:sp>
        <p:nvSpPr>
          <p:cNvPr id="373" name="Google Shape;373;p30"/>
          <p:cNvSpPr txBox="1"/>
          <p:nvPr>
            <p:ph idx="1" type="body"/>
          </p:nvPr>
        </p:nvSpPr>
        <p:spPr>
          <a:xfrm>
            <a:off x="720000" y="1147750"/>
            <a:ext cx="3993000" cy="3284700"/>
          </a:xfrm>
          <a:prstGeom prst="rect">
            <a:avLst/>
          </a:prstGeom>
          <a:noFill/>
          <a:ln>
            <a:noFill/>
          </a:ln>
        </p:spPr>
        <p:txBody>
          <a:bodyPr anchorCtr="0" anchor="t" bIns="94750" lIns="94750" spcFirstLastPara="1" rIns="94750" wrap="square" tIns="94750">
            <a:noAutofit/>
          </a:bodyPr>
          <a:lstStyle/>
          <a:p>
            <a:pPr indent="0" lvl="0" marL="0" rtl="0" algn="l">
              <a:lnSpc>
                <a:spcPct val="115000"/>
              </a:lnSpc>
              <a:spcBef>
                <a:spcPts val="0"/>
              </a:spcBef>
              <a:spcAft>
                <a:spcPts val="0"/>
              </a:spcAft>
              <a:buSzPts val="1200"/>
              <a:buNone/>
            </a:pPr>
            <a:r>
              <a:rPr b="1" lang="en"/>
              <a:t>Sensorimotor stage (birth to 2 years old)</a:t>
            </a:r>
            <a:endParaRPr b="1"/>
          </a:p>
          <a:p>
            <a:pPr indent="-298450" lvl="0" marL="457200" rtl="0" algn="l">
              <a:lnSpc>
                <a:spcPct val="115000"/>
              </a:lnSpc>
              <a:spcBef>
                <a:spcPts val="0"/>
              </a:spcBef>
              <a:spcAft>
                <a:spcPts val="0"/>
              </a:spcAft>
              <a:buSzPts val="1100"/>
              <a:buChar char="-"/>
            </a:pPr>
            <a:r>
              <a:rPr lang="en" sz="1500"/>
              <a:t>Through senses and actions </a:t>
            </a:r>
            <a:endParaRPr sz="1500"/>
          </a:p>
          <a:p>
            <a:pPr indent="-298450" lvl="0" marL="457200" rtl="0" algn="l">
              <a:lnSpc>
                <a:spcPct val="115000"/>
              </a:lnSpc>
              <a:spcBef>
                <a:spcPts val="0"/>
              </a:spcBef>
              <a:spcAft>
                <a:spcPts val="0"/>
              </a:spcAft>
              <a:buSzPts val="1100"/>
              <a:buChar char="-"/>
            </a:pPr>
            <a:r>
              <a:rPr lang="en" sz="1500"/>
              <a:t>Develop object permanence </a:t>
            </a:r>
            <a:endParaRPr sz="1500"/>
          </a:p>
          <a:p>
            <a:pPr indent="-298450" lvl="0" marL="457200" rtl="0" algn="l">
              <a:lnSpc>
                <a:spcPct val="115000"/>
              </a:lnSpc>
              <a:spcBef>
                <a:spcPts val="0"/>
              </a:spcBef>
              <a:spcAft>
                <a:spcPts val="0"/>
              </a:spcAft>
              <a:buSzPts val="1100"/>
              <a:buChar char="-"/>
            </a:pPr>
            <a:r>
              <a:rPr lang="en" sz="1500"/>
              <a:t>Start to understand cause and effect relationships</a:t>
            </a:r>
            <a:endParaRPr sz="1500"/>
          </a:p>
          <a:p>
            <a:pPr indent="0" lvl="0" marL="0" rtl="0" algn="l">
              <a:lnSpc>
                <a:spcPct val="115000"/>
              </a:lnSpc>
              <a:spcBef>
                <a:spcPts val="0"/>
              </a:spcBef>
              <a:spcAft>
                <a:spcPts val="0"/>
              </a:spcAft>
              <a:buSzPts val="1200"/>
              <a:buNone/>
            </a:pPr>
            <a:r>
              <a:t/>
            </a:r>
            <a:endParaRPr/>
          </a:p>
          <a:p>
            <a:pPr indent="0" lvl="0" marL="0" rtl="0" algn="l">
              <a:lnSpc>
                <a:spcPct val="115000"/>
              </a:lnSpc>
              <a:spcBef>
                <a:spcPts val="0"/>
              </a:spcBef>
              <a:spcAft>
                <a:spcPts val="0"/>
              </a:spcAft>
              <a:buSzPts val="1200"/>
              <a:buNone/>
            </a:pPr>
            <a:r>
              <a:rPr b="1" lang="en"/>
              <a:t>Preoperational stage (2 to 7 years old)</a:t>
            </a:r>
            <a:endParaRPr b="1"/>
          </a:p>
          <a:p>
            <a:pPr indent="-298450" lvl="0" marL="457200" rtl="0" algn="l">
              <a:lnSpc>
                <a:spcPct val="115000"/>
              </a:lnSpc>
              <a:spcBef>
                <a:spcPts val="0"/>
              </a:spcBef>
              <a:spcAft>
                <a:spcPts val="0"/>
              </a:spcAft>
              <a:buSzPts val="1100"/>
              <a:buChar char="-"/>
            </a:pPr>
            <a:r>
              <a:rPr lang="en" sz="1500"/>
              <a:t>More proficient with language and symbolic thought</a:t>
            </a:r>
            <a:endParaRPr sz="1500"/>
          </a:p>
          <a:p>
            <a:pPr indent="-298450" lvl="0" marL="457200" rtl="0" algn="l">
              <a:lnSpc>
                <a:spcPct val="115000"/>
              </a:lnSpc>
              <a:spcBef>
                <a:spcPts val="0"/>
              </a:spcBef>
              <a:spcAft>
                <a:spcPts val="0"/>
              </a:spcAft>
              <a:buSzPts val="1100"/>
              <a:buChar char="-"/>
            </a:pPr>
            <a:r>
              <a:rPr lang="en" sz="1500"/>
              <a:t>Struggle with logic and understanding concrete reasoning</a:t>
            </a:r>
            <a:endParaRPr sz="1500"/>
          </a:p>
          <a:p>
            <a:pPr indent="-298450" lvl="0" marL="457200" rtl="0" algn="l">
              <a:lnSpc>
                <a:spcPct val="115000"/>
              </a:lnSpc>
              <a:spcBef>
                <a:spcPts val="0"/>
              </a:spcBef>
              <a:spcAft>
                <a:spcPts val="0"/>
              </a:spcAft>
              <a:buSzPts val="1100"/>
              <a:buChar char="-"/>
            </a:pPr>
            <a:r>
              <a:rPr lang="en" sz="1500"/>
              <a:t>Often exhibit egocentrism</a:t>
            </a:r>
            <a:endParaRPr sz="1500"/>
          </a:p>
        </p:txBody>
      </p:sp>
      <p:pic>
        <p:nvPicPr>
          <p:cNvPr id="374" name="Google Shape;374;p30"/>
          <p:cNvPicPr preferRelativeResize="0"/>
          <p:nvPr/>
        </p:nvPicPr>
        <p:blipFill rotWithShape="1">
          <a:blip r:embed="rId3">
            <a:alphaModFix/>
          </a:blip>
          <a:srcRect b="0" l="0" r="0" t="0"/>
          <a:stretch/>
        </p:blipFill>
        <p:spPr>
          <a:xfrm>
            <a:off x="5604775" y="1147749"/>
            <a:ext cx="3539224" cy="2359475"/>
          </a:xfrm>
          <a:prstGeom prst="rect">
            <a:avLst/>
          </a:prstGeom>
          <a:noFill/>
          <a:ln>
            <a:noFill/>
          </a:ln>
        </p:spPr>
      </p:pic>
      <p:pic>
        <p:nvPicPr>
          <p:cNvPr id="375" name="Google Shape;375;p30"/>
          <p:cNvPicPr preferRelativeResize="0"/>
          <p:nvPr/>
        </p:nvPicPr>
        <p:blipFill rotWithShape="1">
          <a:blip r:embed="rId4">
            <a:alphaModFix/>
          </a:blip>
          <a:srcRect b="0" l="0" r="0" t="0"/>
          <a:stretch/>
        </p:blipFill>
        <p:spPr>
          <a:xfrm>
            <a:off x="4713100" y="3344300"/>
            <a:ext cx="2698826" cy="1799200"/>
          </a:xfrm>
          <a:prstGeom prst="rect">
            <a:avLst/>
          </a:prstGeom>
          <a:noFill/>
          <a:ln>
            <a:noFill/>
          </a:ln>
        </p:spPr>
      </p:pic>
      <p:pic>
        <p:nvPicPr>
          <p:cNvPr id="376" name="Google Shape;376;p30"/>
          <p:cNvPicPr preferRelativeResize="0"/>
          <p:nvPr/>
        </p:nvPicPr>
        <p:blipFill rotWithShape="1">
          <a:blip r:embed="rId5">
            <a:alphaModFix/>
          </a:blip>
          <a:srcRect b="-108305" l="-108306" r="-108305" t="-108306"/>
          <a:stretch/>
        </p:blipFill>
        <p:spPr>
          <a:xfrm>
            <a:off x="7539228" y="3538728"/>
            <a:ext cx="1543050" cy="1543050"/>
          </a:xfrm>
          <a:prstGeom prst="ellipse">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76"/>
                                        </p:tgtEl>
                                        <p:attrNameLst>
                                          <p:attrName>style.visibility</p:attrName>
                                        </p:attrNameLst>
                                      </p:cBhvr>
                                      <p:to>
                                        <p:strVal val="visible"/>
                                      </p:to>
                                    </p:set>
                                    <p:animEffect filter="fade" transition="in">
                                      <p:cBhvr>
                                        <p:cTn dur="1"/>
                                        <p:tgtEl>
                                          <p:spTgt spid="37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0" name="Shape 380"/>
        <p:cNvGrpSpPr/>
        <p:nvPr/>
      </p:nvGrpSpPr>
      <p:grpSpPr>
        <a:xfrm>
          <a:off x="0" y="0"/>
          <a:ext cx="0" cy="0"/>
          <a:chOff x="0" y="0"/>
          <a:chExt cx="0" cy="0"/>
        </a:xfrm>
      </p:grpSpPr>
      <p:sp>
        <p:nvSpPr>
          <p:cNvPr id="381" name="Google Shape;381;p31"/>
          <p:cNvSpPr txBox="1"/>
          <p:nvPr>
            <p:ph type="title"/>
          </p:nvPr>
        </p:nvSpPr>
        <p:spPr>
          <a:xfrm>
            <a:off x="1164594" y="316670"/>
            <a:ext cx="7259400" cy="572700"/>
          </a:xfrm>
          <a:prstGeom prst="rect">
            <a:avLst/>
          </a:prstGeom>
          <a:noFill/>
          <a:ln>
            <a:noFill/>
          </a:ln>
        </p:spPr>
        <p:txBody>
          <a:bodyPr anchorCtr="0" anchor="ctr" bIns="94750" lIns="94750" spcFirstLastPara="1" rIns="94750" wrap="square" tIns="94750">
            <a:noAutofit/>
          </a:bodyPr>
          <a:lstStyle/>
          <a:p>
            <a:pPr indent="0" lvl="0" marL="0" rtl="0" algn="ctr">
              <a:lnSpc>
                <a:spcPct val="100000"/>
              </a:lnSpc>
              <a:spcBef>
                <a:spcPts val="0"/>
              </a:spcBef>
              <a:spcAft>
                <a:spcPts val="0"/>
              </a:spcAft>
              <a:buSzPts val="3300"/>
              <a:buNone/>
            </a:pPr>
            <a:r>
              <a:rPr lang="en"/>
              <a:t>Piaget’s theory of cognitive development</a:t>
            </a:r>
            <a:endParaRPr/>
          </a:p>
        </p:txBody>
      </p:sp>
      <p:sp>
        <p:nvSpPr>
          <p:cNvPr id="382" name="Google Shape;382;p31"/>
          <p:cNvSpPr txBox="1"/>
          <p:nvPr>
            <p:ph idx="1" type="body"/>
          </p:nvPr>
        </p:nvSpPr>
        <p:spPr>
          <a:xfrm>
            <a:off x="720000" y="1284275"/>
            <a:ext cx="4175100" cy="3284700"/>
          </a:xfrm>
          <a:prstGeom prst="rect">
            <a:avLst/>
          </a:prstGeom>
          <a:noFill/>
          <a:ln>
            <a:noFill/>
          </a:ln>
        </p:spPr>
        <p:txBody>
          <a:bodyPr anchorCtr="0" anchor="t" bIns="94750" lIns="94750" spcFirstLastPara="1" rIns="94750" wrap="square" tIns="94750">
            <a:noAutofit/>
          </a:bodyPr>
          <a:lstStyle/>
          <a:p>
            <a:pPr indent="0" lvl="0" marL="0" rtl="0" algn="l">
              <a:lnSpc>
                <a:spcPct val="115000"/>
              </a:lnSpc>
              <a:spcBef>
                <a:spcPts val="0"/>
              </a:spcBef>
              <a:spcAft>
                <a:spcPts val="0"/>
              </a:spcAft>
              <a:buSzPts val="1200"/>
              <a:buNone/>
            </a:pPr>
            <a:r>
              <a:rPr b="1" lang="en"/>
              <a:t>Concrete operational stage (7 to 11 years old)</a:t>
            </a:r>
            <a:endParaRPr b="1"/>
          </a:p>
          <a:p>
            <a:pPr indent="-304800" lvl="0" marL="457200" rtl="0" algn="l">
              <a:lnSpc>
                <a:spcPct val="115000"/>
              </a:lnSpc>
              <a:spcBef>
                <a:spcPts val="0"/>
              </a:spcBef>
              <a:spcAft>
                <a:spcPts val="0"/>
              </a:spcAft>
              <a:buSzPts val="1200"/>
              <a:buChar char="-"/>
            </a:pPr>
            <a:r>
              <a:rPr lang="en"/>
              <a:t>Logically thinking about concrete events </a:t>
            </a:r>
            <a:endParaRPr/>
          </a:p>
          <a:p>
            <a:pPr indent="-304800" lvl="0" marL="457200" rtl="0" algn="l">
              <a:lnSpc>
                <a:spcPct val="115000"/>
              </a:lnSpc>
              <a:spcBef>
                <a:spcPts val="0"/>
              </a:spcBef>
              <a:spcAft>
                <a:spcPts val="0"/>
              </a:spcAft>
              <a:buSzPts val="1200"/>
              <a:buChar char="-"/>
            </a:pPr>
            <a:r>
              <a:rPr lang="en"/>
              <a:t>Understanding of conversations </a:t>
            </a:r>
            <a:endParaRPr/>
          </a:p>
          <a:p>
            <a:pPr indent="-304800" lvl="0" marL="457200" rtl="0" algn="l">
              <a:lnSpc>
                <a:spcPct val="115000"/>
              </a:lnSpc>
              <a:spcBef>
                <a:spcPts val="0"/>
              </a:spcBef>
              <a:spcAft>
                <a:spcPts val="0"/>
              </a:spcAft>
              <a:buSzPts val="1200"/>
              <a:buChar char="-"/>
            </a:pPr>
            <a:r>
              <a:rPr lang="en"/>
              <a:t>Can perform simple logical operation</a:t>
            </a:r>
            <a:endParaRPr/>
          </a:p>
          <a:p>
            <a:pPr indent="0" lvl="0" marL="0" rtl="0" algn="l">
              <a:lnSpc>
                <a:spcPct val="115000"/>
              </a:lnSpc>
              <a:spcBef>
                <a:spcPts val="0"/>
              </a:spcBef>
              <a:spcAft>
                <a:spcPts val="0"/>
              </a:spcAft>
              <a:buSzPts val="1200"/>
              <a:buNone/>
            </a:pPr>
            <a:r>
              <a:t/>
            </a:r>
            <a:endParaRPr/>
          </a:p>
          <a:p>
            <a:pPr indent="0" lvl="0" marL="0" rtl="0" algn="l">
              <a:lnSpc>
                <a:spcPct val="115000"/>
              </a:lnSpc>
              <a:spcBef>
                <a:spcPts val="0"/>
              </a:spcBef>
              <a:spcAft>
                <a:spcPts val="0"/>
              </a:spcAft>
              <a:buSzPts val="1200"/>
              <a:buNone/>
            </a:pPr>
            <a:r>
              <a:rPr b="1" lang="en"/>
              <a:t>Formal operational stage (adolescence to adulthood)</a:t>
            </a:r>
            <a:endParaRPr b="1"/>
          </a:p>
          <a:p>
            <a:pPr indent="-304800" lvl="0" marL="457200" rtl="0" algn="l">
              <a:lnSpc>
                <a:spcPct val="115000"/>
              </a:lnSpc>
              <a:spcBef>
                <a:spcPts val="0"/>
              </a:spcBef>
              <a:spcAft>
                <a:spcPts val="0"/>
              </a:spcAft>
              <a:buSzPts val="1200"/>
              <a:buChar char="-"/>
            </a:pPr>
            <a:r>
              <a:rPr lang="en"/>
              <a:t>Abstract thinking skills </a:t>
            </a:r>
            <a:endParaRPr/>
          </a:p>
          <a:p>
            <a:pPr indent="-304800" lvl="0" marL="457200" rtl="0" algn="l">
              <a:lnSpc>
                <a:spcPct val="115000"/>
              </a:lnSpc>
              <a:spcBef>
                <a:spcPts val="0"/>
              </a:spcBef>
              <a:spcAft>
                <a:spcPts val="0"/>
              </a:spcAft>
              <a:buSzPts val="1200"/>
              <a:buChar char="-"/>
            </a:pPr>
            <a:r>
              <a:rPr lang="en"/>
              <a:t>Logically thinking about abstract concepts, formulating hypotheses, engaging in deductive reasoning</a:t>
            </a:r>
            <a:endParaRPr/>
          </a:p>
          <a:p>
            <a:pPr indent="0" lvl="0" marL="0" rtl="0" algn="l">
              <a:lnSpc>
                <a:spcPct val="115000"/>
              </a:lnSpc>
              <a:spcBef>
                <a:spcPts val="0"/>
              </a:spcBef>
              <a:spcAft>
                <a:spcPts val="0"/>
              </a:spcAft>
              <a:buSzPts val="1200"/>
              <a:buNone/>
            </a:pPr>
            <a:r>
              <a:t/>
            </a:r>
            <a:endParaRPr/>
          </a:p>
        </p:txBody>
      </p:sp>
      <p:pic>
        <p:nvPicPr>
          <p:cNvPr id="383" name="Google Shape;383;p31"/>
          <p:cNvPicPr preferRelativeResize="0"/>
          <p:nvPr/>
        </p:nvPicPr>
        <p:blipFill rotWithShape="1">
          <a:blip r:embed="rId3">
            <a:alphaModFix/>
          </a:blip>
          <a:srcRect b="0" l="0" r="0" t="0"/>
          <a:stretch/>
        </p:blipFill>
        <p:spPr>
          <a:xfrm>
            <a:off x="6034688" y="1187800"/>
            <a:ext cx="3109313" cy="2072875"/>
          </a:xfrm>
          <a:prstGeom prst="rect">
            <a:avLst/>
          </a:prstGeom>
          <a:noFill/>
          <a:ln>
            <a:noFill/>
          </a:ln>
        </p:spPr>
      </p:pic>
      <p:pic>
        <p:nvPicPr>
          <p:cNvPr id="384" name="Google Shape;384;p31"/>
          <p:cNvPicPr preferRelativeResize="0"/>
          <p:nvPr/>
        </p:nvPicPr>
        <p:blipFill rotWithShape="1">
          <a:blip r:embed="rId4">
            <a:alphaModFix/>
          </a:blip>
          <a:srcRect b="0" l="0" r="0" t="0"/>
          <a:stretch/>
        </p:blipFill>
        <p:spPr>
          <a:xfrm>
            <a:off x="4842075" y="3070625"/>
            <a:ext cx="2921475" cy="1947650"/>
          </a:xfrm>
          <a:prstGeom prst="rect">
            <a:avLst/>
          </a:prstGeom>
          <a:noFill/>
          <a:ln>
            <a:noFill/>
          </a:ln>
        </p:spPr>
      </p:pic>
      <p:pic>
        <p:nvPicPr>
          <p:cNvPr id="385" name="Google Shape;385;p31"/>
          <p:cNvPicPr preferRelativeResize="0"/>
          <p:nvPr/>
        </p:nvPicPr>
        <p:blipFill rotWithShape="1">
          <a:blip r:embed="rId5">
            <a:alphaModFix/>
          </a:blip>
          <a:srcRect b="-108305" l="-108306" r="-108305" t="-108306"/>
          <a:stretch/>
        </p:blipFill>
        <p:spPr>
          <a:xfrm>
            <a:off x="7539228" y="3538728"/>
            <a:ext cx="1543050" cy="1543050"/>
          </a:xfrm>
          <a:prstGeom prst="ellipse">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85"/>
                                        </p:tgtEl>
                                        <p:attrNameLst>
                                          <p:attrName>style.visibility</p:attrName>
                                        </p:attrNameLst>
                                      </p:cBhvr>
                                      <p:to>
                                        <p:strVal val="visible"/>
                                      </p:to>
                                    </p:set>
                                    <p:animEffect filter="fade" transition="in">
                                      <p:cBhvr>
                                        <p:cTn dur="1"/>
                                        <p:tgtEl>
                                          <p:spTgt spid="38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389" name="Shape 389"/>
        <p:cNvGrpSpPr/>
        <p:nvPr/>
      </p:nvGrpSpPr>
      <p:grpSpPr>
        <a:xfrm>
          <a:off x="0" y="0"/>
          <a:ext cx="0" cy="0"/>
          <a:chOff x="0" y="0"/>
          <a:chExt cx="0" cy="0"/>
        </a:xfrm>
      </p:grpSpPr>
      <p:sp>
        <p:nvSpPr>
          <p:cNvPr id="390" name="Google Shape;390;p32"/>
          <p:cNvSpPr/>
          <p:nvPr/>
        </p:nvSpPr>
        <p:spPr>
          <a:xfrm>
            <a:off x="720000" y="957148"/>
            <a:ext cx="1655700" cy="931200"/>
          </a:xfrm>
          <a:prstGeom prst="ellipse">
            <a:avLst/>
          </a:prstGeom>
          <a:noFill/>
          <a:ln cap="flat" cmpd="sng" w="9525">
            <a:solidFill>
              <a:schemeClr val="lt1"/>
            </a:solidFill>
            <a:prstDash val="solid"/>
            <a:round/>
            <a:headEnd len="sm" w="sm" type="none"/>
            <a:tailEnd len="sm" w="sm" type="none"/>
          </a:ln>
        </p:spPr>
        <p:txBody>
          <a:bodyPr anchorCtr="0" anchor="ctr" bIns="94750" lIns="94750" spcFirstLastPara="1" rIns="94750" wrap="square" tIns="94750">
            <a:noAutofit/>
          </a:bodyPr>
          <a:lstStyle/>
          <a:p>
            <a:pPr indent="0" lvl="0" marL="0" marR="0" rtl="0" algn="l">
              <a:lnSpc>
                <a:spcPct val="100000"/>
              </a:lnSpc>
              <a:spcBef>
                <a:spcPts val="0"/>
              </a:spcBef>
              <a:spcAft>
                <a:spcPts val="0"/>
              </a:spcAft>
              <a:buClr>
                <a:srgbClr val="000000"/>
              </a:buClr>
              <a:buSzPts val="1500"/>
              <a:buFont typeface="Arial"/>
              <a:buNone/>
            </a:pPr>
            <a:r>
              <a:rPr b="0" i="0" lang="en" sz="1500" u="none" cap="none" strike="noStrike">
                <a:solidFill>
                  <a:srgbClr val="000000"/>
                </a:solidFill>
                <a:latin typeface="Arial"/>
                <a:ea typeface="Arial"/>
                <a:cs typeface="Arial"/>
                <a:sym typeface="Arial"/>
              </a:rPr>
              <a:t> </a:t>
            </a:r>
            <a:endParaRPr b="0" i="0" sz="1500" u="none" cap="none" strike="noStrike">
              <a:solidFill>
                <a:srgbClr val="000000"/>
              </a:solidFill>
              <a:latin typeface="Arial"/>
              <a:ea typeface="Arial"/>
              <a:cs typeface="Arial"/>
              <a:sym typeface="Arial"/>
            </a:endParaRPr>
          </a:p>
        </p:txBody>
      </p:sp>
      <p:sp>
        <p:nvSpPr>
          <p:cNvPr id="391" name="Google Shape;391;p32"/>
          <p:cNvSpPr txBox="1"/>
          <p:nvPr>
            <p:ph type="title"/>
          </p:nvPr>
        </p:nvSpPr>
        <p:spPr>
          <a:xfrm>
            <a:off x="720000" y="2231275"/>
            <a:ext cx="2877300" cy="1121700"/>
          </a:xfrm>
          <a:prstGeom prst="rect">
            <a:avLst/>
          </a:prstGeom>
          <a:noFill/>
          <a:ln>
            <a:noFill/>
          </a:ln>
        </p:spPr>
        <p:txBody>
          <a:bodyPr anchorCtr="0" anchor="ctr" bIns="94750" lIns="94750" spcFirstLastPara="1" rIns="94750" wrap="square" tIns="94750">
            <a:noAutofit/>
          </a:bodyPr>
          <a:lstStyle/>
          <a:p>
            <a:pPr indent="0" lvl="0" marL="0" rtl="0" algn="l">
              <a:lnSpc>
                <a:spcPct val="100000"/>
              </a:lnSpc>
              <a:spcBef>
                <a:spcPts val="0"/>
              </a:spcBef>
              <a:spcAft>
                <a:spcPts val="0"/>
              </a:spcAft>
              <a:buSzPts val="3700"/>
              <a:buNone/>
            </a:pPr>
            <a:r>
              <a:rPr lang="en" sz="2300"/>
              <a:t>Neurological, developmental and psychological disorders</a:t>
            </a:r>
            <a:endParaRPr sz="2300"/>
          </a:p>
        </p:txBody>
      </p:sp>
      <p:sp>
        <p:nvSpPr>
          <p:cNvPr id="392" name="Google Shape;392;p32"/>
          <p:cNvSpPr txBox="1"/>
          <p:nvPr>
            <p:ph idx="2" type="title"/>
          </p:nvPr>
        </p:nvSpPr>
        <p:spPr>
          <a:xfrm>
            <a:off x="936900" y="1001848"/>
            <a:ext cx="1221900" cy="841800"/>
          </a:xfrm>
          <a:prstGeom prst="rect">
            <a:avLst/>
          </a:prstGeom>
          <a:noFill/>
          <a:ln>
            <a:noFill/>
          </a:ln>
        </p:spPr>
        <p:txBody>
          <a:bodyPr anchorCtr="0" anchor="ctr" bIns="94750" lIns="94750" spcFirstLastPara="1" rIns="94750" wrap="square" tIns="94750">
            <a:noAutofit/>
          </a:bodyPr>
          <a:lstStyle/>
          <a:p>
            <a:pPr indent="0" lvl="0" marL="0" rtl="0" algn="ctr">
              <a:lnSpc>
                <a:spcPct val="100000"/>
              </a:lnSpc>
              <a:spcBef>
                <a:spcPts val="0"/>
              </a:spcBef>
              <a:spcAft>
                <a:spcPts val="0"/>
              </a:spcAft>
              <a:buSzPts val="6200"/>
              <a:buNone/>
            </a:pPr>
            <a:r>
              <a:rPr lang="en"/>
              <a:t>05</a:t>
            </a:r>
            <a:endParaRPr/>
          </a:p>
        </p:txBody>
      </p:sp>
      <p:sp>
        <p:nvSpPr>
          <p:cNvPr id="393" name="Google Shape;393;p32"/>
          <p:cNvSpPr txBox="1"/>
          <p:nvPr>
            <p:ph idx="1" type="subTitle"/>
          </p:nvPr>
        </p:nvSpPr>
        <p:spPr>
          <a:xfrm>
            <a:off x="720000" y="3870350"/>
            <a:ext cx="2605500" cy="604200"/>
          </a:xfrm>
          <a:prstGeom prst="rect">
            <a:avLst/>
          </a:prstGeom>
          <a:noFill/>
          <a:ln>
            <a:noFill/>
          </a:ln>
        </p:spPr>
        <p:txBody>
          <a:bodyPr anchorCtr="0" anchor="ctr" bIns="94750" lIns="94750" spcFirstLastPara="1" rIns="94750" wrap="square" tIns="94750">
            <a:noAutofit/>
          </a:bodyPr>
          <a:lstStyle/>
          <a:p>
            <a:pPr indent="0" lvl="0" marL="0" rtl="0" algn="l">
              <a:lnSpc>
                <a:spcPct val="100000"/>
              </a:lnSpc>
              <a:spcBef>
                <a:spcPts val="0"/>
              </a:spcBef>
              <a:spcAft>
                <a:spcPts val="0"/>
              </a:spcAft>
              <a:buSzPts val="1500"/>
              <a:buNone/>
            </a:pPr>
            <a:r>
              <a:rPr lang="en" sz="1500"/>
              <a:t>Neurological disorders, developmental disorders and psychological factors affecting communication, hearing and speech impairments</a:t>
            </a:r>
            <a:endParaRPr sz="1500"/>
          </a:p>
        </p:txBody>
      </p:sp>
      <p:pic>
        <p:nvPicPr>
          <p:cNvPr id="394" name="Google Shape;394;p32"/>
          <p:cNvPicPr preferRelativeResize="0"/>
          <p:nvPr/>
        </p:nvPicPr>
        <p:blipFill rotWithShape="1">
          <a:blip r:embed="rId3">
            <a:alphaModFix/>
          </a:blip>
          <a:srcRect b="0" l="0" r="0" t="0"/>
          <a:stretch/>
        </p:blipFill>
        <p:spPr>
          <a:xfrm>
            <a:off x="4161700" y="1312050"/>
            <a:ext cx="4982298" cy="2427899"/>
          </a:xfrm>
          <a:prstGeom prst="rect">
            <a:avLst/>
          </a:prstGeom>
          <a:noFill/>
          <a:ln cap="flat" cmpd="sng" w="9525">
            <a:solidFill>
              <a:schemeClr val="dk1"/>
            </a:solidFill>
            <a:prstDash val="solid"/>
            <a:round/>
            <a:headEnd len="sm" w="sm" type="none"/>
            <a:tailEnd len="sm" w="sm" type="none"/>
          </a:ln>
          <a:effectLst>
            <a:outerShdw rotWithShape="0" algn="bl" dir="3240000" dist="209550">
              <a:schemeClr val="dk1"/>
            </a:outerShdw>
          </a:effectLst>
        </p:spPr>
      </p:pic>
      <p:pic>
        <p:nvPicPr>
          <p:cNvPr id="395" name="Google Shape;395;p32"/>
          <p:cNvPicPr preferRelativeResize="0"/>
          <p:nvPr/>
        </p:nvPicPr>
        <p:blipFill rotWithShape="1">
          <a:blip r:embed="rId4">
            <a:alphaModFix/>
          </a:blip>
          <a:srcRect b="-108305" l="-108306" r="-108305" t="-108306"/>
          <a:stretch/>
        </p:blipFill>
        <p:spPr>
          <a:xfrm>
            <a:off x="7539228" y="3538728"/>
            <a:ext cx="1543050" cy="1543050"/>
          </a:xfrm>
          <a:prstGeom prst="ellipse">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95"/>
                                        </p:tgtEl>
                                        <p:attrNameLst>
                                          <p:attrName>style.visibility</p:attrName>
                                        </p:attrNameLst>
                                      </p:cBhvr>
                                      <p:to>
                                        <p:strVal val="visible"/>
                                      </p:to>
                                    </p:set>
                                    <p:animEffect filter="fade" transition="in">
                                      <p:cBhvr>
                                        <p:cTn dur="1"/>
                                        <p:tgtEl>
                                          <p:spTgt spid="39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9" name="Shape 399"/>
        <p:cNvGrpSpPr/>
        <p:nvPr/>
      </p:nvGrpSpPr>
      <p:grpSpPr>
        <a:xfrm>
          <a:off x="0" y="0"/>
          <a:ext cx="0" cy="0"/>
          <a:chOff x="0" y="0"/>
          <a:chExt cx="0" cy="0"/>
        </a:xfrm>
      </p:grpSpPr>
      <p:sp>
        <p:nvSpPr>
          <p:cNvPr id="400" name="Google Shape;400;p33"/>
          <p:cNvSpPr txBox="1"/>
          <p:nvPr>
            <p:ph type="title"/>
          </p:nvPr>
        </p:nvSpPr>
        <p:spPr>
          <a:xfrm>
            <a:off x="1164594" y="316670"/>
            <a:ext cx="7259400" cy="572700"/>
          </a:xfrm>
          <a:prstGeom prst="rect">
            <a:avLst/>
          </a:prstGeom>
          <a:noFill/>
          <a:ln>
            <a:noFill/>
          </a:ln>
        </p:spPr>
        <p:txBody>
          <a:bodyPr anchorCtr="0" anchor="ctr" bIns="94750" lIns="94750" spcFirstLastPara="1" rIns="94750" wrap="square" tIns="94750">
            <a:noAutofit/>
          </a:bodyPr>
          <a:lstStyle/>
          <a:p>
            <a:pPr indent="0" lvl="0" marL="0" rtl="0" algn="ctr">
              <a:lnSpc>
                <a:spcPct val="100000"/>
              </a:lnSpc>
              <a:spcBef>
                <a:spcPts val="0"/>
              </a:spcBef>
              <a:spcAft>
                <a:spcPts val="0"/>
              </a:spcAft>
              <a:buSzPts val="3300"/>
              <a:buNone/>
            </a:pPr>
            <a:r>
              <a:rPr lang="en"/>
              <a:t>Neurological disorders affecting communication</a:t>
            </a:r>
            <a:endParaRPr/>
          </a:p>
        </p:txBody>
      </p:sp>
      <p:sp>
        <p:nvSpPr>
          <p:cNvPr id="401" name="Google Shape;401;p33"/>
          <p:cNvSpPr txBox="1"/>
          <p:nvPr>
            <p:ph idx="1" type="body"/>
          </p:nvPr>
        </p:nvSpPr>
        <p:spPr>
          <a:xfrm>
            <a:off x="720000" y="1240175"/>
            <a:ext cx="5113500" cy="3284700"/>
          </a:xfrm>
          <a:prstGeom prst="rect">
            <a:avLst/>
          </a:prstGeom>
          <a:noFill/>
          <a:ln>
            <a:noFill/>
          </a:ln>
        </p:spPr>
        <p:txBody>
          <a:bodyPr anchorCtr="0" anchor="t" bIns="94750" lIns="94750" spcFirstLastPara="1" rIns="94750" wrap="square" tIns="94750">
            <a:noAutofit/>
          </a:bodyPr>
          <a:lstStyle/>
          <a:p>
            <a:pPr indent="0" lvl="0" marL="0" rtl="0" algn="l">
              <a:lnSpc>
                <a:spcPct val="115000"/>
              </a:lnSpc>
              <a:spcBef>
                <a:spcPts val="0"/>
              </a:spcBef>
              <a:spcAft>
                <a:spcPts val="0"/>
              </a:spcAft>
              <a:buSzPts val="1200"/>
              <a:buNone/>
            </a:pPr>
            <a:r>
              <a:rPr lang="en"/>
              <a:t>Neurological disorders can significantly impact communication abilities by affecting various aspects of:</a:t>
            </a:r>
            <a:endParaRPr/>
          </a:p>
          <a:p>
            <a:pPr indent="-304800" lvl="0" marL="457200" rtl="0" algn="l">
              <a:lnSpc>
                <a:spcPct val="115000"/>
              </a:lnSpc>
              <a:spcBef>
                <a:spcPts val="0"/>
              </a:spcBef>
              <a:spcAft>
                <a:spcPts val="0"/>
              </a:spcAft>
              <a:buSzPts val="1200"/>
              <a:buChar char="-"/>
            </a:pPr>
            <a:r>
              <a:rPr lang="en"/>
              <a:t>Language </a:t>
            </a:r>
            <a:endParaRPr/>
          </a:p>
          <a:p>
            <a:pPr indent="-304800" lvl="0" marL="457200" rtl="0" algn="l">
              <a:lnSpc>
                <a:spcPct val="115000"/>
              </a:lnSpc>
              <a:spcBef>
                <a:spcPts val="0"/>
              </a:spcBef>
              <a:spcAft>
                <a:spcPts val="0"/>
              </a:spcAft>
              <a:buSzPts val="1200"/>
              <a:buChar char="-"/>
            </a:pPr>
            <a:r>
              <a:rPr lang="en"/>
              <a:t>Speech</a:t>
            </a:r>
            <a:endParaRPr/>
          </a:p>
          <a:p>
            <a:pPr indent="-304800" lvl="0" marL="457200" rtl="0" algn="l">
              <a:lnSpc>
                <a:spcPct val="115000"/>
              </a:lnSpc>
              <a:spcBef>
                <a:spcPts val="0"/>
              </a:spcBef>
              <a:spcAft>
                <a:spcPts val="0"/>
              </a:spcAft>
              <a:buSzPts val="1200"/>
              <a:buChar char="-"/>
            </a:pPr>
            <a:r>
              <a:rPr lang="en"/>
              <a:t>Cognitive function </a:t>
            </a:r>
            <a:endParaRPr/>
          </a:p>
          <a:p>
            <a:pPr indent="0" lvl="0" marL="0" rtl="0" algn="l">
              <a:lnSpc>
                <a:spcPct val="115000"/>
              </a:lnSpc>
              <a:spcBef>
                <a:spcPts val="0"/>
              </a:spcBef>
              <a:spcAft>
                <a:spcPts val="0"/>
              </a:spcAft>
              <a:buSzPts val="1200"/>
              <a:buNone/>
            </a:pPr>
            <a:r>
              <a:t/>
            </a:r>
            <a:endParaRPr/>
          </a:p>
          <a:p>
            <a:pPr indent="0" lvl="0" marL="0" rtl="0" algn="l">
              <a:lnSpc>
                <a:spcPct val="115000"/>
              </a:lnSpc>
              <a:spcBef>
                <a:spcPts val="0"/>
              </a:spcBef>
              <a:spcAft>
                <a:spcPts val="0"/>
              </a:spcAft>
              <a:buSzPts val="1200"/>
              <a:buNone/>
            </a:pPr>
            <a:r>
              <a:rPr b="1" lang="en"/>
              <a:t>Neurological disorders: </a:t>
            </a:r>
            <a:endParaRPr b="1"/>
          </a:p>
          <a:p>
            <a:pPr indent="-304800" lvl="0" marL="457200" rtl="0" algn="l">
              <a:lnSpc>
                <a:spcPct val="115000"/>
              </a:lnSpc>
              <a:spcBef>
                <a:spcPts val="0"/>
              </a:spcBef>
              <a:spcAft>
                <a:spcPts val="0"/>
              </a:spcAft>
              <a:buSzPts val="1200"/>
              <a:buChar char="-"/>
            </a:pPr>
            <a:r>
              <a:rPr lang="en"/>
              <a:t>Aphasia </a:t>
            </a:r>
            <a:endParaRPr/>
          </a:p>
          <a:p>
            <a:pPr indent="-304800" lvl="0" marL="457200" rtl="0" algn="l">
              <a:lnSpc>
                <a:spcPct val="115000"/>
              </a:lnSpc>
              <a:spcBef>
                <a:spcPts val="0"/>
              </a:spcBef>
              <a:spcAft>
                <a:spcPts val="0"/>
              </a:spcAft>
              <a:buSzPts val="1200"/>
              <a:buChar char="-"/>
            </a:pPr>
            <a:r>
              <a:rPr lang="en"/>
              <a:t>Dysarthria </a:t>
            </a:r>
            <a:endParaRPr/>
          </a:p>
          <a:p>
            <a:pPr indent="-304800" lvl="0" marL="457200" rtl="0" algn="l">
              <a:lnSpc>
                <a:spcPct val="115000"/>
              </a:lnSpc>
              <a:spcBef>
                <a:spcPts val="0"/>
              </a:spcBef>
              <a:spcAft>
                <a:spcPts val="0"/>
              </a:spcAft>
              <a:buSzPts val="1200"/>
              <a:buChar char="-"/>
            </a:pPr>
            <a:r>
              <a:rPr lang="en"/>
              <a:t>Apraxia (of speech)</a:t>
            </a:r>
            <a:endParaRPr/>
          </a:p>
          <a:p>
            <a:pPr indent="-304800" lvl="0" marL="457200" rtl="0" algn="l">
              <a:lnSpc>
                <a:spcPct val="115000"/>
              </a:lnSpc>
              <a:spcBef>
                <a:spcPts val="0"/>
              </a:spcBef>
              <a:spcAft>
                <a:spcPts val="0"/>
              </a:spcAft>
              <a:buSzPts val="1200"/>
              <a:buChar char="-"/>
            </a:pPr>
            <a:r>
              <a:rPr lang="en"/>
              <a:t>Traumatic brain injury</a:t>
            </a:r>
            <a:endParaRPr/>
          </a:p>
          <a:p>
            <a:pPr indent="-304800" lvl="0" marL="457200" rtl="0" algn="l">
              <a:lnSpc>
                <a:spcPct val="115000"/>
              </a:lnSpc>
              <a:spcBef>
                <a:spcPts val="0"/>
              </a:spcBef>
              <a:spcAft>
                <a:spcPts val="0"/>
              </a:spcAft>
              <a:buSzPts val="1200"/>
              <a:buChar char="-"/>
            </a:pPr>
            <a:r>
              <a:rPr lang="en"/>
              <a:t>Cognitive impairments (such as Alzheimer’s and dementia)</a:t>
            </a:r>
            <a:endParaRPr/>
          </a:p>
        </p:txBody>
      </p:sp>
      <p:pic>
        <p:nvPicPr>
          <p:cNvPr id="402" name="Google Shape;402;p33"/>
          <p:cNvPicPr preferRelativeResize="0"/>
          <p:nvPr/>
        </p:nvPicPr>
        <p:blipFill rotWithShape="1">
          <a:blip r:embed="rId3">
            <a:alphaModFix/>
          </a:blip>
          <a:srcRect b="0" l="0" r="0" t="0"/>
          <a:stretch/>
        </p:blipFill>
        <p:spPr>
          <a:xfrm>
            <a:off x="5353950" y="2153750"/>
            <a:ext cx="3790050" cy="2131900"/>
          </a:xfrm>
          <a:prstGeom prst="rect">
            <a:avLst/>
          </a:prstGeom>
          <a:noFill/>
          <a:ln>
            <a:noFill/>
          </a:ln>
        </p:spPr>
      </p:pic>
      <p:pic>
        <p:nvPicPr>
          <p:cNvPr id="403" name="Google Shape;403;p33"/>
          <p:cNvPicPr preferRelativeResize="0"/>
          <p:nvPr/>
        </p:nvPicPr>
        <p:blipFill rotWithShape="1">
          <a:blip r:embed="rId4">
            <a:alphaModFix/>
          </a:blip>
          <a:srcRect b="-108305" l="-108306" r="-108305" t="-108306"/>
          <a:stretch/>
        </p:blipFill>
        <p:spPr>
          <a:xfrm>
            <a:off x="7539228" y="3538728"/>
            <a:ext cx="1543050" cy="1543050"/>
          </a:xfrm>
          <a:prstGeom prst="ellipse">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403"/>
                                        </p:tgtEl>
                                        <p:attrNameLst>
                                          <p:attrName>style.visibility</p:attrName>
                                        </p:attrNameLst>
                                      </p:cBhvr>
                                      <p:to>
                                        <p:strVal val="visible"/>
                                      </p:to>
                                    </p:set>
                                    <p:animEffect filter="fade" transition="in">
                                      <p:cBhvr>
                                        <p:cTn dur="1"/>
                                        <p:tgtEl>
                                          <p:spTgt spid="40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7" name="Shape 407"/>
        <p:cNvGrpSpPr/>
        <p:nvPr/>
      </p:nvGrpSpPr>
      <p:grpSpPr>
        <a:xfrm>
          <a:off x="0" y="0"/>
          <a:ext cx="0" cy="0"/>
          <a:chOff x="0" y="0"/>
          <a:chExt cx="0" cy="0"/>
        </a:xfrm>
      </p:grpSpPr>
      <p:sp>
        <p:nvSpPr>
          <p:cNvPr id="408" name="Google Shape;408;p34"/>
          <p:cNvSpPr txBox="1"/>
          <p:nvPr>
            <p:ph type="title"/>
          </p:nvPr>
        </p:nvSpPr>
        <p:spPr>
          <a:xfrm>
            <a:off x="1164594" y="316670"/>
            <a:ext cx="7259400" cy="572700"/>
          </a:xfrm>
          <a:prstGeom prst="rect">
            <a:avLst/>
          </a:prstGeom>
          <a:noFill/>
          <a:ln>
            <a:noFill/>
          </a:ln>
        </p:spPr>
        <p:txBody>
          <a:bodyPr anchorCtr="0" anchor="ctr" bIns="94750" lIns="94750" spcFirstLastPara="1" rIns="94750" wrap="square" tIns="94750">
            <a:noAutofit/>
          </a:bodyPr>
          <a:lstStyle/>
          <a:p>
            <a:pPr indent="0" lvl="0" marL="0" rtl="0" algn="ctr">
              <a:lnSpc>
                <a:spcPct val="100000"/>
              </a:lnSpc>
              <a:spcBef>
                <a:spcPts val="0"/>
              </a:spcBef>
              <a:spcAft>
                <a:spcPts val="0"/>
              </a:spcAft>
              <a:buSzPts val="3300"/>
              <a:buNone/>
            </a:pPr>
            <a:r>
              <a:rPr lang="en"/>
              <a:t>Neurological disorders affecting communication</a:t>
            </a:r>
            <a:endParaRPr/>
          </a:p>
        </p:txBody>
      </p:sp>
      <p:sp>
        <p:nvSpPr>
          <p:cNvPr id="409" name="Google Shape;409;p34"/>
          <p:cNvSpPr txBox="1"/>
          <p:nvPr>
            <p:ph idx="1" type="body"/>
          </p:nvPr>
        </p:nvSpPr>
        <p:spPr>
          <a:xfrm>
            <a:off x="720000" y="1284275"/>
            <a:ext cx="3724800" cy="3284700"/>
          </a:xfrm>
          <a:prstGeom prst="rect">
            <a:avLst/>
          </a:prstGeom>
          <a:noFill/>
          <a:ln>
            <a:noFill/>
          </a:ln>
        </p:spPr>
        <p:txBody>
          <a:bodyPr anchorCtr="0" anchor="t" bIns="94750" lIns="94750" spcFirstLastPara="1" rIns="94750" wrap="square" tIns="94750">
            <a:noAutofit/>
          </a:bodyPr>
          <a:lstStyle/>
          <a:p>
            <a:pPr indent="0" lvl="0" marL="0" rtl="0" algn="l">
              <a:lnSpc>
                <a:spcPct val="115000"/>
              </a:lnSpc>
              <a:spcBef>
                <a:spcPts val="0"/>
              </a:spcBef>
              <a:spcAft>
                <a:spcPts val="0"/>
              </a:spcAft>
              <a:buSzPts val="1200"/>
              <a:buNone/>
            </a:pPr>
            <a:r>
              <a:rPr b="1" lang="en"/>
              <a:t>Aphasia </a:t>
            </a:r>
            <a:endParaRPr b="1"/>
          </a:p>
          <a:p>
            <a:pPr indent="-304800" lvl="0" marL="457200" rtl="0" algn="l">
              <a:lnSpc>
                <a:spcPct val="115000"/>
              </a:lnSpc>
              <a:spcBef>
                <a:spcPts val="0"/>
              </a:spcBef>
              <a:spcAft>
                <a:spcPts val="0"/>
              </a:spcAft>
              <a:buSzPts val="1200"/>
              <a:buChar char="-"/>
            </a:pPr>
            <a:r>
              <a:rPr lang="en"/>
              <a:t>Language disorder</a:t>
            </a:r>
            <a:endParaRPr/>
          </a:p>
          <a:p>
            <a:pPr indent="-304800" lvl="0" marL="457200" rtl="0" algn="l">
              <a:lnSpc>
                <a:spcPct val="115000"/>
              </a:lnSpc>
              <a:spcBef>
                <a:spcPts val="0"/>
              </a:spcBef>
              <a:spcAft>
                <a:spcPts val="0"/>
              </a:spcAft>
              <a:buSzPts val="1200"/>
              <a:buChar char="-"/>
            </a:pPr>
            <a:r>
              <a:rPr lang="en"/>
              <a:t>Impairs the ability to understand and produce language, affecting speech, writing, reading, comprehension </a:t>
            </a:r>
            <a:endParaRPr/>
          </a:p>
          <a:p>
            <a:pPr indent="-304800" lvl="0" marL="457200" rtl="0" algn="l">
              <a:lnSpc>
                <a:spcPct val="115000"/>
              </a:lnSpc>
              <a:spcBef>
                <a:spcPts val="0"/>
              </a:spcBef>
              <a:spcAft>
                <a:spcPts val="0"/>
              </a:spcAft>
              <a:buSzPts val="1200"/>
              <a:buChar char="-"/>
            </a:pPr>
            <a:r>
              <a:rPr lang="en"/>
              <a:t>Expressive (Broca’s aphasia): difficulty in speech production, preserved comprehension </a:t>
            </a:r>
            <a:endParaRPr/>
          </a:p>
          <a:p>
            <a:pPr indent="-304800" lvl="0" marL="457200" rtl="0" algn="l">
              <a:lnSpc>
                <a:spcPct val="115000"/>
              </a:lnSpc>
              <a:spcBef>
                <a:spcPts val="0"/>
              </a:spcBef>
              <a:spcAft>
                <a:spcPts val="0"/>
              </a:spcAft>
              <a:buSzPts val="1200"/>
              <a:buChar char="-"/>
            </a:pPr>
            <a:r>
              <a:rPr lang="en"/>
              <a:t>Receptive (Wernicke’s aphasia): fluent but nonsensical speech and poor comprehension </a:t>
            </a:r>
            <a:endParaRPr/>
          </a:p>
        </p:txBody>
      </p:sp>
      <p:pic>
        <p:nvPicPr>
          <p:cNvPr id="410" name="Google Shape;410;p34"/>
          <p:cNvPicPr preferRelativeResize="0"/>
          <p:nvPr/>
        </p:nvPicPr>
        <p:blipFill rotWithShape="1">
          <a:blip r:embed="rId3">
            <a:alphaModFix/>
          </a:blip>
          <a:srcRect b="0" l="0" r="0" t="0"/>
          <a:stretch/>
        </p:blipFill>
        <p:spPr>
          <a:xfrm>
            <a:off x="4749600" y="1336795"/>
            <a:ext cx="4394400" cy="3179663"/>
          </a:xfrm>
          <a:prstGeom prst="rect">
            <a:avLst/>
          </a:prstGeom>
          <a:noFill/>
          <a:ln>
            <a:noFill/>
          </a:ln>
        </p:spPr>
      </p:pic>
      <p:pic>
        <p:nvPicPr>
          <p:cNvPr id="411" name="Google Shape;411;p34"/>
          <p:cNvPicPr preferRelativeResize="0"/>
          <p:nvPr/>
        </p:nvPicPr>
        <p:blipFill rotWithShape="1">
          <a:blip r:embed="rId4">
            <a:alphaModFix/>
          </a:blip>
          <a:srcRect b="-108305" l="-108306" r="-108305" t="-108306"/>
          <a:stretch/>
        </p:blipFill>
        <p:spPr>
          <a:xfrm>
            <a:off x="7539228" y="3538728"/>
            <a:ext cx="1543050" cy="1543050"/>
          </a:xfrm>
          <a:prstGeom prst="ellipse">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411"/>
                                        </p:tgtEl>
                                        <p:attrNameLst>
                                          <p:attrName>style.visibility</p:attrName>
                                        </p:attrNameLst>
                                      </p:cBhvr>
                                      <p:to>
                                        <p:strVal val="visible"/>
                                      </p:to>
                                    </p:set>
                                    <p:animEffect filter="fade" transition="in">
                                      <p:cBhvr>
                                        <p:cTn dur="1"/>
                                        <p:tgtEl>
                                          <p:spTgt spid="41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5" name="Shape 415"/>
        <p:cNvGrpSpPr/>
        <p:nvPr/>
      </p:nvGrpSpPr>
      <p:grpSpPr>
        <a:xfrm>
          <a:off x="0" y="0"/>
          <a:ext cx="0" cy="0"/>
          <a:chOff x="0" y="0"/>
          <a:chExt cx="0" cy="0"/>
        </a:xfrm>
      </p:grpSpPr>
      <p:sp>
        <p:nvSpPr>
          <p:cNvPr id="416" name="Google Shape;416;p35"/>
          <p:cNvSpPr txBox="1"/>
          <p:nvPr>
            <p:ph type="title"/>
          </p:nvPr>
        </p:nvSpPr>
        <p:spPr>
          <a:xfrm>
            <a:off x="1164594" y="316670"/>
            <a:ext cx="7259400" cy="572700"/>
          </a:xfrm>
          <a:prstGeom prst="rect">
            <a:avLst/>
          </a:prstGeom>
          <a:noFill/>
          <a:ln>
            <a:noFill/>
          </a:ln>
        </p:spPr>
        <p:txBody>
          <a:bodyPr anchorCtr="0" anchor="ctr" bIns="94750" lIns="94750" spcFirstLastPara="1" rIns="94750" wrap="square" tIns="94750">
            <a:noAutofit/>
          </a:bodyPr>
          <a:lstStyle/>
          <a:p>
            <a:pPr indent="0" lvl="0" marL="0" rtl="0" algn="ctr">
              <a:lnSpc>
                <a:spcPct val="100000"/>
              </a:lnSpc>
              <a:spcBef>
                <a:spcPts val="0"/>
              </a:spcBef>
              <a:spcAft>
                <a:spcPts val="0"/>
              </a:spcAft>
              <a:buSzPts val="3300"/>
              <a:buNone/>
            </a:pPr>
            <a:r>
              <a:rPr lang="en"/>
              <a:t>Neurological disorders affecting communication</a:t>
            </a:r>
            <a:endParaRPr/>
          </a:p>
        </p:txBody>
      </p:sp>
      <p:sp>
        <p:nvSpPr>
          <p:cNvPr id="417" name="Google Shape;417;p35"/>
          <p:cNvSpPr txBox="1"/>
          <p:nvPr>
            <p:ph idx="1" type="body"/>
          </p:nvPr>
        </p:nvSpPr>
        <p:spPr>
          <a:xfrm>
            <a:off x="720000" y="1284275"/>
            <a:ext cx="5885700" cy="3284700"/>
          </a:xfrm>
          <a:prstGeom prst="rect">
            <a:avLst/>
          </a:prstGeom>
          <a:noFill/>
          <a:ln>
            <a:noFill/>
          </a:ln>
        </p:spPr>
        <p:txBody>
          <a:bodyPr anchorCtr="0" anchor="t" bIns="94750" lIns="94750" spcFirstLastPara="1" rIns="94750" wrap="square" tIns="94750">
            <a:noAutofit/>
          </a:bodyPr>
          <a:lstStyle/>
          <a:p>
            <a:pPr indent="0" lvl="0" marL="0" rtl="0" algn="l">
              <a:lnSpc>
                <a:spcPct val="115000"/>
              </a:lnSpc>
              <a:spcBef>
                <a:spcPts val="0"/>
              </a:spcBef>
              <a:spcAft>
                <a:spcPts val="0"/>
              </a:spcAft>
              <a:buSzPts val="1200"/>
              <a:buNone/>
            </a:pPr>
            <a:r>
              <a:rPr b="1" lang="en"/>
              <a:t>Dysarthria </a:t>
            </a:r>
            <a:endParaRPr b="1"/>
          </a:p>
          <a:p>
            <a:pPr indent="-304800" lvl="0" marL="457200" rtl="0" algn="l">
              <a:lnSpc>
                <a:spcPct val="115000"/>
              </a:lnSpc>
              <a:spcBef>
                <a:spcPts val="0"/>
              </a:spcBef>
              <a:spcAft>
                <a:spcPts val="0"/>
              </a:spcAft>
              <a:buSzPts val="1200"/>
              <a:buChar char="-"/>
            </a:pPr>
            <a:r>
              <a:rPr lang="en"/>
              <a:t>Motor speech disorder </a:t>
            </a:r>
            <a:r>
              <a:rPr lang="en">
                <a:solidFill>
                  <a:srgbClr val="445D73"/>
                </a:solidFill>
              </a:rPr>
              <a:t>caused by damage to the nerves or muscles involved in speech production</a:t>
            </a:r>
            <a:endParaRPr>
              <a:solidFill>
                <a:srgbClr val="445D73"/>
              </a:solidFill>
            </a:endParaRPr>
          </a:p>
          <a:p>
            <a:pPr indent="-330200" lvl="0" marL="457200" rtl="0" algn="just">
              <a:lnSpc>
                <a:spcPct val="150000"/>
              </a:lnSpc>
              <a:spcBef>
                <a:spcPts val="0"/>
              </a:spcBef>
              <a:spcAft>
                <a:spcPts val="0"/>
              </a:spcAft>
              <a:buClr>
                <a:srgbClr val="445D73"/>
              </a:buClr>
              <a:buSzPts val="1600"/>
              <a:buChar char="-"/>
            </a:pPr>
            <a:r>
              <a:rPr lang="en">
                <a:solidFill>
                  <a:srgbClr val="445D73"/>
                </a:solidFill>
              </a:rPr>
              <a:t>Can result from conditions such as stroke, brain injury, Parkinson's disease, or multiple sclerosis</a:t>
            </a:r>
            <a:endParaRPr sz="2000">
              <a:solidFill>
                <a:srgbClr val="445D73"/>
              </a:solidFill>
            </a:endParaRPr>
          </a:p>
          <a:p>
            <a:pPr indent="-304800" lvl="0" marL="457200" rtl="0" algn="l">
              <a:lnSpc>
                <a:spcPct val="115000"/>
              </a:lnSpc>
              <a:spcBef>
                <a:spcPts val="0"/>
              </a:spcBef>
              <a:spcAft>
                <a:spcPts val="0"/>
              </a:spcAft>
              <a:buSzPts val="1200"/>
              <a:buChar char="-"/>
            </a:pPr>
            <a:r>
              <a:rPr lang="en"/>
              <a:t>Affects the clarity, strength, and coordination of speech movements </a:t>
            </a:r>
            <a:endParaRPr/>
          </a:p>
          <a:p>
            <a:pPr indent="-304800" lvl="0" marL="457200" rtl="0" algn="l">
              <a:lnSpc>
                <a:spcPct val="115000"/>
              </a:lnSpc>
              <a:spcBef>
                <a:spcPts val="0"/>
              </a:spcBef>
              <a:spcAft>
                <a:spcPts val="0"/>
              </a:spcAft>
              <a:buSzPts val="1200"/>
              <a:buChar char="-"/>
            </a:pPr>
            <a:r>
              <a:rPr lang="en"/>
              <a:t>Leads to slurred or unintelligible speech</a:t>
            </a:r>
            <a:endParaRPr/>
          </a:p>
        </p:txBody>
      </p:sp>
      <p:pic>
        <p:nvPicPr>
          <p:cNvPr id="418" name="Google Shape;418;p35"/>
          <p:cNvPicPr preferRelativeResize="0"/>
          <p:nvPr/>
        </p:nvPicPr>
        <p:blipFill rotWithShape="1">
          <a:blip r:embed="rId3">
            <a:alphaModFix/>
          </a:blip>
          <a:srcRect b="-108305" l="-108306" r="-108305" t="-108306"/>
          <a:stretch/>
        </p:blipFill>
        <p:spPr>
          <a:xfrm>
            <a:off x="7539228" y="3538728"/>
            <a:ext cx="1543050" cy="1543050"/>
          </a:xfrm>
          <a:prstGeom prst="ellipse">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418"/>
                                        </p:tgtEl>
                                        <p:attrNameLst>
                                          <p:attrName>style.visibility</p:attrName>
                                        </p:attrNameLst>
                                      </p:cBhvr>
                                      <p:to>
                                        <p:strVal val="visible"/>
                                      </p:to>
                                    </p:set>
                                    <p:animEffect filter="fade" transition="in">
                                      <p:cBhvr>
                                        <p:cTn dur="1"/>
                                        <p:tgtEl>
                                          <p:spTgt spid="41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2" name="Shape 422"/>
        <p:cNvGrpSpPr/>
        <p:nvPr/>
      </p:nvGrpSpPr>
      <p:grpSpPr>
        <a:xfrm>
          <a:off x="0" y="0"/>
          <a:ext cx="0" cy="0"/>
          <a:chOff x="0" y="0"/>
          <a:chExt cx="0" cy="0"/>
        </a:xfrm>
      </p:grpSpPr>
      <p:sp>
        <p:nvSpPr>
          <p:cNvPr id="423" name="Google Shape;423;p36"/>
          <p:cNvSpPr txBox="1"/>
          <p:nvPr>
            <p:ph type="title"/>
          </p:nvPr>
        </p:nvSpPr>
        <p:spPr>
          <a:xfrm>
            <a:off x="1164594" y="316670"/>
            <a:ext cx="7259400" cy="572700"/>
          </a:xfrm>
          <a:prstGeom prst="rect">
            <a:avLst/>
          </a:prstGeom>
          <a:noFill/>
          <a:ln>
            <a:noFill/>
          </a:ln>
        </p:spPr>
        <p:txBody>
          <a:bodyPr anchorCtr="0" anchor="ctr" bIns="94750" lIns="94750" spcFirstLastPara="1" rIns="94750" wrap="square" tIns="94750">
            <a:noAutofit/>
          </a:bodyPr>
          <a:lstStyle/>
          <a:p>
            <a:pPr indent="0" lvl="0" marL="0" rtl="0" algn="ctr">
              <a:lnSpc>
                <a:spcPct val="100000"/>
              </a:lnSpc>
              <a:spcBef>
                <a:spcPts val="0"/>
              </a:spcBef>
              <a:spcAft>
                <a:spcPts val="0"/>
              </a:spcAft>
              <a:buSzPts val="3300"/>
              <a:buNone/>
            </a:pPr>
            <a:r>
              <a:rPr lang="en"/>
              <a:t>Neurological disorders affecting communication</a:t>
            </a:r>
            <a:endParaRPr/>
          </a:p>
        </p:txBody>
      </p:sp>
      <p:sp>
        <p:nvSpPr>
          <p:cNvPr id="424" name="Google Shape;424;p36"/>
          <p:cNvSpPr txBox="1"/>
          <p:nvPr>
            <p:ph idx="1" type="body"/>
          </p:nvPr>
        </p:nvSpPr>
        <p:spPr>
          <a:xfrm>
            <a:off x="720000" y="1284275"/>
            <a:ext cx="3724800" cy="3284700"/>
          </a:xfrm>
          <a:prstGeom prst="rect">
            <a:avLst/>
          </a:prstGeom>
          <a:noFill/>
          <a:ln>
            <a:noFill/>
          </a:ln>
        </p:spPr>
        <p:txBody>
          <a:bodyPr anchorCtr="0" anchor="t" bIns="94750" lIns="94750" spcFirstLastPara="1" rIns="94750" wrap="square" tIns="94750">
            <a:noAutofit/>
          </a:bodyPr>
          <a:lstStyle/>
          <a:p>
            <a:pPr indent="0" lvl="0" marL="0" rtl="0" algn="l">
              <a:lnSpc>
                <a:spcPct val="115000"/>
              </a:lnSpc>
              <a:spcBef>
                <a:spcPts val="0"/>
              </a:spcBef>
              <a:spcAft>
                <a:spcPts val="0"/>
              </a:spcAft>
              <a:buSzPts val="1200"/>
              <a:buNone/>
            </a:pPr>
            <a:r>
              <a:rPr b="1" lang="en"/>
              <a:t>Apraxia of speech</a:t>
            </a:r>
            <a:endParaRPr b="1"/>
          </a:p>
          <a:p>
            <a:pPr indent="-304800" lvl="0" marL="457200" rtl="0" algn="l">
              <a:lnSpc>
                <a:spcPct val="115000"/>
              </a:lnSpc>
              <a:spcBef>
                <a:spcPts val="0"/>
              </a:spcBef>
              <a:spcAft>
                <a:spcPts val="0"/>
              </a:spcAft>
              <a:buSzPts val="1200"/>
              <a:buChar char="-"/>
            </a:pPr>
            <a:r>
              <a:rPr lang="en"/>
              <a:t>Impairs the ability to plan and execute the movements necessary for speech</a:t>
            </a:r>
            <a:endParaRPr/>
          </a:p>
          <a:p>
            <a:pPr indent="-304800" lvl="0" marL="457200" rtl="0" algn="l">
              <a:lnSpc>
                <a:spcPct val="115000"/>
              </a:lnSpc>
              <a:spcBef>
                <a:spcPts val="0"/>
              </a:spcBef>
              <a:spcAft>
                <a:spcPts val="0"/>
              </a:spcAft>
              <a:buSzPts val="1200"/>
              <a:buChar char="-"/>
            </a:pPr>
            <a:r>
              <a:rPr lang="en"/>
              <a:t>Difficulty initiating speech sound or sequencing sounds correctly</a:t>
            </a:r>
            <a:endParaRPr/>
          </a:p>
          <a:p>
            <a:pPr indent="-304800" lvl="0" marL="457200" rtl="0" algn="l">
              <a:lnSpc>
                <a:spcPct val="115000"/>
              </a:lnSpc>
              <a:spcBef>
                <a:spcPts val="0"/>
              </a:spcBef>
              <a:spcAft>
                <a:spcPts val="0"/>
              </a:spcAft>
              <a:buSzPts val="1200"/>
              <a:buChar char="-"/>
            </a:pPr>
            <a:r>
              <a:rPr lang="en"/>
              <a:t>Inconsistent speech errors, difficulties in sound production and distorted articulation </a:t>
            </a:r>
            <a:endParaRPr/>
          </a:p>
        </p:txBody>
      </p:sp>
      <p:pic>
        <p:nvPicPr>
          <p:cNvPr id="425" name="Google Shape;425;p36"/>
          <p:cNvPicPr preferRelativeResize="0"/>
          <p:nvPr/>
        </p:nvPicPr>
        <p:blipFill rotWithShape="1">
          <a:blip r:embed="rId3">
            <a:alphaModFix/>
          </a:blip>
          <a:srcRect b="0" l="0" r="0" t="0"/>
          <a:stretch/>
        </p:blipFill>
        <p:spPr>
          <a:xfrm>
            <a:off x="4444800" y="2008812"/>
            <a:ext cx="4699200" cy="1835625"/>
          </a:xfrm>
          <a:prstGeom prst="rect">
            <a:avLst/>
          </a:prstGeom>
          <a:noFill/>
          <a:ln>
            <a:noFill/>
          </a:ln>
        </p:spPr>
      </p:pic>
      <p:pic>
        <p:nvPicPr>
          <p:cNvPr id="426" name="Google Shape;426;p36"/>
          <p:cNvPicPr preferRelativeResize="0"/>
          <p:nvPr/>
        </p:nvPicPr>
        <p:blipFill rotWithShape="1">
          <a:blip r:embed="rId4">
            <a:alphaModFix/>
          </a:blip>
          <a:srcRect b="-108305" l="-108306" r="-108305" t="-108306"/>
          <a:stretch/>
        </p:blipFill>
        <p:spPr>
          <a:xfrm>
            <a:off x="7539228" y="3538728"/>
            <a:ext cx="1543050" cy="1543050"/>
          </a:xfrm>
          <a:prstGeom prst="ellipse">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426"/>
                                        </p:tgtEl>
                                        <p:attrNameLst>
                                          <p:attrName>style.visibility</p:attrName>
                                        </p:attrNameLst>
                                      </p:cBhvr>
                                      <p:to>
                                        <p:strVal val="visible"/>
                                      </p:to>
                                    </p:set>
                                    <p:animEffect filter="fade" transition="in">
                                      <p:cBhvr>
                                        <p:cTn dur="1"/>
                                        <p:tgtEl>
                                          <p:spTgt spid="42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0" name="Shape 430"/>
        <p:cNvGrpSpPr/>
        <p:nvPr/>
      </p:nvGrpSpPr>
      <p:grpSpPr>
        <a:xfrm>
          <a:off x="0" y="0"/>
          <a:ext cx="0" cy="0"/>
          <a:chOff x="0" y="0"/>
          <a:chExt cx="0" cy="0"/>
        </a:xfrm>
      </p:grpSpPr>
      <p:sp>
        <p:nvSpPr>
          <p:cNvPr id="431" name="Google Shape;431;p37"/>
          <p:cNvSpPr txBox="1"/>
          <p:nvPr>
            <p:ph type="title"/>
          </p:nvPr>
        </p:nvSpPr>
        <p:spPr>
          <a:xfrm>
            <a:off x="1164594" y="316670"/>
            <a:ext cx="7259400" cy="572700"/>
          </a:xfrm>
          <a:prstGeom prst="rect">
            <a:avLst/>
          </a:prstGeom>
          <a:noFill/>
          <a:ln>
            <a:noFill/>
          </a:ln>
        </p:spPr>
        <p:txBody>
          <a:bodyPr anchorCtr="0" anchor="ctr" bIns="94750" lIns="94750" spcFirstLastPara="1" rIns="94750" wrap="square" tIns="94750">
            <a:noAutofit/>
          </a:bodyPr>
          <a:lstStyle/>
          <a:p>
            <a:pPr indent="0" lvl="0" marL="0" rtl="0" algn="ctr">
              <a:lnSpc>
                <a:spcPct val="100000"/>
              </a:lnSpc>
              <a:spcBef>
                <a:spcPts val="0"/>
              </a:spcBef>
              <a:spcAft>
                <a:spcPts val="0"/>
              </a:spcAft>
              <a:buSzPts val="3300"/>
              <a:buNone/>
            </a:pPr>
            <a:r>
              <a:rPr lang="en"/>
              <a:t>Neurological disorders affecting communication</a:t>
            </a:r>
            <a:endParaRPr/>
          </a:p>
        </p:txBody>
      </p:sp>
      <p:sp>
        <p:nvSpPr>
          <p:cNvPr id="432" name="Google Shape;432;p37"/>
          <p:cNvSpPr txBox="1"/>
          <p:nvPr>
            <p:ph idx="1" type="body"/>
          </p:nvPr>
        </p:nvSpPr>
        <p:spPr>
          <a:xfrm>
            <a:off x="720000" y="1284275"/>
            <a:ext cx="3724800" cy="3284700"/>
          </a:xfrm>
          <a:prstGeom prst="rect">
            <a:avLst/>
          </a:prstGeom>
          <a:noFill/>
          <a:ln>
            <a:noFill/>
          </a:ln>
        </p:spPr>
        <p:txBody>
          <a:bodyPr anchorCtr="0" anchor="t" bIns="94750" lIns="94750" spcFirstLastPara="1" rIns="94750" wrap="square" tIns="94750">
            <a:noAutofit/>
          </a:bodyPr>
          <a:lstStyle/>
          <a:p>
            <a:pPr indent="0" lvl="0" marL="0" rtl="0" algn="l">
              <a:lnSpc>
                <a:spcPct val="115000"/>
              </a:lnSpc>
              <a:spcBef>
                <a:spcPts val="0"/>
              </a:spcBef>
              <a:spcAft>
                <a:spcPts val="0"/>
              </a:spcAft>
              <a:buSzPts val="1200"/>
              <a:buNone/>
            </a:pPr>
            <a:r>
              <a:rPr b="1" lang="en"/>
              <a:t>Traumatic brain injury</a:t>
            </a:r>
            <a:endParaRPr b="1"/>
          </a:p>
          <a:p>
            <a:pPr indent="0" lvl="0" marL="0" rtl="0" algn="l">
              <a:lnSpc>
                <a:spcPct val="115000"/>
              </a:lnSpc>
              <a:spcBef>
                <a:spcPts val="0"/>
              </a:spcBef>
              <a:spcAft>
                <a:spcPts val="0"/>
              </a:spcAft>
              <a:buSzPts val="1200"/>
              <a:buNone/>
            </a:pPr>
            <a:r>
              <a:rPr lang="en">
                <a:solidFill>
                  <a:srgbClr val="445D73"/>
                </a:solidFill>
              </a:rPr>
              <a:t>Depending on the severity and location of the injury, can cause</a:t>
            </a:r>
            <a:r>
              <a:rPr b="1" lang="en" sz="2000">
                <a:solidFill>
                  <a:srgbClr val="445D73"/>
                </a:solidFill>
              </a:rPr>
              <a:t> </a:t>
            </a:r>
            <a:endParaRPr b="1" sz="2000">
              <a:solidFill>
                <a:srgbClr val="445D73"/>
              </a:solidFill>
            </a:endParaRPr>
          </a:p>
          <a:p>
            <a:pPr indent="-304800" lvl="0" marL="457200" rtl="0" algn="l">
              <a:lnSpc>
                <a:spcPct val="115000"/>
              </a:lnSpc>
              <a:spcBef>
                <a:spcPts val="0"/>
              </a:spcBef>
              <a:spcAft>
                <a:spcPts val="0"/>
              </a:spcAft>
              <a:buSzPts val="1200"/>
              <a:buChar char="-"/>
            </a:pPr>
            <a:r>
              <a:rPr lang="en"/>
              <a:t>Aphasia</a:t>
            </a:r>
            <a:endParaRPr/>
          </a:p>
          <a:p>
            <a:pPr indent="-304800" lvl="0" marL="457200" rtl="0" algn="l">
              <a:lnSpc>
                <a:spcPct val="115000"/>
              </a:lnSpc>
              <a:spcBef>
                <a:spcPts val="0"/>
              </a:spcBef>
              <a:spcAft>
                <a:spcPts val="0"/>
              </a:spcAft>
              <a:buSzPts val="1200"/>
              <a:buChar char="-"/>
            </a:pPr>
            <a:r>
              <a:rPr lang="en"/>
              <a:t>Dysarthria</a:t>
            </a:r>
            <a:endParaRPr/>
          </a:p>
          <a:p>
            <a:pPr indent="-304800" lvl="0" marL="457200" rtl="0" algn="l">
              <a:lnSpc>
                <a:spcPct val="115000"/>
              </a:lnSpc>
              <a:spcBef>
                <a:spcPts val="0"/>
              </a:spcBef>
              <a:spcAft>
                <a:spcPts val="0"/>
              </a:spcAft>
              <a:buSzPts val="1200"/>
              <a:buChar char="-"/>
            </a:pPr>
            <a:r>
              <a:rPr lang="en"/>
              <a:t>Cognitive impairments</a:t>
            </a:r>
            <a:endParaRPr/>
          </a:p>
          <a:p>
            <a:pPr indent="-304800" lvl="0" marL="457200" rtl="0" algn="l">
              <a:lnSpc>
                <a:spcPct val="115000"/>
              </a:lnSpc>
              <a:spcBef>
                <a:spcPts val="0"/>
              </a:spcBef>
              <a:spcAft>
                <a:spcPts val="0"/>
              </a:spcAft>
              <a:buSzPts val="1200"/>
              <a:buChar char="-"/>
            </a:pPr>
            <a:r>
              <a:rPr lang="en"/>
              <a:t>Speech difficulties</a:t>
            </a:r>
            <a:endParaRPr/>
          </a:p>
          <a:p>
            <a:pPr indent="-304800" lvl="0" marL="457200" rtl="0" algn="l">
              <a:lnSpc>
                <a:spcPct val="115000"/>
              </a:lnSpc>
              <a:spcBef>
                <a:spcPts val="0"/>
              </a:spcBef>
              <a:spcAft>
                <a:spcPts val="0"/>
              </a:spcAft>
              <a:buSzPts val="1200"/>
              <a:buChar char="-"/>
            </a:pPr>
            <a:r>
              <a:rPr lang="en"/>
              <a:t>Changes in social communication skills </a:t>
            </a:r>
            <a:endParaRPr/>
          </a:p>
        </p:txBody>
      </p:sp>
      <p:pic>
        <p:nvPicPr>
          <p:cNvPr id="433" name="Google Shape;433;p37"/>
          <p:cNvPicPr preferRelativeResize="0"/>
          <p:nvPr/>
        </p:nvPicPr>
        <p:blipFill rotWithShape="1">
          <a:blip r:embed="rId3">
            <a:alphaModFix/>
          </a:blip>
          <a:srcRect b="0" l="0" r="0" t="0"/>
          <a:stretch/>
        </p:blipFill>
        <p:spPr>
          <a:xfrm>
            <a:off x="4148250" y="1963675"/>
            <a:ext cx="4995749" cy="1925900"/>
          </a:xfrm>
          <a:prstGeom prst="rect">
            <a:avLst/>
          </a:prstGeom>
          <a:noFill/>
          <a:ln>
            <a:noFill/>
          </a:ln>
        </p:spPr>
      </p:pic>
      <p:pic>
        <p:nvPicPr>
          <p:cNvPr id="434" name="Google Shape;434;p37"/>
          <p:cNvPicPr preferRelativeResize="0"/>
          <p:nvPr/>
        </p:nvPicPr>
        <p:blipFill rotWithShape="1">
          <a:blip r:embed="rId4">
            <a:alphaModFix/>
          </a:blip>
          <a:srcRect b="-108305" l="-108306" r="-108305" t="-108306"/>
          <a:stretch/>
        </p:blipFill>
        <p:spPr>
          <a:xfrm>
            <a:off x="7539228" y="3538728"/>
            <a:ext cx="1543050" cy="1543050"/>
          </a:xfrm>
          <a:prstGeom prst="ellipse">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434"/>
                                        </p:tgtEl>
                                        <p:attrNameLst>
                                          <p:attrName>style.visibility</p:attrName>
                                        </p:attrNameLst>
                                      </p:cBhvr>
                                      <p:to>
                                        <p:strVal val="visible"/>
                                      </p:to>
                                    </p:set>
                                    <p:animEffect filter="fade" transition="in">
                                      <p:cBhvr>
                                        <p:cTn dur="1"/>
                                        <p:tgtEl>
                                          <p:spTgt spid="43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8" name="Shape 438"/>
        <p:cNvGrpSpPr/>
        <p:nvPr/>
      </p:nvGrpSpPr>
      <p:grpSpPr>
        <a:xfrm>
          <a:off x="0" y="0"/>
          <a:ext cx="0" cy="0"/>
          <a:chOff x="0" y="0"/>
          <a:chExt cx="0" cy="0"/>
        </a:xfrm>
      </p:grpSpPr>
      <p:sp>
        <p:nvSpPr>
          <p:cNvPr id="439" name="Google Shape;439;p38"/>
          <p:cNvSpPr txBox="1"/>
          <p:nvPr>
            <p:ph type="title"/>
          </p:nvPr>
        </p:nvSpPr>
        <p:spPr>
          <a:xfrm>
            <a:off x="1164594" y="316670"/>
            <a:ext cx="7259400" cy="572700"/>
          </a:xfrm>
          <a:prstGeom prst="rect">
            <a:avLst/>
          </a:prstGeom>
          <a:noFill/>
          <a:ln>
            <a:noFill/>
          </a:ln>
        </p:spPr>
        <p:txBody>
          <a:bodyPr anchorCtr="0" anchor="ctr" bIns="94750" lIns="94750" spcFirstLastPara="1" rIns="94750" wrap="square" tIns="94750">
            <a:noAutofit/>
          </a:bodyPr>
          <a:lstStyle/>
          <a:p>
            <a:pPr indent="0" lvl="0" marL="0" rtl="0" algn="ctr">
              <a:lnSpc>
                <a:spcPct val="100000"/>
              </a:lnSpc>
              <a:spcBef>
                <a:spcPts val="0"/>
              </a:spcBef>
              <a:spcAft>
                <a:spcPts val="0"/>
              </a:spcAft>
              <a:buSzPts val="3300"/>
              <a:buNone/>
            </a:pPr>
            <a:r>
              <a:rPr lang="en"/>
              <a:t>Neurological disorders affecting communication</a:t>
            </a:r>
            <a:endParaRPr/>
          </a:p>
        </p:txBody>
      </p:sp>
      <p:sp>
        <p:nvSpPr>
          <p:cNvPr id="440" name="Google Shape;440;p38"/>
          <p:cNvSpPr txBox="1"/>
          <p:nvPr>
            <p:ph idx="1" type="body"/>
          </p:nvPr>
        </p:nvSpPr>
        <p:spPr>
          <a:xfrm>
            <a:off x="720000" y="1284275"/>
            <a:ext cx="4029600" cy="3284700"/>
          </a:xfrm>
          <a:prstGeom prst="rect">
            <a:avLst/>
          </a:prstGeom>
          <a:noFill/>
          <a:ln>
            <a:noFill/>
          </a:ln>
        </p:spPr>
        <p:txBody>
          <a:bodyPr anchorCtr="0" anchor="t" bIns="94750" lIns="94750" spcFirstLastPara="1" rIns="94750" wrap="square" tIns="94750">
            <a:noAutofit/>
          </a:bodyPr>
          <a:lstStyle/>
          <a:p>
            <a:pPr indent="0" lvl="0" marL="0" rtl="0" algn="l">
              <a:lnSpc>
                <a:spcPct val="115000"/>
              </a:lnSpc>
              <a:spcBef>
                <a:spcPts val="0"/>
              </a:spcBef>
              <a:spcAft>
                <a:spcPts val="0"/>
              </a:spcAft>
              <a:buSzPts val="1200"/>
              <a:buNone/>
            </a:pPr>
            <a:r>
              <a:rPr b="1" lang="en"/>
              <a:t>Dementia</a:t>
            </a:r>
            <a:endParaRPr b="1"/>
          </a:p>
          <a:p>
            <a:pPr indent="-330200" lvl="0" marL="457200" rtl="0" algn="just">
              <a:lnSpc>
                <a:spcPct val="150000"/>
              </a:lnSpc>
              <a:spcBef>
                <a:spcPts val="1500"/>
              </a:spcBef>
              <a:spcAft>
                <a:spcPts val="0"/>
              </a:spcAft>
              <a:buClr>
                <a:srgbClr val="445D73"/>
              </a:buClr>
              <a:buSzPts val="1600"/>
              <a:buChar char="-"/>
            </a:pPr>
            <a:r>
              <a:rPr lang="en">
                <a:solidFill>
                  <a:srgbClr val="445D73"/>
                </a:solidFill>
              </a:rPr>
              <a:t>progressive decline in cognitive function caused by various conditions, such as Alzheimer's disease, vascular dementia, or Lewy body dementia</a:t>
            </a:r>
            <a:endParaRPr sz="2000">
              <a:solidFill>
                <a:srgbClr val="445D73"/>
              </a:solidFill>
            </a:endParaRPr>
          </a:p>
          <a:p>
            <a:pPr indent="-330200" lvl="0" marL="457200" rtl="0" algn="just">
              <a:lnSpc>
                <a:spcPct val="150000"/>
              </a:lnSpc>
              <a:spcBef>
                <a:spcPts val="1500"/>
              </a:spcBef>
              <a:spcAft>
                <a:spcPts val="0"/>
              </a:spcAft>
              <a:buClr>
                <a:srgbClr val="445D73"/>
              </a:buClr>
              <a:buSzPts val="1600"/>
              <a:buChar char="-"/>
            </a:pPr>
            <a:r>
              <a:rPr lang="en"/>
              <a:t>Word-finding problems</a:t>
            </a:r>
            <a:endParaRPr/>
          </a:p>
          <a:p>
            <a:pPr indent="-304800" lvl="0" marL="457200" rtl="0" algn="l">
              <a:lnSpc>
                <a:spcPct val="115000"/>
              </a:lnSpc>
              <a:spcBef>
                <a:spcPts val="1500"/>
              </a:spcBef>
              <a:spcAft>
                <a:spcPts val="0"/>
              </a:spcAft>
              <a:buSzPts val="1200"/>
              <a:buChar char="-"/>
            </a:pPr>
            <a:r>
              <a:rPr lang="en"/>
              <a:t>Can lead to confusion and difficulty understanding complex language </a:t>
            </a:r>
            <a:endParaRPr/>
          </a:p>
        </p:txBody>
      </p:sp>
      <p:pic>
        <p:nvPicPr>
          <p:cNvPr id="441" name="Google Shape;441;p38"/>
          <p:cNvPicPr preferRelativeResize="0"/>
          <p:nvPr/>
        </p:nvPicPr>
        <p:blipFill rotWithShape="1">
          <a:blip r:embed="rId3">
            <a:alphaModFix/>
          </a:blip>
          <a:srcRect b="0" l="0" r="0" t="0"/>
          <a:stretch/>
        </p:blipFill>
        <p:spPr>
          <a:xfrm>
            <a:off x="4749600" y="1462907"/>
            <a:ext cx="4394401" cy="2927432"/>
          </a:xfrm>
          <a:prstGeom prst="rect">
            <a:avLst/>
          </a:prstGeom>
          <a:noFill/>
          <a:ln>
            <a:noFill/>
          </a:ln>
        </p:spPr>
      </p:pic>
      <p:pic>
        <p:nvPicPr>
          <p:cNvPr id="442" name="Google Shape;442;p38"/>
          <p:cNvPicPr preferRelativeResize="0"/>
          <p:nvPr/>
        </p:nvPicPr>
        <p:blipFill rotWithShape="1">
          <a:blip r:embed="rId4">
            <a:alphaModFix/>
          </a:blip>
          <a:srcRect b="-108305" l="-108306" r="-108305" t="-108306"/>
          <a:stretch/>
        </p:blipFill>
        <p:spPr>
          <a:xfrm>
            <a:off x="7539228" y="3538728"/>
            <a:ext cx="1543050" cy="1543050"/>
          </a:xfrm>
          <a:prstGeom prst="ellipse">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442"/>
                                        </p:tgtEl>
                                        <p:attrNameLst>
                                          <p:attrName>style.visibility</p:attrName>
                                        </p:attrNameLst>
                                      </p:cBhvr>
                                      <p:to>
                                        <p:strVal val="visible"/>
                                      </p:to>
                                    </p:set>
                                    <p:animEffect filter="fade" transition="in">
                                      <p:cBhvr>
                                        <p:cTn dur="1"/>
                                        <p:tgtEl>
                                          <p:spTgt spid="44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6" name="Shape 446"/>
        <p:cNvGrpSpPr/>
        <p:nvPr/>
      </p:nvGrpSpPr>
      <p:grpSpPr>
        <a:xfrm>
          <a:off x="0" y="0"/>
          <a:ext cx="0" cy="0"/>
          <a:chOff x="0" y="0"/>
          <a:chExt cx="0" cy="0"/>
        </a:xfrm>
      </p:grpSpPr>
      <p:sp>
        <p:nvSpPr>
          <p:cNvPr id="447" name="Google Shape;447;p39"/>
          <p:cNvSpPr txBox="1"/>
          <p:nvPr>
            <p:ph type="title"/>
          </p:nvPr>
        </p:nvSpPr>
        <p:spPr>
          <a:xfrm>
            <a:off x="1164594" y="316670"/>
            <a:ext cx="7259400" cy="572700"/>
          </a:xfrm>
          <a:prstGeom prst="rect">
            <a:avLst/>
          </a:prstGeom>
          <a:noFill/>
          <a:ln>
            <a:noFill/>
          </a:ln>
        </p:spPr>
        <p:txBody>
          <a:bodyPr anchorCtr="0" anchor="ctr" bIns="94750" lIns="94750" spcFirstLastPara="1" rIns="94750" wrap="square" tIns="94750">
            <a:noAutofit/>
          </a:bodyPr>
          <a:lstStyle/>
          <a:p>
            <a:pPr indent="0" lvl="0" marL="0" rtl="0" algn="ctr">
              <a:lnSpc>
                <a:spcPct val="100000"/>
              </a:lnSpc>
              <a:spcBef>
                <a:spcPts val="0"/>
              </a:spcBef>
              <a:spcAft>
                <a:spcPts val="0"/>
              </a:spcAft>
              <a:buSzPts val="3300"/>
              <a:buNone/>
            </a:pPr>
            <a:r>
              <a:rPr lang="en"/>
              <a:t>Developmental disorders affecting communication</a:t>
            </a:r>
            <a:endParaRPr/>
          </a:p>
        </p:txBody>
      </p:sp>
      <p:sp>
        <p:nvSpPr>
          <p:cNvPr id="448" name="Google Shape;448;p39"/>
          <p:cNvSpPr txBox="1"/>
          <p:nvPr>
            <p:ph idx="1" type="body"/>
          </p:nvPr>
        </p:nvSpPr>
        <p:spPr>
          <a:xfrm>
            <a:off x="405700" y="1169600"/>
            <a:ext cx="4383300" cy="3284700"/>
          </a:xfrm>
          <a:prstGeom prst="rect">
            <a:avLst/>
          </a:prstGeom>
          <a:noFill/>
          <a:ln>
            <a:noFill/>
          </a:ln>
        </p:spPr>
        <p:txBody>
          <a:bodyPr anchorCtr="0" anchor="t" bIns="94750" lIns="94750" spcFirstLastPara="1" rIns="94750" wrap="square" tIns="94750">
            <a:noAutofit/>
          </a:bodyPr>
          <a:lstStyle/>
          <a:p>
            <a:pPr indent="0" lvl="0" marL="0" rtl="0" algn="l">
              <a:lnSpc>
                <a:spcPct val="115000"/>
              </a:lnSpc>
              <a:spcBef>
                <a:spcPts val="0"/>
              </a:spcBef>
              <a:spcAft>
                <a:spcPts val="0"/>
              </a:spcAft>
              <a:buSzPts val="1200"/>
              <a:buNone/>
            </a:pPr>
            <a:r>
              <a:rPr lang="en"/>
              <a:t>Developmental disorders can significantly impact communication abilities, affecting various aspects of:</a:t>
            </a:r>
            <a:endParaRPr/>
          </a:p>
          <a:p>
            <a:pPr indent="-304800" lvl="0" marL="457200" rtl="0" algn="l">
              <a:lnSpc>
                <a:spcPct val="115000"/>
              </a:lnSpc>
              <a:spcBef>
                <a:spcPts val="0"/>
              </a:spcBef>
              <a:spcAft>
                <a:spcPts val="0"/>
              </a:spcAft>
              <a:buSzPts val="1200"/>
              <a:buChar char="-"/>
            </a:pPr>
            <a:r>
              <a:rPr lang="en"/>
              <a:t>Language</a:t>
            </a:r>
            <a:endParaRPr/>
          </a:p>
          <a:p>
            <a:pPr indent="-304800" lvl="0" marL="457200" rtl="0" algn="l">
              <a:lnSpc>
                <a:spcPct val="115000"/>
              </a:lnSpc>
              <a:spcBef>
                <a:spcPts val="0"/>
              </a:spcBef>
              <a:spcAft>
                <a:spcPts val="0"/>
              </a:spcAft>
              <a:buSzPts val="1200"/>
              <a:buChar char="-"/>
            </a:pPr>
            <a:r>
              <a:rPr lang="en"/>
              <a:t>Speech</a:t>
            </a:r>
            <a:endParaRPr/>
          </a:p>
          <a:p>
            <a:pPr indent="-304800" lvl="0" marL="457200" rtl="0" algn="l">
              <a:lnSpc>
                <a:spcPct val="115000"/>
              </a:lnSpc>
              <a:spcBef>
                <a:spcPts val="0"/>
              </a:spcBef>
              <a:spcAft>
                <a:spcPts val="0"/>
              </a:spcAft>
              <a:buSzPts val="1200"/>
              <a:buChar char="-"/>
            </a:pPr>
            <a:r>
              <a:rPr lang="en"/>
              <a:t>Social interaction </a:t>
            </a:r>
            <a:endParaRPr/>
          </a:p>
          <a:p>
            <a:pPr indent="0" lvl="0" marL="0" rtl="0" algn="l">
              <a:lnSpc>
                <a:spcPct val="115000"/>
              </a:lnSpc>
              <a:spcBef>
                <a:spcPts val="0"/>
              </a:spcBef>
              <a:spcAft>
                <a:spcPts val="0"/>
              </a:spcAft>
              <a:buSzPts val="1200"/>
              <a:buNone/>
            </a:pPr>
            <a:r>
              <a:t/>
            </a:r>
            <a:endParaRPr/>
          </a:p>
          <a:p>
            <a:pPr indent="0" lvl="0" marL="0" rtl="0" algn="l">
              <a:lnSpc>
                <a:spcPct val="115000"/>
              </a:lnSpc>
              <a:spcBef>
                <a:spcPts val="0"/>
              </a:spcBef>
              <a:spcAft>
                <a:spcPts val="0"/>
              </a:spcAft>
              <a:buSzPts val="1200"/>
              <a:buNone/>
            </a:pPr>
            <a:r>
              <a:rPr b="1" lang="en"/>
              <a:t>Developmental disorders:</a:t>
            </a:r>
            <a:endParaRPr b="1"/>
          </a:p>
          <a:p>
            <a:pPr indent="-304800" lvl="0" marL="457200" rtl="0" algn="l">
              <a:lnSpc>
                <a:spcPct val="115000"/>
              </a:lnSpc>
              <a:spcBef>
                <a:spcPts val="0"/>
              </a:spcBef>
              <a:spcAft>
                <a:spcPts val="0"/>
              </a:spcAft>
              <a:buSzPts val="1200"/>
              <a:buChar char="-"/>
            </a:pPr>
            <a:r>
              <a:rPr lang="en"/>
              <a:t>Autism Spectrum Disorder </a:t>
            </a:r>
            <a:endParaRPr/>
          </a:p>
          <a:p>
            <a:pPr indent="-304800" lvl="0" marL="457200" rtl="0" algn="l">
              <a:lnSpc>
                <a:spcPct val="115000"/>
              </a:lnSpc>
              <a:spcBef>
                <a:spcPts val="0"/>
              </a:spcBef>
              <a:spcAft>
                <a:spcPts val="0"/>
              </a:spcAft>
              <a:buSzPts val="1200"/>
              <a:buChar char="-"/>
            </a:pPr>
            <a:r>
              <a:rPr lang="en"/>
              <a:t>Specific Language Impairment</a:t>
            </a:r>
            <a:endParaRPr/>
          </a:p>
          <a:p>
            <a:pPr indent="-304800" lvl="0" marL="457200" rtl="0" algn="l">
              <a:lnSpc>
                <a:spcPct val="115000"/>
              </a:lnSpc>
              <a:spcBef>
                <a:spcPts val="0"/>
              </a:spcBef>
              <a:spcAft>
                <a:spcPts val="0"/>
              </a:spcAft>
              <a:buSzPts val="1200"/>
              <a:buChar char="-"/>
            </a:pPr>
            <a:r>
              <a:rPr lang="en"/>
              <a:t>ADHD</a:t>
            </a:r>
            <a:endParaRPr/>
          </a:p>
          <a:p>
            <a:pPr indent="-304800" lvl="0" marL="457200" rtl="0" algn="l">
              <a:lnSpc>
                <a:spcPct val="115000"/>
              </a:lnSpc>
              <a:spcBef>
                <a:spcPts val="0"/>
              </a:spcBef>
              <a:spcAft>
                <a:spcPts val="0"/>
              </a:spcAft>
              <a:buSzPts val="1200"/>
              <a:buChar char="-"/>
            </a:pPr>
            <a:r>
              <a:rPr lang="en"/>
              <a:t>Specific Learning Disorders</a:t>
            </a:r>
            <a:endParaRPr/>
          </a:p>
          <a:p>
            <a:pPr indent="-304800" lvl="0" marL="457200" rtl="0" algn="l">
              <a:lnSpc>
                <a:spcPct val="115000"/>
              </a:lnSpc>
              <a:spcBef>
                <a:spcPts val="0"/>
              </a:spcBef>
              <a:spcAft>
                <a:spcPts val="0"/>
              </a:spcAft>
              <a:buSzPts val="1200"/>
              <a:buChar char="-"/>
            </a:pPr>
            <a:r>
              <a:rPr lang="en"/>
              <a:t>Intellectual disability </a:t>
            </a:r>
            <a:endParaRPr/>
          </a:p>
          <a:p>
            <a:pPr indent="0" lvl="0" marL="0" rtl="0" algn="l">
              <a:lnSpc>
                <a:spcPct val="115000"/>
              </a:lnSpc>
              <a:spcBef>
                <a:spcPts val="0"/>
              </a:spcBef>
              <a:spcAft>
                <a:spcPts val="0"/>
              </a:spcAft>
              <a:buSzPts val="1200"/>
              <a:buNone/>
            </a:pPr>
            <a:r>
              <a:t/>
            </a:r>
            <a:endParaRPr/>
          </a:p>
        </p:txBody>
      </p:sp>
      <p:pic>
        <p:nvPicPr>
          <p:cNvPr id="449" name="Google Shape;449;p39"/>
          <p:cNvPicPr preferRelativeResize="0"/>
          <p:nvPr/>
        </p:nvPicPr>
        <p:blipFill rotWithShape="1">
          <a:blip r:embed="rId3">
            <a:alphaModFix/>
          </a:blip>
          <a:srcRect b="0" l="0" r="0" t="0"/>
          <a:stretch/>
        </p:blipFill>
        <p:spPr>
          <a:xfrm>
            <a:off x="4890475" y="1508775"/>
            <a:ext cx="4253524" cy="2835700"/>
          </a:xfrm>
          <a:prstGeom prst="rect">
            <a:avLst/>
          </a:prstGeom>
          <a:noFill/>
          <a:ln>
            <a:noFill/>
          </a:ln>
        </p:spPr>
      </p:pic>
      <p:pic>
        <p:nvPicPr>
          <p:cNvPr id="450" name="Google Shape;450;p39"/>
          <p:cNvPicPr preferRelativeResize="0"/>
          <p:nvPr/>
        </p:nvPicPr>
        <p:blipFill rotWithShape="1">
          <a:blip r:embed="rId4">
            <a:alphaModFix/>
          </a:blip>
          <a:srcRect b="-108305" l="-108306" r="-108305" t="-108306"/>
          <a:stretch/>
        </p:blipFill>
        <p:spPr>
          <a:xfrm>
            <a:off x="7539228" y="3538728"/>
            <a:ext cx="1543050" cy="1543050"/>
          </a:xfrm>
          <a:prstGeom prst="ellipse">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450"/>
                                        </p:tgtEl>
                                        <p:attrNameLst>
                                          <p:attrName>style.visibility</p:attrName>
                                        </p:attrNameLst>
                                      </p:cBhvr>
                                      <p:to>
                                        <p:strVal val="visible"/>
                                      </p:to>
                                    </p:set>
                                    <p:animEffect filter="fade" transition="in">
                                      <p:cBhvr>
                                        <p:cTn dur="1"/>
                                        <p:tgtEl>
                                          <p:spTgt spid="45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 name="Shape 160"/>
        <p:cNvGrpSpPr/>
        <p:nvPr/>
      </p:nvGrpSpPr>
      <p:grpSpPr>
        <a:xfrm>
          <a:off x="0" y="0"/>
          <a:ext cx="0" cy="0"/>
          <a:chOff x="0" y="0"/>
          <a:chExt cx="0" cy="0"/>
        </a:xfrm>
      </p:grpSpPr>
      <p:sp>
        <p:nvSpPr>
          <p:cNvPr id="161" name="Google Shape;161;p4"/>
          <p:cNvSpPr txBox="1"/>
          <p:nvPr>
            <p:ph type="title"/>
          </p:nvPr>
        </p:nvSpPr>
        <p:spPr>
          <a:xfrm>
            <a:off x="1164594" y="316670"/>
            <a:ext cx="7259400" cy="572700"/>
          </a:xfrm>
          <a:prstGeom prst="rect">
            <a:avLst/>
          </a:prstGeom>
          <a:noFill/>
          <a:ln>
            <a:noFill/>
          </a:ln>
        </p:spPr>
        <p:txBody>
          <a:bodyPr anchorCtr="0" anchor="ctr" bIns="94750" lIns="94750" spcFirstLastPara="1" rIns="94750" wrap="square" tIns="94750">
            <a:noAutofit/>
          </a:bodyPr>
          <a:lstStyle/>
          <a:p>
            <a:pPr indent="0" lvl="0" marL="0" rtl="0" algn="ctr">
              <a:lnSpc>
                <a:spcPct val="100000"/>
              </a:lnSpc>
              <a:spcBef>
                <a:spcPts val="0"/>
              </a:spcBef>
              <a:spcAft>
                <a:spcPts val="0"/>
              </a:spcAft>
              <a:buSzPts val="3300"/>
              <a:buNone/>
            </a:pPr>
            <a:r>
              <a:rPr lang="en"/>
              <a:t>The communication process</a:t>
            </a:r>
            <a:endParaRPr/>
          </a:p>
        </p:txBody>
      </p:sp>
      <p:sp>
        <p:nvSpPr>
          <p:cNvPr id="162" name="Google Shape;162;p4"/>
          <p:cNvSpPr txBox="1"/>
          <p:nvPr>
            <p:ph idx="1" type="body"/>
          </p:nvPr>
        </p:nvSpPr>
        <p:spPr>
          <a:xfrm>
            <a:off x="720000" y="1284275"/>
            <a:ext cx="4038600" cy="3284700"/>
          </a:xfrm>
          <a:prstGeom prst="rect">
            <a:avLst/>
          </a:prstGeom>
          <a:noFill/>
          <a:ln>
            <a:noFill/>
          </a:ln>
        </p:spPr>
        <p:txBody>
          <a:bodyPr anchorCtr="0" anchor="t" bIns="94750" lIns="94750" spcFirstLastPara="1" rIns="94750" wrap="square" tIns="94750">
            <a:noAutofit/>
          </a:bodyPr>
          <a:lstStyle/>
          <a:p>
            <a:pPr indent="0" lvl="0" marL="0" rtl="0" algn="l">
              <a:lnSpc>
                <a:spcPct val="115000"/>
              </a:lnSpc>
              <a:spcBef>
                <a:spcPts val="0"/>
              </a:spcBef>
              <a:spcAft>
                <a:spcPts val="0"/>
              </a:spcAft>
              <a:buSzPts val="1200"/>
              <a:buNone/>
            </a:pPr>
            <a:r>
              <a:rPr lang="en"/>
              <a:t>Is a dynamic interaction involving several key components:</a:t>
            </a:r>
            <a:endParaRPr/>
          </a:p>
          <a:p>
            <a:pPr indent="-304800" lvl="0" marL="457200" rtl="0" algn="l">
              <a:lnSpc>
                <a:spcPct val="115000"/>
              </a:lnSpc>
              <a:spcBef>
                <a:spcPts val="0"/>
              </a:spcBef>
              <a:spcAft>
                <a:spcPts val="0"/>
              </a:spcAft>
              <a:buSzPts val="1200"/>
              <a:buChar char="-"/>
            </a:pPr>
            <a:r>
              <a:rPr lang="en"/>
              <a:t>Sender - creates the message</a:t>
            </a:r>
            <a:endParaRPr/>
          </a:p>
          <a:p>
            <a:pPr indent="-304800" lvl="0" marL="457200" rtl="0" algn="l">
              <a:lnSpc>
                <a:spcPct val="115000"/>
              </a:lnSpc>
              <a:spcBef>
                <a:spcPts val="0"/>
              </a:spcBef>
              <a:spcAft>
                <a:spcPts val="0"/>
              </a:spcAft>
              <a:buSzPts val="1200"/>
              <a:buChar char="-"/>
            </a:pPr>
            <a:r>
              <a:rPr lang="en"/>
              <a:t>Message - information, ideas, thoughts shared by the sender</a:t>
            </a:r>
            <a:endParaRPr/>
          </a:p>
          <a:p>
            <a:pPr indent="-304800" lvl="0" marL="457200" rtl="0" algn="l">
              <a:lnSpc>
                <a:spcPct val="115000"/>
              </a:lnSpc>
              <a:spcBef>
                <a:spcPts val="0"/>
              </a:spcBef>
              <a:spcAft>
                <a:spcPts val="0"/>
              </a:spcAft>
              <a:buSzPts val="1200"/>
              <a:buChar char="-"/>
            </a:pPr>
            <a:r>
              <a:rPr lang="en"/>
              <a:t>Medium or channel - means through which the message is transmitted</a:t>
            </a:r>
            <a:endParaRPr/>
          </a:p>
          <a:p>
            <a:pPr indent="-304800" lvl="0" marL="457200" rtl="0" algn="l">
              <a:lnSpc>
                <a:spcPct val="115000"/>
              </a:lnSpc>
              <a:spcBef>
                <a:spcPts val="0"/>
              </a:spcBef>
              <a:spcAft>
                <a:spcPts val="0"/>
              </a:spcAft>
              <a:buSzPts val="1200"/>
              <a:buChar char="-"/>
            </a:pPr>
            <a:r>
              <a:rPr lang="en"/>
              <a:t>Receiver - individual to whom the message is directed</a:t>
            </a:r>
            <a:endParaRPr/>
          </a:p>
          <a:p>
            <a:pPr indent="-304800" lvl="0" marL="457200" rtl="0" algn="l">
              <a:lnSpc>
                <a:spcPct val="115000"/>
              </a:lnSpc>
              <a:spcBef>
                <a:spcPts val="0"/>
              </a:spcBef>
              <a:spcAft>
                <a:spcPts val="0"/>
              </a:spcAft>
              <a:buSzPts val="1200"/>
              <a:buChar char="-"/>
            </a:pPr>
            <a:r>
              <a:rPr lang="en"/>
              <a:t>Feedback - response from the receiver back to the sender</a:t>
            </a:r>
            <a:endParaRPr/>
          </a:p>
        </p:txBody>
      </p:sp>
      <p:pic>
        <p:nvPicPr>
          <p:cNvPr id="163" name="Google Shape;163;p4"/>
          <p:cNvPicPr preferRelativeResize="0"/>
          <p:nvPr/>
        </p:nvPicPr>
        <p:blipFill rotWithShape="1">
          <a:blip r:embed="rId3">
            <a:alphaModFix/>
          </a:blip>
          <a:srcRect b="0" l="0" r="0" t="0"/>
          <a:stretch/>
        </p:blipFill>
        <p:spPr>
          <a:xfrm>
            <a:off x="5063400" y="1420270"/>
            <a:ext cx="4080599" cy="2744403"/>
          </a:xfrm>
          <a:prstGeom prst="rect">
            <a:avLst/>
          </a:prstGeom>
          <a:noFill/>
          <a:ln>
            <a:noFill/>
          </a:ln>
        </p:spPr>
      </p:pic>
      <p:pic>
        <p:nvPicPr>
          <p:cNvPr id="164" name="Google Shape;164;p4"/>
          <p:cNvPicPr preferRelativeResize="0"/>
          <p:nvPr/>
        </p:nvPicPr>
        <p:blipFill rotWithShape="1">
          <a:blip r:embed="rId4">
            <a:alphaModFix/>
          </a:blip>
          <a:srcRect b="-108305" l="-108306" r="-108305" t="-108306"/>
          <a:stretch/>
        </p:blipFill>
        <p:spPr>
          <a:xfrm>
            <a:off x="7539228" y="3538728"/>
            <a:ext cx="1543050" cy="1543050"/>
          </a:xfrm>
          <a:prstGeom prst="ellipse">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64"/>
                                        </p:tgtEl>
                                        <p:attrNameLst>
                                          <p:attrName>style.visibility</p:attrName>
                                        </p:attrNameLst>
                                      </p:cBhvr>
                                      <p:to>
                                        <p:strVal val="visible"/>
                                      </p:to>
                                    </p:set>
                                    <p:animEffect filter="fade" transition="in">
                                      <p:cBhvr>
                                        <p:cTn dur="1"/>
                                        <p:tgtEl>
                                          <p:spTgt spid="16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4" name="Shape 454"/>
        <p:cNvGrpSpPr/>
        <p:nvPr/>
      </p:nvGrpSpPr>
      <p:grpSpPr>
        <a:xfrm>
          <a:off x="0" y="0"/>
          <a:ext cx="0" cy="0"/>
          <a:chOff x="0" y="0"/>
          <a:chExt cx="0" cy="0"/>
        </a:xfrm>
      </p:grpSpPr>
      <p:sp>
        <p:nvSpPr>
          <p:cNvPr id="455" name="Google Shape;455;p40"/>
          <p:cNvSpPr txBox="1"/>
          <p:nvPr>
            <p:ph type="title"/>
          </p:nvPr>
        </p:nvSpPr>
        <p:spPr>
          <a:xfrm>
            <a:off x="1164594" y="316670"/>
            <a:ext cx="7259400" cy="572700"/>
          </a:xfrm>
          <a:prstGeom prst="rect">
            <a:avLst/>
          </a:prstGeom>
          <a:noFill/>
          <a:ln>
            <a:noFill/>
          </a:ln>
        </p:spPr>
        <p:txBody>
          <a:bodyPr anchorCtr="0" anchor="ctr" bIns="94750" lIns="94750" spcFirstLastPara="1" rIns="94750" wrap="square" tIns="94750">
            <a:noAutofit/>
          </a:bodyPr>
          <a:lstStyle/>
          <a:p>
            <a:pPr indent="0" lvl="0" marL="0" rtl="0" algn="ctr">
              <a:lnSpc>
                <a:spcPct val="100000"/>
              </a:lnSpc>
              <a:spcBef>
                <a:spcPts val="0"/>
              </a:spcBef>
              <a:spcAft>
                <a:spcPts val="0"/>
              </a:spcAft>
              <a:buSzPts val="3300"/>
              <a:buNone/>
            </a:pPr>
            <a:r>
              <a:rPr lang="en"/>
              <a:t>Developmental disorders affecting communication</a:t>
            </a:r>
            <a:endParaRPr/>
          </a:p>
        </p:txBody>
      </p:sp>
      <p:sp>
        <p:nvSpPr>
          <p:cNvPr id="456" name="Google Shape;456;p40"/>
          <p:cNvSpPr txBox="1"/>
          <p:nvPr>
            <p:ph idx="1" type="body"/>
          </p:nvPr>
        </p:nvSpPr>
        <p:spPr>
          <a:xfrm>
            <a:off x="720000" y="1284275"/>
            <a:ext cx="5136000" cy="3284700"/>
          </a:xfrm>
          <a:prstGeom prst="rect">
            <a:avLst/>
          </a:prstGeom>
          <a:noFill/>
          <a:ln>
            <a:noFill/>
          </a:ln>
        </p:spPr>
        <p:txBody>
          <a:bodyPr anchorCtr="0" anchor="t" bIns="94750" lIns="94750" spcFirstLastPara="1" rIns="94750" wrap="square" tIns="94750">
            <a:noAutofit/>
          </a:bodyPr>
          <a:lstStyle/>
          <a:p>
            <a:pPr indent="0" lvl="0" marL="0" rtl="0" algn="l">
              <a:lnSpc>
                <a:spcPct val="115000"/>
              </a:lnSpc>
              <a:spcBef>
                <a:spcPts val="0"/>
              </a:spcBef>
              <a:spcAft>
                <a:spcPts val="0"/>
              </a:spcAft>
              <a:buSzPts val="1200"/>
              <a:buNone/>
            </a:pPr>
            <a:r>
              <a:rPr b="1" lang="en"/>
              <a:t>Autism Spectrum Disorder</a:t>
            </a:r>
            <a:endParaRPr b="1"/>
          </a:p>
          <a:p>
            <a:pPr indent="-330200" lvl="0" marL="457200" rtl="0" algn="just">
              <a:lnSpc>
                <a:spcPct val="150000"/>
              </a:lnSpc>
              <a:spcBef>
                <a:spcPts val="2100"/>
              </a:spcBef>
              <a:spcAft>
                <a:spcPts val="0"/>
              </a:spcAft>
              <a:buClr>
                <a:srgbClr val="445D73"/>
              </a:buClr>
              <a:buSzPts val="1600"/>
              <a:buChar char="-"/>
            </a:pPr>
            <a:r>
              <a:rPr lang="en">
                <a:solidFill>
                  <a:srgbClr val="445D73"/>
                </a:solidFill>
              </a:rPr>
              <a:t>characterized by deficits in social communication and interaction, as well as restricted interests and repetitive behaviors.</a:t>
            </a:r>
            <a:endParaRPr sz="2000">
              <a:solidFill>
                <a:srgbClr val="445D73"/>
              </a:solidFill>
            </a:endParaRPr>
          </a:p>
          <a:p>
            <a:pPr indent="-304800" lvl="0" marL="457200" rtl="0" algn="l">
              <a:lnSpc>
                <a:spcPct val="115000"/>
              </a:lnSpc>
              <a:spcBef>
                <a:spcPts val="2100"/>
              </a:spcBef>
              <a:spcAft>
                <a:spcPts val="0"/>
              </a:spcAft>
              <a:buSzPts val="1200"/>
              <a:buChar char="-"/>
            </a:pPr>
            <a:r>
              <a:rPr lang="en"/>
              <a:t>Challenges with nonverbal communication (eye contact, gestures) and difficulty in understanding social cues and use of language in social contexts</a:t>
            </a:r>
            <a:endParaRPr/>
          </a:p>
          <a:p>
            <a:pPr indent="-304800" lvl="0" marL="457200" rtl="0" algn="l">
              <a:lnSpc>
                <a:spcPct val="115000"/>
              </a:lnSpc>
              <a:spcBef>
                <a:spcPts val="0"/>
              </a:spcBef>
              <a:spcAft>
                <a:spcPts val="0"/>
              </a:spcAft>
              <a:buSzPts val="1200"/>
              <a:buChar char="-"/>
            </a:pPr>
            <a:r>
              <a:rPr lang="en"/>
              <a:t>Delayed language development</a:t>
            </a:r>
            <a:endParaRPr/>
          </a:p>
          <a:p>
            <a:pPr indent="-304800" lvl="0" marL="457200" rtl="0" algn="l">
              <a:lnSpc>
                <a:spcPct val="115000"/>
              </a:lnSpc>
              <a:spcBef>
                <a:spcPts val="0"/>
              </a:spcBef>
              <a:spcAft>
                <a:spcPts val="0"/>
              </a:spcAft>
              <a:buSzPts val="1200"/>
              <a:buChar char="-"/>
            </a:pPr>
            <a:r>
              <a:rPr lang="en"/>
              <a:t>Echolalia</a:t>
            </a:r>
            <a:endParaRPr/>
          </a:p>
        </p:txBody>
      </p:sp>
      <p:pic>
        <p:nvPicPr>
          <p:cNvPr id="457" name="Google Shape;457;p40"/>
          <p:cNvPicPr preferRelativeResize="0"/>
          <p:nvPr/>
        </p:nvPicPr>
        <p:blipFill rotWithShape="1">
          <a:blip r:embed="rId3">
            <a:alphaModFix/>
          </a:blip>
          <a:srcRect b="0" l="0" r="0" t="0"/>
          <a:stretch/>
        </p:blipFill>
        <p:spPr>
          <a:xfrm>
            <a:off x="5999075" y="1354163"/>
            <a:ext cx="3144926" cy="3144926"/>
          </a:xfrm>
          <a:prstGeom prst="rect">
            <a:avLst/>
          </a:prstGeom>
          <a:noFill/>
          <a:ln>
            <a:noFill/>
          </a:ln>
        </p:spPr>
      </p:pic>
      <p:pic>
        <p:nvPicPr>
          <p:cNvPr id="458" name="Google Shape;458;p40"/>
          <p:cNvPicPr preferRelativeResize="0"/>
          <p:nvPr/>
        </p:nvPicPr>
        <p:blipFill rotWithShape="1">
          <a:blip r:embed="rId4">
            <a:alphaModFix/>
          </a:blip>
          <a:srcRect b="-108305" l="-108306" r="-108305" t="-108306"/>
          <a:stretch/>
        </p:blipFill>
        <p:spPr>
          <a:xfrm>
            <a:off x="7539228" y="3538728"/>
            <a:ext cx="1543050" cy="1543050"/>
          </a:xfrm>
          <a:prstGeom prst="ellipse">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458"/>
                                        </p:tgtEl>
                                        <p:attrNameLst>
                                          <p:attrName>style.visibility</p:attrName>
                                        </p:attrNameLst>
                                      </p:cBhvr>
                                      <p:to>
                                        <p:strVal val="visible"/>
                                      </p:to>
                                    </p:set>
                                    <p:animEffect filter="fade" transition="in">
                                      <p:cBhvr>
                                        <p:cTn dur="1"/>
                                        <p:tgtEl>
                                          <p:spTgt spid="45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2" name="Shape 462"/>
        <p:cNvGrpSpPr/>
        <p:nvPr/>
      </p:nvGrpSpPr>
      <p:grpSpPr>
        <a:xfrm>
          <a:off x="0" y="0"/>
          <a:ext cx="0" cy="0"/>
          <a:chOff x="0" y="0"/>
          <a:chExt cx="0" cy="0"/>
        </a:xfrm>
      </p:grpSpPr>
      <p:sp>
        <p:nvSpPr>
          <p:cNvPr id="463" name="Google Shape;463;p41"/>
          <p:cNvSpPr txBox="1"/>
          <p:nvPr>
            <p:ph type="title"/>
          </p:nvPr>
        </p:nvSpPr>
        <p:spPr>
          <a:xfrm>
            <a:off x="1164594" y="316670"/>
            <a:ext cx="7259400" cy="572700"/>
          </a:xfrm>
          <a:prstGeom prst="rect">
            <a:avLst/>
          </a:prstGeom>
          <a:noFill/>
          <a:ln>
            <a:noFill/>
          </a:ln>
        </p:spPr>
        <p:txBody>
          <a:bodyPr anchorCtr="0" anchor="ctr" bIns="94750" lIns="94750" spcFirstLastPara="1" rIns="94750" wrap="square" tIns="94750">
            <a:noAutofit/>
          </a:bodyPr>
          <a:lstStyle/>
          <a:p>
            <a:pPr indent="0" lvl="0" marL="0" rtl="0" algn="ctr">
              <a:lnSpc>
                <a:spcPct val="100000"/>
              </a:lnSpc>
              <a:spcBef>
                <a:spcPts val="0"/>
              </a:spcBef>
              <a:spcAft>
                <a:spcPts val="0"/>
              </a:spcAft>
              <a:buSzPts val="3300"/>
              <a:buNone/>
            </a:pPr>
            <a:r>
              <a:rPr lang="en"/>
              <a:t>Developmental disorders affecting communication</a:t>
            </a:r>
            <a:endParaRPr/>
          </a:p>
        </p:txBody>
      </p:sp>
      <p:sp>
        <p:nvSpPr>
          <p:cNvPr id="464" name="Google Shape;464;p41"/>
          <p:cNvSpPr txBox="1"/>
          <p:nvPr>
            <p:ph idx="1" type="body"/>
          </p:nvPr>
        </p:nvSpPr>
        <p:spPr>
          <a:xfrm>
            <a:off x="264575" y="1284275"/>
            <a:ext cx="4744800" cy="3284700"/>
          </a:xfrm>
          <a:prstGeom prst="rect">
            <a:avLst/>
          </a:prstGeom>
          <a:noFill/>
          <a:ln>
            <a:noFill/>
          </a:ln>
        </p:spPr>
        <p:txBody>
          <a:bodyPr anchorCtr="0" anchor="t" bIns="94750" lIns="94750" spcFirstLastPara="1" rIns="94750" wrap="square" tIns="94750">
            <a:noAutofit/>
          </a:bodyPr>
          <a:lstStyle/>
          <a:p>
            <a:pPr indent="0" lvl="0" marL="0" rtl="0" algn="l">
              <a:lnSpc>
                <a:spcPct val="115000"/>
              </a:lnSpc>
              <a:spcBef>
                <a:spcPts val="0"/>
              </a:spcBef>
              <a:spcAft>
                <a:spcPts val="0"/>
              </a:spcAft>
              <a:buSzPts val="1200"/>
              <a:buNone/>
            </a:pPr>
            <a:r>
              <a:rPr b="1" lang="en"/>
              <a:t>Specific Language Impairment</a:t>
            </a:r>
            <a:endParaRPr b="1"/>
          </a:p>
          <a:p>
            <a:pPr indent="-330200" lvl="0" marL="457200" rtl="0" algn="just">
              <a:lnSpc>
                <a:spcPct val="150000"/>
              </a:lnSpc>
              <a:spcBef>
                <a:spcPts val="2100"/>
              </a:spcBef>
              <a:spcAft>
                <a:spcPts val="0"/>
              </a:spcAft>
              <a:buClr>
                <a:srgbClr val="445D73"/>
              </a:buClr>
              <a:buSzPts val="1600"/>
              <a:buChar char="-"/>
            </a:pPr>
            <a:r>
              <a:rPr lang="en">
                <a:solidFill>
                  <a:srgbClr val="445D73"/>
                </a:solidFill>
              </a:rPr>
              <a:t>Characterized by difficulties with language acquisition, despite typical cognitive development and absence of hearing or neurological impairments</a:t>
            </a:r>
            <a:endParaRPr sz="2000">
              <a:solidFill>
                <a:srgbClr val="445D73"/>
              </a:solidFill>
            </a:endParaRPr>
          </a:p>
          <a:p>
            <a:pPr indent="-304800" lvl="0" marL="457200" rtl="0" algn="l">
              <a:lnSpc>
                <a:spcPct val="115000"/>
              </a:lnSpc>
              <a:spcBef>
                <a:spcPts val="2100"/>
              </a:spcBef>
              <a:spcAft>
                <a:spcPts val="0"/>
              </a:spcAft>
              <a:buSzPts val="1200"/>
              <a:buChar char="-"/>
            </a:pPr>
            <a:r>
              <a:rPr lang="en"/>
              <a:t>Delayed speech and language milestones</a:t>
            </a:r>
            <a:endParaRPr/>
          </a:p>
          <a:p>
            <a:pPr indent="-304800" lvl="0" marL="457200" rtl="0" algn="l">
              <a:lnSpc>
                <a:spcPct val="115000"/>
              </a:lnSpc>
              <a:spcBef>
                <a:spcPts val="0"/>
              </a:spcBef>
              <a:spcAft>
                <a:spcPts val="0"/>
              </a:spcAft>
              <a:buSzPts val="1200"/>
              <a:buChar char="-"/>
            </a:pPr>
            <a:r>
              <a:rPr lang="en"/>
              <a:t>Limited vocabulary</a:t>
            </a:r>
            <a:endParaRPr/>
          </a:p>
          <a:p>
            <a:pPr indent="-304800" lvl="0" marL="457200" rtl="0" algn="l">
              <a:lnSpc>
                <a:spcPct val="115000"/>
              </a:lnSpc>
              <a:spcBef>
                <a:spcPts val="0"/>
              </a:spcBef>
              <a:spcAft>
                <a:spcPts val="0"/>
              </a:spcAft>
              <a:buSzPts val="1200"/>
              <a:buChar char="-"/>
            </a:pPr>
            <a:r>
              <a:rPr lang="en"/>
              <a:t>Grammar difficulties,</a:t>
            </a:r>
            <a:endParaRPr/>
          </a:p>
          <a:p>
            <a:pPr indent="-304800" lvl="0" marL="457200" rtl="0" algn="l">
              <a:lnSpc>
                <a:spcPct val="115000"/>
              </a:lnSpc>
              <a:spcBef>
                <a:spcPts val="0"/>
              </a:spcBef>
              <a:spcAft>
                <a:spcPts val="0"/>
              </a:spcAft>
              <a:buSzPts val="1200"/>
              <a:buChar char="-"/>
            </a:pPr>
            <a:r>
              <a:rPr lang="en"/>
              <a:t>Challenges with comprehension and expression</a:t>
            </a:r>
            <a:endParaRPr/>
          </a:p>
          <a:p>
            <a:pPr indent="0" lvl="0" marL="0" rtl="0" algn="l">
              <a:lnSpc>
                <a:spcPct val="115000"/>
              </a:lnSpc>
              <a:spcBef>
                <a:spcPts val="0"/>
              </a:spcBef>
              <a:spcAft>
                <a:spcPts val="0"/>
              </a:spcAft>
              <a:buSzPts val="1200"/>
              <a:buNone/>
            </a:pPr>
            <a:r>
              <a:t/>
            </a:r>
            <a:endParaRPr/>
          </a:p>
        </p:txBody>
      </p:sp>
      <p:pic>
        <p:nvPicPr>
          <p:cNvPr id="465" name="Google Shape;465;p41"/>
          <p:cNvPicPr preferRelativeResize="0"/>
          <p:nvPr/>
        </p:nvPicPr>
        <p:blipFill rotWithShape="1">
          <a:blip r:embed="rId3">
            <a:alphaModFix/>
          </a:blip>
          <a:srcRect b="0" l="0" r="0" t="0"/>
          <a:stretch/>
        </p:blipFill>
        <p:spPr>
          <a:xfrm>
            <a:off x="4956525" y="1680775"/>
            <a:ext cx="4187474" cy="2491675"/>
          </a:xfrm>
          <a:prstGeom prst="rect">
            <a:avLst/>
          </a:prstGeom>
          <a:noFill/>
          <a:ln>
            <a:noFill/>
          </a:ln>
        </p:spPr>
      </p:pic>
      <p:pic>
        <p:nvPicPr>
          <p:cNvPr id="466" name="Google Shape;466;p41"/>
          <p:cNvPicPr preferRelativeResize="0"/>
          <p:nvPr/>
        </p:nvPicPr>
        <p:blipFill rotWithShape="1">
          <a:blip r:embed="rId4">
            <a:alphaModFix/>
          </a:blip>
          <a:srcRect b="-108305" l="-108306" r="-108305" t="-108306"/>
          <a:stretch/>
        </p:blipFill>
        <p:spPr>
          <a:xfrm>
            <a:off x="7539228" y="3538728"/>
            <a:ext cx="1543050" cy="1543050"/>
          </a:xfrm>
          <a:prstGeom prst="ellipse">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466"/>
                                        </p:tgtEl>
                                        <p:attrNameLst>
                                          <p:attrName>style.visibility</p:attrName>
                                        </p:attrNameLst>
                                      </p:cBhvr>
                                      <p:to>
                                        <p:strVal val="visible"/>
                                      </p:to>
                                    </p:set>
                                    <p:animEffect filter="fade" transition="in">
                                      <p:cBhvr>
                                        <p:cTn dur="1"/>
                                        <p:tgtEl>
                                          <p:spTgt spid="46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0" name="Shape 470"/>
        <p:cNvGrpSpPr/>
        <p:nvPr/>
      </p:nvGrpSpPr>
      <p:grpSpPr>
        <a:xfrm>
          <a:off x="0" y="0"/>
          <a:ext cx="0" cy="0"/>
          <a:chOff x="0" y="0"/>
          <a:chExt cx="0" cy="0"/>
        </a:xfrm>
      </p:grpSpPr>
      <p:sp>
        <p:nvSpPr>
          <p:cNvPr id="471" name="Google Shape;471;p42"/>
          <p:cNvSpPr txBox="1"/>
          <p:nvPr>
            <p:ph type="title"/>
          </p:nvPr>
        </p:nvSpPr>
        <p:spPr>
          <a:xfrm>
            <a:off x="1164594" y="316670"/>
            <a:ext cx="7259400" cy="572700"/>
          </a:xfrm>
          <a:prstGeom prst="rect">
            <a:avLst/>
          </a:prstGeom>
          <a:noFill/>
          <a:ln>
            <a:noFill/>
          </a:ln>
        </p:spPr>
        <p:txBody>
          <a:bodyPr anchorCtr="0" anchor="ctr" bIns="94750" lIns="94750" spcFirstLastPara="1" rIns="94750" wrap="square" tIns="94750">
            <a:noAutofit/>
          </a:bodyPr>
          <a:lstStyle/>
          <a:p>
            <a:pPr indent="0" lvl="0" marL="0" rtl="0" algn="ctr">
              <a:lnSpc>
                <a:spcPct val="100000"/>
              </a:lnSpc>
              <a:spcBef>
                <a:spcPts val="0"/>
              </a:spcBef>
              <a:spcAft>
                <a:spcPts val="0"/>
              </a:spcAft>
              <a:buSzPts val="3300"/>
              <a:buNone/>
            </a:pPr>
            <a:r>
              <a:rPr lang="en"/>
              <a:t>Developmental disorders affecting communication</a:t>
            </a:r>
            <a:endParaRPr/>
          </a:p>
        </p:txBody>
      </p:sp>
      <p:sp>
        <p:nvSpPr>
          <p:cNvPr id="472" name="Google Shape;472;p42"/>
          <p:cNvSpPr txBox="1"/>
          <p:nvPr>
            <p:ph idx="1" type="body"/>
          </p:nvPr>
        </p:nvSpPr>
        <p:spPr>
          <a:xfrm>
            <a:off x="720000" y="1284275"/>
            <a:ext cx="3724800" cy="3284700"/>
          </a:xfrm>
          <a:prstGeom prst="rect">
            <a:avLst/>
          </a:prstGeom>
          <a:noFill/>
          <a:ln>
            <a:noFill/>
          </a:ln>
        </p:spPr>
        <p:txBody>
          <a:bodyPr anchorCtr="0" anchor="t" bIns="94750" lIns="94750" spcFirstLastPara="1" rIns="94750" wrap="square" tIns="94750">
            <a:noAutofit/>
          </a:bodyPr>
          <a:lstStyle/>
          <a:p>
            <a:pPr indent="0" lvl="0" marL="0" rtl="0" algn="l">
              <a:lnSpc>
                <a:spcPct val="115000"/>
              </a:lnSpc>
              <a:spcBef>
                <a:spcPts val="0"/>
              </a:spcBef>
              <a:spcAft>
                <a:spcPts val="0"/>
              </a:spcAft>
              <a:buSzPts val="1200"/>
              <a:buNone/>
            </a:pPr>
            <a:r>
              <a:rPr b="1" lang="en"/>
              <a:t>Attention Deficit Hyperactivity Disorder (ADHD)</a:t>
            </a:r>
            <a:endParaRPr b="1"/>
          </a:p>
          <a:p>
            <a:pPr indent="-304800" lvl="0" marL="457200" rtl="0" algn="l">
              <a:lnSpc>
                <a:spcPct val="115000"/>
              </a:lnSpc>
              <a:spcBef>
                <a:spcPts val="0"/>
              </a:spcBef>
              <a:spcAft>
                <a:spcPts val="0"/>
              </a:spcAft>
              <a:buSzPts val="1200"/>
              <a:buChar char="-"/>
            </a:pPr>
            <a:r>
              <a:rPr lang="en"/>
              <a:t>Difficulty staying on topic</a:t>
            </a:r>
            <a:endParaRPr/>
          </a:p>
          <a:p>
            <a:pPr indent="-304800" lvl="0" marL="457200" rtl="0" algn="l">
              <a:lnSpc>
                <a:spcPct val="115000"/>
              </a:lnSpc>
              <a:spcBef>
                <a:spcPts val="0"/>
              </a:spcBef>
              <a:spcAft>
                <a:spcPts val="0"/>
              </a:spcAft>
              <a:buSzPts val="1200"/>
              <a:buChar char="-"/>
            </a:pPr>
            <a:r>
              <a:rPr lang="en"/>
              <a:t>Interrupting others</a:t>
            </a:r>
            <a:endParaRPr/>
          </a:p>
          <a:p>
            <a:pPr indent="-304800" lvl="0" marL="457200" rtl="0" algn="l">
              <a:lnSpc>
                <a:spcPct val="115000"/>
              </a:lnSpc>
              <a:spcBef>
                <a:spcPts val="0"/>
              </a:spcBef>
              <a:spcAft>
                <a:spcPts val="0"/>
              </a:spcAft>
              <a:buSzPts val="1200"/>
              <a:buChar char="-"/>
            </a:pPr>
            <a:r>
              <a:rPr lang="en"/>
              <a:t>Regulating social interactions</a:t>
            </a:r>
            <a:endParaRPr/>
          </a:p>
          <a:p>
            <a:pPr indent="-304800" lvl="0" marL="457200" rtl="0" algn="l">
              <a:lnSpc>
                <a:spcPct val="115000"/>
              </a:lnSpc>
              <a:spcBef>
                <a:spcPts val="0"/>
              </a:spcBef>
              <a:spcAft>
                <a:spcPts val="0"/>
              </a:spcAft>
              <a:buSzPts val="1200"/>
              <a:buChar char="-"/>
            </a:pPr>
            <a:r>
              <a:rPr lang="en"/>
              <a:t>Maintaining attention during conversation</a:t>
            </a:r>
            <a:endParaRPr/>
          </a:p>
          <a:p>
            <a:pPr indent="-304800" lvl="0" marL="457200" rtl="0" algn="l">
              <a:lnSpc>
                <a:spcPct val="115000"/>
              </a:lnSpc>
              <a:spcBef>
                <a:spcPts val="0"/>
              </a:spcBef>
              <a:spcAft>
                <a:spcPts val="0"/>
              </a:spcAft>
              <a:buSzPts val="1200"/>
              <a:buChar char="-"/>
            </a:pPr>
            <a:r>
              <a:rPr lang="en"/>
              <a:t>Following instructions</a:t>
            </a:r>
            <a:endParaRPr/>
          </a:p>
          <a:p>
            <a:pPr indent="-304800" lvl="0" marL="457200" rtl="0" algn="l">
              <a:lnSpc>
                <a:spcPct val="115000"/>
              </a:lnSpc>
              <a:spcBef>
                <a:spcPts val="0"/>
              </a:spcBef>
              <a:spcAft>
                <a:spcPts val="0"/>
              </a:spcAft>
              <a:buSzPts val="1200"/>
              <a:buChar char="-"/>
            </a:pPr>
            <a:r>
              <a:rPr lang="en"/>
              <a:t>Organizing their thoughts</a:t>
            </a:r>
            <a:endParaRPr/>
          </a:p>
          <a:p>
            <a:pPr indent="-304800" lvl="0" marL="457200" rtl="0" algn="l">
              <a:lnSpc>
                <a:spcPct val="115000"/>
              </a:lnSpc>
              <a:spcBef>
                <a:spcPts val="0"/>
              </a:spcBef>
              <a:spcAft>
                <a:spcPts val="0"/>
              </a:spcAft>
              <a:buSzPts val="1200"/>
              <a:buChar char="-"/>
            </a:pPr>
            <a:r>
              <a:rPr lang="en"/>
              <a:t>Misunderstanding in both academic and social settings</a:t>
            </a:r>
            <a:endParaRPr/>
          </a:p>
        </p:txBody>
      </p:sp>
      <p:pic>
        <p:nvPicPr>
          <p:cNvPr id="473" name="Google Shape;473;p42"/>
          <p:cNvPicPr preferRelativeResize="0"/>
          <p:nvPr/>
        </p:nvPicPr>
        <p:blipFill rotWithShape="1">
          <a:blip r:embed="rId3">
            <a:alphaModFix/>
          </a:blip>
          <a:srcRect b="0" l="0" r="0" t="0"/>
          <a:stretch/>
        </p:blipFill>
        <p:spPr>
          <a:xfrm>
            <a:off x="4749600" y="1696195"/>
            <a:ext cx="4394400" cy="2460864"/>
          </a:xfrm>
          <a:prstGeom prst="rect">
            <a:avLst/>
          </a:prstGeom>
          <a:noFill/>
          <a:ln>
            <a:noFill/>
          </a:ln>
        </p:spPr>
      </p:pic>
      <p:pic>
        <p:nvPicPr>
          <p:cNvPr id="474" name="Google Shape;474;p42"/>
          <p:cNvPicPr preferRelativeResize="0"/>
          <p:nvPr/>
        </p:nvPicPr>
        <p:blipFill rotWithShape="1">
          <a:blip r:embed="rId4">
            <a:alphaModFix/>
          </a:blip>
          <a:srcRect b="-108305" l="-108306" r="-108305" t="-108306"/>
          <a:stretch/>
        </p:blipFill>
        <p:spPr>
          <a:xfrm>
            <a:off x="7539228" y="3538728"/>
            <a:ext cx="1543050" cy="1543050"/>
          </a:xfrm>
          <a:prstGeom prst="ellipse">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474"/>
                                        </p:tgtEl>
                                        <p:attrNameLst>
                                          <p:attrName>style.visibility</p:attrName>
                                        </p:attrNameLst>
                                      </p:cBhvr>
                                      <p:to>
                                        <p:strVal val="visible"/>
                                      </p:to>
                                    </p:set>
                                    <p:animEffect filter="fade" transition="in">
                                      <p:cBhvr>
                                        <p:cTn dur="1"/>
                                        <p:tgtEl>
                                          <p:spTgt spid="47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8" name="Shape 478"/>
        <p:cNvGrpSpPr/>
        <p:nvPr/>
      </p:nvGrpSpPr>
      <p:grpSpPr>
        <a:xfrm>
          <a:off x="0" y="0"/>
          <a:ext cx="0" cy="0"/>
          <a:chOff x="0" y="0"/>
          <a:chExt cx="0" cy="0"/>
        </a:xfrm>
      </p:grpSpPr>
      <p:sp>
        <p:nvSpPr>
          <p:cNvPr id="479" name="Google Shape;479;p43"/>
          <p:cNvSpPr txBox="1"/>
          <p:nvPr>
            <p:ph type="title"/>
          </p:nvPr>
        </p:nvSpPr>
        <p:spPr>
          <a:xfrm>
            <a:off x="1164594" y="316670"/>
            <a:ext cx="7259400" cy="572700"/>
          </a:xfrm>
          <a:prstGeom prst="rect">
            <a:avLst/>
          </a:prstGeom>
          <a:noFill/>
          <a:ln>
            <a:noFill/>
          </a:ln>
        </p:spPr>
        <p:txBody>
          <a:bodyPr anchorCtr="0" anchor="ctr" bIns="94750" lIns="94750" spcFirstLastPara="1" rIns="94750" wrap="square" tIns="94750">
            <a:noAutofit/>
          </a:bodyPr>
          <a:lstStyle/>
          <a:p>
            <a:pPr indent="0" lvl="0" marL="0" rtl="0" algn="ctr">
              <a:lnSpc>
                <a:spcPct val="100000"/>
              </a:lnSpc>
              <a:spcBef>
                <a:spcPts val="0"/>
              </a:spcBef>
              <a:spcAft>
                <a:spcPts val="0"/>
              </a:spcAft>
              <a:buSzPts val="3300"/>
              <a:buNone/>
            </a:pPr>
            <a:r>
              <a:rPr lang="en"/>
              <a:t>Developmental disorders affecting communication</a:t>
            </a:r>
            <a:endParaRPr/>
          </a:p>
        </p:txBody>
      </p:sp>
      <p:sp>
        <p:nvSpPr>
          <p:cNvPr id="480" name="Google Shape;480;p43"/>
          <p:cNvSpPr txBox="1"/>
          <p:nvPr>
            <p:ph idx="1" type="body"/>
          </p:nvPr>
        </p:nvSpPr>
        <p:spPr>
          <a:xfrm>
            <a:off x="720000" y="1284275"/>
            <a:ext cx="3724800" cy="3284700"/>
          </a:xfrm>
          <a:prstGeom prst="rect">
            <a:avLst/>
          </a:prstGeom>
          <a:noFill/>
          <a:ln>
            <a:noFill/>
          </a:ln>
        </p:spPr>
        <p:txBody>
          <a:bodyPr anchorCtr="0" anchor="t" bIns="94750" lIns="94750" spcFirstLastPara="1" rIns="94750" wrap="square" tIns="94750">
            <a:noAutofit/>
          </a:bodyPr>
          <a:lstStyle/>
          <a:p>
            <a:pPr indent="0" lvl="0" marL="0" rtl="0" algn="l">
              <a:lnSpc>
                <a:spcPct val="115000"/>
              </a:lnSpc>
              <a:spcBef>
                <a:spcPts val="0"/>
              </a:spcBef>
              <a:spcAft>
                <a:spcPts val="0"/>
              </a:spcAft>
              <a:buSzPts val="1200"/>
              <a:buNone/>
            </a:pPr>
            <a:r>
              <a:rPr b="1" lang="en"/>
              <a:t>Specific Learning Disorders</a:t>
            </a:r>
            <a:endParaRPr b="1"/>
          </a:p>
          <a:p>
            <a:pPr indent="-304800" lvl="0" marL="457200" rtl="0" algn="l">
              <a:lnSpc>
                <a:spcPct val="115000"/>
              </a:lnSpc>
              <a:spcBef>
                <a:spcPts val="0"/>
              </a:spcBef>
              <a:spcAft>
                <a:spcPts val="0"/>
              </a:spcAft>
              <a:buSzPts val="1200"/>
              <a:buChar char="-"/>
            </a:pPr>
            <a:r>
              <a:rPr lang="en"/>
              <a:t>Reading (dyslexia)</a:t>
            </a:r>
            <a:endParaRPr/>
          </a:p>
          <a:p>
            <a:pPr indent="-304800" lvl="0" marL="457200" rtl="0" algn="l">
              <a:lnSpc>
                <a:spcPct val="115000"/>
              </a:lnSpc>
              <a:spcBef>
                <a:spcPts val="0"/>
              </a:spcBef>
              <a:spcAft>
                <a:spcPts val="0"/>
              </a:spcAft>
              <a:buSzPts val="1200"/>
              <a:buChar char="-"/>
            </a:pPr>
            <a:r>
              <a:rPr lang="en"/>
              <a:t>Writing (dysgraphia)</a:t>
            </a:r>
            <a:endParaRPr/>
          </a:p>
          <a:p>
            <a:pPr indent="-304800" lvl="0" marL="457200" rtl="0" algn="l">
              <a:lnSpc>
                <a:spcPct val="115000"/>
              </a:lnSpc>
              <a:spcBef>
                <a:spcPts val="0"/>
              </a:spcBef>
              <a:spcAft>
                <a:spcPts val="0"/>
              </a:spcAft>
              <a:buSzPts val="1200"/>
              <a:buChar char="-"/>
            </a:pPr>
            <a:r>
              <a:rPr lang="en"/>
              <a:t>Mathematics (dyscalculia)</a:t>
            </a:r>
            <a:endParaRPr/>
          </a:p>
          <a:p>
            <a:pPr indent="-304800" lvl="0" marL="457200" rtl="0" algn="l">
              <a:lnSpc>
                <a:spcPct val="115000"/>
              </a:lnSpc>
              <a:spcBef>
                <a:spcPts val="0"/>
              </a:spcBef>
              <a:spcAft>
                <a:spcPts val="0"/>
              </a:spcAft>
              <a:buSzPts val="1200"/>
              <a:buChar char="-"/>
            </a:pPr>
            <a:r>
              <a:rPr lang="en"/>
              <a:t>Can impact language processing, written expression, and comprehension, affecting communication abilities in academic and everyday contexts</a:t>
            </a:r>
            <a:endParaRPr/>
          </a:p>
        </p:txBody>
      </p:sp>
      <p:pic>
        <p:nvPicPr>
          <p:cNvPr id="481" name="Google Shape;481;p43"/>
          <p:cNvPicPr preferRelativeResize="0"/>
          <p:nvPr/>
        </p:nvPicPr>
        <p:blipFill rotWithShape="1">
          <a:blip r:embed="rId3">
            <a:alphaModFix/>
          </a:blip>
          <a:srcRect b="0" l="0" r="0" t="0"/>
          <a:stretch/>
        </p:blipFill>
        <p:spPr>
          <a:xfrm>
            <a:off x="4749600" y="1773307"/>
            <a:ext cx="4394399" cy="2306630"/>
          </a:xfrm>
          <a:prstGeom prst="rect">
            <a:avLst/>
          </a:prstGeom>
          <a:noFill/>
          <a:ln>
            <a:noFill/>
          </a:ln>
        </p:spPr>
      </p:pic>
      <p:pic>
        <p:nvPicPr>
          <p:cNvPr id="482" name="Google Shape;482;p43"/>
          <p:cNvPicPr preferRelativeResize="0"/>
          <p:nvPr/>
        </p:nvPicPr>
        <p:blipFill rotWithShape="1">
          <a:blip r:embed="rId4">
            <a:alphaModFix/>
          </a:blip>
          <a:srcRect b="-108305" l="-108306" r="-108305" t="-108306"/>
          <a:stretch/>
        </p:blipFill>
        <p:spPr>
          <a:xfrm>
            <a:off x="7539228" y="3538728"/>
            <a:ext cx="1543050" cy="1543050"/>
          </a:xfrm>
          <a:prstGeom prst="ellipse">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482"/>
                                        </p:tgtEl>
                                        <p:attrNameLst>
                                          <p:attrName>style.visibility</p:attrName>
                                        </p:attrNameLst>
                                      </p:cBhvr>
                                      <p:to>
                                        <p:strVal val="visible"/>
                                      </p:to>
                                    </p:set>
                                    <p:animEffect filter="fade" transition="in">
                                      <p:cBhvr>
                                        <p:cTn dur="1"/>
                                        <p:tgtEl>
                                          <p:spTgt spid="48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6" name="Shape 486"/>
        <p:cNvGrpSpPr/>
        <p:nvPr/>
      </p:nvGrpSpPr>
      <p:grpSpPr>
        <a:xfrm>
          <a:off x="0" y="0"/>
          <a:ext cx="0" cy="0"/>
          <a:chOff x="0" y="0"/>
          <a:chExt cx="0" cy="0"/>
        </a:xfrm>
      </p:grpSpPr>
      <p:sp>
        <p:nvSpPr>
          <p:cNvPr id="487" name="Google Shape;487;p44"/>
          <p:cNvSpPr txBox="1"/>
          <p:nvPr>
            <p:ph type="title"/>
          </p:nvPr>
        </p:nvSpPr>
        <p:spPr>
          <a:xfrm>
            <a:off x="1164594" y="316670"/>
            <a:ext cx="7259400" cy="572700"/>
          </a:xfrm>
          <a:prstGeom prst="rect">
            <a:avLst/>
          </a:prstGeom>
          <a:noFill/>
          <a:ln>
            <a:noFill/>
          </a:ln>
        </p:spPr>
        <p:txBody>
          <a:bodyPr anchorCtr="0" anchor="ctr" bIns="94750" lIns="94750" spcFirstLastPara="1" rIns="94750" wrap="square" tIns="94750">
            <a:noAutofit/>
          </a:bodyPr>
          <a:lstStyle/>
          <a:p>
            <a:pPr indent="0" lvl="0" marL="0" rtl="0" algn="ctr">
              <a:lnSpc>
                <a:spcPct val="100000"/>
              </a:lnSpc>
              <a:spcBef>
                <a:spcPts val="0"/>
              </a:spcBef>
              <a:spcAft>
                <a:spcPts val="0"/>
              </a:spcAft>
              <a:buSzPts val="3300"/>
              <a:buNone/>
            </a:pPr>
            <a:r>
              <a:rPr lang="en"/>
              <a:t>Developmental disorders affecting communication</a:t>
            </a:r>
            <a:endParaRPr/>
          </a:p>
        </p:txBody>
      </p:sp>
      <p:sp>
        <p:nvSpPr>
          <p:cNvPr id="488" name="Google Shape;488;p44"/>
          <p:cNvSpPr txBox="1"/>
          <p:nvPr>
            <p:ph idx="1" type="body"/>
          </p:nvPr>
        </p:nvSpPr>
        <p:spPr>
          <a:xfrm>
            <a:off x="361600" y="1284275"/>
            <a:ext cx="4453800" cy="3284700"/>
          </a:xfrm>
          <a:prstGeom prst="rect">
            <a:avLst/>
          </a:prstGeom>
          <a:noFill/>
          <a:ln>
            <a:noFill/>
          </a:ln>
        </p:spPr>
        <p:txBody>
          <a:bodyPr anchorCtr="0" anchor="t" bIns="94750" lIns="94750" spcFirstLastPara="1" rIns="94750" wrap="square" tIns="94750">
            <a:noAutofit/>
          </a:bodyPr>
          <a:lstStyle/>
          <a:p>
            <a:pPr indent="0" lvl="0" marL="0" rtl="0" algn="l">
              <a:lnSpc>
                <a:spcPct val="115000"/>
              </a:lnSpc>
              <a:spcBef>
                <a:spcPts val="0"/>
              </a:spcBef>
              <a:spcAft>
                <a:spcPts val="0"/>
              </a:spcAft>
              <a:buSzPts val="1200"/>
              <a:buNone/>
            </a:pPr>
            <a:r>
              <a:rPr b="1" lang="en"/>
              <a:t>Intellectual disability</a:t>
            </a:r>
            <a:endParaRPr b="1"/>
          </a:p>
          <a:p>
            <a:pPr indent="-330200" lvl="0" marL="457200" rtl="0" algn="just">
              <a:lnSpc>
                <a:spcPct val="150000"/>
              </a:lnSpc>
              <a:spcBef>
                <a:spcPts val="2100"/>
              </a:spcBef>
              <a:spcAft>
                <a:spcPts val="0"/>
              </a:spcAft>
              <a:buClr>
                <a:srgbClr val="445D73"/>
              </a:buClr>
              <a:buSzPts val="1600"/>
              <a:buChar char="-"/>
            </a:pPr>
            <a:r>
              <a:rPr lang="en">
                <a:solidFill>
                  <a:srgbClr val="445D73"/>
                </a:solidFill>
              </a:rPr>
              <a:t>significant limitations in intellectual functioning and adaptive behavior, which often impact communication abilities</a:t>
            </a:r>
            <a:endParaRPr sz="2000">
              <a:solidFill>
                <a:srgbClr val="445D73"/>
              </a:solidFill>
            </a:endParaRPr>
          </a:p>
          <a:p>
            <a:pPr indent="-304800" lvl="0" marL="457200" rtl="0" algn="l">
              <a:lnSpc>
                <a:spcPct val="115000"/>
              </a:lnSpc>
              <a:spcBef>
                <a:spcPts val="2100"/>
              </a:spcBef>
              <a:spcAft>
                <a:spcPts val="0"/>
              </a:spcAft>
              <a:buSzPts val="1200"/>
              <a:buChar char="-"/>
            </a:pPr>
            <a:r>
              <a:rPr lang="en"/>
              <a:t>Delayed language development</a:t>
            </a:r>
            <a:endParaRPr/>
          </a:p>
          <a:p>
            <a:pPr indent="-304800" lvl="0" marL="457200" rtl="0" algn="l">
              <a:lnSpc>
                <a:spcPct val="115000"/>
              </a:lnSpc>
              <a:spcBef>
                <a:spcPts val="0"/>
              </a:spcBef>
              <a:spcAft>
                <a:spcPts val="0"/>
              </a:spcAft>
              <a:buSzPts val="1200"/>
              <a:buChar char="-"/>
            </a:pPr>
            <a:r>
              <a:rPr lang="en"/>
              <a:t>Limited vocabulary</a:t>
            </a:r>
            <a:endParaRPr/>
          </a:p>
          <a:p>
            <a:pPr indent="-304800" lvl="0" marL="457200" rtl="0" algn="l">
              <a:lnSpc>
                <a:spcPct val="115000"/>
              </a:lnSpc>
              <a:spcBef>
                <a:spcPts val="0"/>
              </a:spcBef>
              <a:spcAft>
                <a:spcPts val="0"/>
              </a:spcAft>
              <a:buSzPts val="1200"/>
              <a:buChar char="-"/>
            </a:pPr>
            <a:r>
              <a:rPr lang="en"/>
              <a:t>Difficulty understanding abstract language concepts</a:t>
            </a:r>
            <a:endParaRPr/>
          </a:p>
          <a:p>
            <a:pPr indent="-304800" lvl="0" marL="457200" rtl="0" algn="l">
              <a:lnSpc>
                <a:spcPct val="115000"/>
              </a:lnSpc>
              <a:spcBef>
                <a:spcPts val="0"/>
              </a:spcBef>
              <a:spcAft>
                <a:spcPts val="0"/>
              </a:spcAft>
              <a:buSzPts val="1200"/>
              <a:buChar char="-"/>
            </a:pPr>
            <a:r>
              <a:rPr lang="en"/>
              <a:t>Challenges with social communication skills</a:t>
            </a:r>
            <a:endParaRPr/>
          </a:p>
        </p:txBody>
      </p:sp>
      <p:pic>
        <p:nvPicPr>
          <p:cNvPr id="489" name="Google Shape;489;p44"/>
          <p:cNvPicPr preferRelativeResize="0"/>
          <p:nvPr/>
        </p:nvPicPr>
        <p:blipFill rotWithShape="1">
          <a:blip r:embed="rId3">
            <a:alphaModFix/>
          </a:blip>
          <a:srcRect b="0" l="0" r="0" t="0"/>
          <a:stretch/>
        </p:blipFill>
        <p:spPr>
          <a:xfrm>
            <a:off x="4899275" y="1329275"/>
            <a:ext cx="4244724" cy="3194701"/>
          </a:xfrm>
          <a:prstGeom prst="rect">
            <a:avLst/>
          </a:prstGeom>
          <a:noFill/>
          <a:ln>
            <a:noFill/>
          </a:ln>
        </p:spPr>
      </p:pic>
      <p:pic>
        <p:nvPicPr>
          <p:cNvPr id="490" name="Google Shape;490;p44"/>
          <p:cNvPicPr preferRelativeResize="0"/>
          <p:nvPr/>
        </p:nvPicPr>
        <p:blipFill rotWithShape="1">
          <a:blip r:embed="rId4">
            <a:alphaModFix/>
          </a:blip>
          <a:srcRect b="-108305" l="-108306" r="-108305" t="-108306"/>
          <a:stretch/>
        </p:blipFill>
        <p:spPr>
          <a:xfrm>
            <a:off x="7539228" y="3538728"/>
            <a:ext cx="1543050" cy="1543050"/>
          </a:xfrm>
          <a:prstGeom prst="ellipse">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490"/>
                                        </p:tgtEl>
                                        <p:attrNameLst>
                                          <p:attrName>style.visibility</p:attrName>
                                        </p:attrNameLst>
                                      </p:cBhvr>
                                      <p:to>
                                        <p:strVal val="visible"/>
                                      </p:to>
                                    </p:set>
                                    <p:animEffect filter="fade" transition="in">
                                      <p:cBhvr>
                                        <p:cTn dur="1"/>
                                        <p:tgtEl>
                                          <p:spTgt spid="49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4" name="Shape 494"/>
        <p:cNvGrpSpPr/>
        <p:nvPr/>
      </p:nvGrpSpPr>
      <p:grpSpPr>
        <a:xfrm>
          <a:off x="0" y="0"/>
          <a:ext cx="0" cy="0"/>
          <a:chOff x="0" y="0"/>
          <a:chExt cx="0" cy="0"/>
        </a:xfrm>
      </p:grpSpPr>
      <p:sp>
        <p:nvSpPr>
          <p:cNvPr id="495" name="Google Shape;495;p45"/>
          <p:cNvSpPr txBox="1"/>
          <p:nvPr>
            <p:ph type="title"/>
          </p:nvPr>
        </p:nvSpPr>
        <p:spPr>
          <a:xfrm>
            <a:off x="1164594" y="316670"/>
            <a:ext cx="7259400" cy="572700"/>
          </a:xfrm>
          <a:prstGeom prst="rect">
            <a:avLst/>
          </a:prstGeom>
          <a:noFill/>
          <a:ln>
            <a:noFill/>
          </a:ln>
        </p:spPr>
        <p:txBody>
          <a:bodyPr anchorCtr="0" anchor="ctr" bIns="94750" lIns="94750" spcFirstLastPara="1" rIns="94750" wrap="square" tIns="94750">
            <a:noAutofit/>
          </a:bodyPr>
          <a:lstStyle/>
          <a:p>
            <a:pPr indent="0" lvl="0" marL="0" rtl="0" algn="ctr">
              <a:lnSpc>
                <a:spcPct val="100000"/>
              </a:lnSpc>
              <a:spcBef>
                <a:spcPts val="0"/>
              </a:spcBef>
              <a:spcAft>
                <a:spcPts val="0"/>
              </a:spcAft>
              <a:buSzPts val="3300"/>
              <a:buNone/>
            </a:pPr>
            <a:r>
              <a:rPr lang="en"/>
              <a:t>Psychological factors affecting communication</a:t>
            </a:r>
            <a:endParaRPr/>
          </a:p>
        </p:txBody>
      </p:sp>
      <p:sp>
        <p:nvSpPr>
          <p:cNvPr id="496" name="Google Shape;496;p45"/>
          <p:cNvSpPr txBox="1"/>
          <p:nvPr>
            <p:ph idx="1" type="body"/>
          </p:nvPr>
        </p:nvSpPr>
        <p:spPr>
          <a:xfrm>
            <a:off x="720000" y="1284275"/>
            <a:ext cx="6600000" cy="3284700"/>
          </a:xfrm>
          <a:prstGeom prst="rect">
            <a:avLst/>
          </a:prstGeom>
          <a:noFill/>
          <a:ln>
            <a:noFill/>
          </a:ln>
        </p:spPr>
        <p:txBody>
          <a:bodyPr anchorCtr="0" anchor="t" bIns="94750" lIns="94750" spcFirstLastPara="1" rIns="94750" wrap="square" tIns="94750">
            <a:noAutofit/>
          </a:bodyPr>
          <a:lstStyle/>
          <a:p>
            <a:pPr indent="0" lvl="0" marL="0" rtl="0" algn="l">
              <a:lnSpc>
                <a:spcPct val="115000"/>
              </a:lnSpc>
              <a:spcBef>
                <a:spcPts val="0"/>
              </a:spcBef>
              <a:spcAft>
                <a:spcPts val="0"/>
              </a:spcAft>
              <a:buSzPts val="1200"/>
              <a:buNone/>
            </a:pPr>
            <a:r>
              <a:rPr lang="en"/>
              <a:t>Psychological factors can significantly impact communication abilities, leading to difficulties in expressing thoughts and emotion, understanding social cues, and engaging in meaningful interactions with others. </a:t>
            </a:r>
            <a:r>
              <a:rPr lang="en">
                <a:solidFill>
                  <a:srgbClr val="445D73"/>
                </a:solidFill>
              </a:rPr>
              <a:t>Individuals affected by these conditions may benefit from psychological interventions, or speech-language therapy.</a:t>
            </a:r>
            <a:endParaRPr sz="2000">
              <a:solidFill>
                <a:srgbClr val="445D73"/>
              </a:solidFill>
            </a:endParaRPr>
          </a:p>
          <a:p>
            <a:pPr indent="0" lvl="0" marL="0" rtl="0" algn="l">
              <a:lnSpc>
                <a:spcPct val="115000"/>
              </a:lnSpc>
              <a:spcBef>
                <a:spcPts val="0"/>
              </a:spcBef>
              <a:spcAft>
                <a:spcPts val="0"/>
              </a:spcAft>
              <a:buSzPts val="1200"/>
              <a:buNone/>
            </a:pPr>
            <a:r>
              <a:t/>
            </a:r>
            <a:endParaRPr/>
          </a:p>
          <a:p>
            <a:pPr indent="0" lvl="0" marL="0" rtl="0" algn="l">
              <a:lnSpc>
                <a:spcPct val="115000"/>
              </a:lnSpc>
              <a:spcBef>
                <a:spcPts val="0"/>
              </a:spcBef>
              <a:spcAft>
                <a:spcPts val="0"/>
              </a:spcAft>
              <a:buSzPts val="1200"/>
              <a:buNone/>
            </a:pPr>
            <a:r>
              <a:rPr b="1" lang="en"/>
              <a:t>Psychological factors:</a:t>
            </a:r>
            <a:endParaRPr b="1"/>
          </a:p>
          <a:p>
            <a:pPr indent="-304800" lvl="0" marL="457200" rtl="0" algn="l">
              <a:lnSpc>
                <a:spcPct val="115000"/>
              </a:lnSpc>
              <a:spcBef>
                <a:spcPts val="0"/>
              </a:spcBef>
              <a:spcAft>
                <a:spcPts val="0"/>
              </a:spcAft>
              <a:buSzPts val="1200"/>
              <a:buChar char="-"/>
            </a:pPr>
            <a:r>
              <a:rPr lang="en"/>
              <a:t>Anxiety</a:t>
            </a:r>
            <a:endParaRPr/>
          </a:p>
          <a:p>
            <a:pPr indent="-304800" lvl="0" marL="457200" rtl="0" algn="l">
              <a:lnSpc>
                <a:spcPct val="115000"/>
              </a:lnSpc>
              <a:spcBef>
                <a:spcPts val="0"/>
              </a:spcBef>
              <a:spcAft>
                <a:spcPts val="0"/>
              </a:spcAft>
              <a:buSzPts val="1200"/>
              <a:buChar char="-"/>
            </a:pPr>
            <a:r>
              <a:rPr lang="en"/>
              <a:t>Selective mutism</a:t>
            </a:r>
            <a:endParaRPr/>
          </a:p>
          <a:p>
            <a:pPr indent="-304800" lvl="0" marL="457200" rtl="0" algn="l">
              <a:lnSpc>
                <a:spcPct val="115000"/>
              </a:lnSpc>
              <a:spcBef>
                <a:spcPts val="0"/>
              </a:spcBef>
              <a:spcAft>
                <a:spcPts val="0"/>
              </a:spcAft>
              <a:buSzPts val="1200"/>
              <a:buChar char="-"/>
            </a:pPr>
            <a:r>
              <a:rPr lang="en"/>
              <a:t>Depression</a:t>
            </a:r>
            <a:endParaRPr/>
          </a:p>
          <a:p>
            <a:pPr indent="-304800" lvl="0" marL="457200" rtl="0" algn="l">
              <a:lnSpc>
                <a:spcPct val="115000"/>
              </a:lnSpc>
              <a:spcBef>
                <a:spcPts val="0"/>
              </a:spcBef>
              <a:spcAft>
                <a:spcPts val="0"/>
              </a:spcAft>
              <a:buSzPts val="1200"/>
              <a:buChar char="-"/>
            </a:pPr>
            <a:r>
              <a:rPr lang="en"/>
              <a:t>Social phobia</a:t>
            </a:r>
            <a:endParaRPr/>
          </a:p>
          <a:p>
            <a:pPr indent="-304800" lvl="0" marL="457200" rtl="0" algn="l">
              <a:lnSpc>
                <a:spcPct val="115000"/>
              </a:lnSpc>
              <a:spcBef>
                <a:spcPts val="0"/>
              </a:spcBef>
              <a:spcAft>
                <a:spcPts val="0"/>
              </a:spcAft>
              <a:buSzPts val="1200"/>
              <a:buChar char="-"/>
            </a:pPr>
            <a:r>
              <a:rPr lang="en"/>
              <a:t>Stress </a:t>
            </a:r>
            <a:endParaRPr/>
          </a:p>
        </p:txBody>
      </p:sp>
      <p:pic>
        <p:nvPicPr>
          <p:cNvPr id="497" name="Google Shape;497;p45"/>
          <p:cNvPicPr preferRelativeResize="0"/>
          <p:nvPr/>
        </p:nvPicPr>
        <p:blipFill rotWithShape="1">
          <a:blip r:embed="rId3">
            <a:alphaModFix/>
          </a:blip>
          <a:srcRect b="-108305" l="-108306" r="-108305" t="-108306"/>
          <a:stretch/>
        </p:blipFill>
        <p:spPr>
          <a:xfrm>
            <a:off x="7539228" y="3538728"/>
            <a:ext cx="1543050" cy="1543050"/>
          </a:xfrm>
          <a:prstGeom prst="ellipse">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497"/>
                                        </p:tgtEl>
                                        <p:attrNameLst>
                                          <p:attrName>style.visibility</p:attrName>
                                        </p:attrNameLst>
                                      </p:cBhvr>
                                      <p:to>
                                        <p:strVal val="visible"/>
                                      </p:to>
                                    </p:set>
                                    <p:animEffect filter="fade" transition="in">
                                      <p:cBhvr>
                                        <p:cTn dur="1"/>
                                        <p:tgtEl>
                                          <p:spTgt spid="49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1" name="Shape 501"/>
        <p:cNvGrpSpPr/>
        <p:nvPr/>
      </p:nvGrpSpPr>
      <p:grpSpPr>
        <a:xfrm>
          <a:off x="0" y="0"/>
          <a:ext cx="0" cy="0"/>
          <a:chOff x="0" y="0"/>
          <a:chExt cx="0" cy="0"/>
        </a:xfrm>
      </p:grpSpPr>
      <p:sp>
        <p:nvSpPr>
          <p:cNvPr id="502" name="Google Shape;502;p46"/>
          <p:cNvSpPr txBox="1"/>
          <p:nvPr>
            <p:ph type="title"/>
          </p:nvPr>
        </p:nvSpPr>
        <p:spPr>
          <a:xfrm>
            <a:off x="1164594" y="316670"/>
            <a:ext cx="7259400" cy="572700"/>
          </a:xfrm>
          <a:prstGeom prst="rect">
            <a:avLst/>
          </a:prstGeom>
          <a:noFill/>
          <a:ln>
            <a:noFill/>
          </a:ln>
        </p:spPr>
        <p:txBody>
          <a:bodyPr anchorCtr="0" anchor="ctr" bIns="94750" lIns="94750" spcFirstLastPara="1" rIns="94750" wrap="square" tIns="94750">
            <a:noAutofit/>
          </a:bodyPr>
          <a:lstStyle/>
          <a:p>
            <a:pPr indent="0" lvl="0" marL="0" rtl="0" algn="ctr">
              <a:lnSpc>
                <a:spcPct val="100000"/>
              </a:lnSpc>
              <a:spcBef>
                <a:spcPts val="0"/>
              </a:spcBef>
              <a:spcAft>
                <a:spcPts val="0"/>
              </a:spcAft>
              <a:buSzPts val="3300"/>
              <a:buNone/>
            </a:pPr>
            <a:r>
              <a:rPr lang="en"/>
              <a:t>Psychological factors affecting communication</a:t>
            </a:r>
            <a:endParaRPr/>
          </a:p>
        </p:txBody>
      </p:sp>
      <p:sp>
        <p:nvSpPr>
          <p:cNvPr id="503" name="Google Shape;503;p46"/>
          <p:cNvSpPr txBox="1"/>
          <p:nvPr>
            <p:ph idx="1" type="body"/>
          </p:nvPr>
        </p:nvSpPr>
        <p:spPr>
          <a:xfrm>
            <a:off x="720000" y="1284275"/>
            <a:ext cx="3989700" cy="3284700"/>
          </a:xfrm>
          <a:prstGeom prst="rect">
            <a:avLst/>
          </a:prstGeom>
          <a:noFill/>
          <a:ln>
            <a:noFill/>
          </a:ln>
        </p:spPr>
        <p:txBody>
          <a:bodyPr anchorCtr="0" anchor="t" bIns="94750" lIns="94750" spcFirstLastPara="1" rIns="94750" wrap="square" tIns="94750">
            <a:noAutofit/>
          </a:bodyPr>
          <a:lstStyle/>
          <a:p>
            <a:pPr indent="0" lvl="0" marL="0" rtl="0" algn="l">
              <a:lnSpc>
                <a:spcPct val="115000"/>
              </a:lnSpc>
              <a:spcBef>
                <a:spcPts val="0"/>
              </a:spcBef>
              <a:spcAft>
                <a:spcPts val="0"/>
              </a:spcAft>
              <a:buSzPts val="1200"/>
              <a:buNone/>
            </a:pPr>
            <a:r>
              <a:rPr b="1" lang="en"/>
              <a:t>Anxiety disorders</a:t>
            </a:r>
            <a:endParaRPr b="1"/>
          </a:p>
          <a:p>
            <a:pPr indent="-304800" lvl="0" marL="457200" rtl="0" algn="l">
              <a:lnSpc>
                <a:spcPct val="115000"/>
              </a:lnSpc>
              <a:spcBef>
                <a:spcPts val="0"/>
              </a:spcBef>
              <a:spcAft>
                <a:spcPts val="0"/>
              </a:spcAft>
              <a:buSzPts val="1200"/>
              <a:buChar char="-"/>
            </a:pPr>
            <a:r>
              <a:rPr lang="en"/>
              <a:t>Generalized anxiety disorder (GAD), social anxiety disorder (SAD), or panic disorder</a:t>
            </a:r>
            <a:endParaRPr/>
          </a:p>
          <a:p>
            <a:pPr indent="-304800" lvl="0" marL="457200" rtl="0" algn="l">
              <a:lnSpc>
                <a:spcPct val="115000"/>
              </a:lnSpc>
              <a:spcBef>
                <a:spcPts val="0"/>
              </a:spcBef>
              <a:spcAft>
                <a:spcPts val="0"/>
              </a:spcAft>
              <a:buSzPts val="1200"/>
              <a:buChar char="-"/>
            </a:pPr>
            <a:r>
              <a:rPr lang="en"/>
              <a:t>Difficulty initiating or maintaining conversations, expressing themselves clearly, or engaging in public speaking due to fear of negative evaluation, embarrassment or nervousness</a:t>
            </a:r>
            <a:endParaRPr/>
          </a:p>
          <a:p>
            <a:pPr indent="-304800" lvl="0" marL="457200" rtl="0" algn="l">
              <a:lnSpc>
                <a:spcPct val="115000"/>
              </a:lnSpc>
              <a:spcBef>
                <a:spcPts val="0"/>
              </a:spcBef>
              <a:spcAft>
                <a:spcPts val="0"/>
              </a:spcAft>
              <a:buSzPts val="1200"/>
              <a:buChar char="-"/>
            </a:pPr>
            <a:r>
              <a:rPr lang="en"/>
              <a:t>The speaker can have a rapid speech, stammering and sweating during conversation</a:t>
            </a:r>
            <a:endParaRPr/>
          </a:p>
        </p:txBody>
      </p:sp>
      <p:pic>
        <p:nvPicPr>
          <p:cNvPr id="504" name="Google Shape;504;p46"/>
          <p:cNvPicPr preferRelativeResize="0"/>
          <p:nvPr/>
        </p:nvPicPr>
        <p:blipFill rotWithShape="1">
          <a:blip r:embed="rId3">
            <a:alphaModFix/>
          </a:blip>
          <a:srcRect b="0" l="0" r="0" t="0"/>
          <a:stretch/>
        </p:blipFill>
        <p:spPr>
          <a:xfrm>
            <a:off x="4749600" y="1773095"/>
            <a:ext cx="4394400" cy="2307060"/>
          </a:xfrm>
          <a:prstGeom prst="rect">
            <a:avLst/>
          </a:prstGeom>
          <a:noFill/>
          <a:ln>
            <a:noFill/>
          </a:ln>
        </p:spPr>
      </p:pic>
      <p:pic>
        <p:nvPicPr>
          <p:cNvPr id="505" name="Google Shape;505;p46"/>
          <p:cNvPicPr preferRelativeResize="0"/>
          <p:nvPr/>
        </p:nvPicPr>
        <p:blipFill rotWithShape="1">
          <a:blip r:embed="rId4">
            <a:alphaModFix/>
          </a:blip>
          <a:srcRect b="-108305" l="-108306" r="-108305" t="-108306"/>
          <a:stretch/>
        </p:blipFill>
        <p:spPr>
          <a:xfrm>
            <a:off x="7539228" y="3538728"/>
            <a:ext cx="1543050" cy="1543050"/>
          </a:xfrm>
          <a:prstGeom prst="ellipse">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505"/>
                                        </p:tgtEl>
                                        <p:attrNameLst>
                                          <p:attrName>style.visibility</p:attrName>
                                        </p:attrNameLst>
                                      </p:cBhvr>
                                      <p:to>
                                        <p:strVal val="visible"/>
                                      </p:to>
                                    </p:set>
                                    <p:animEffect filter="fade" transition="in">
                                      <p:cBhvr>
                                        <p:cTn dur="1"/>
                                        <p:tgtEl>
                                          <p:spTgt spid="50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9" name="Shape 509"/>
        <p:cNvGrpSpPr/>
        <p:nvPr/>
      </p:nvGrpSpPr>
      <p:grpSpPr>
        <a:xfrm>
          <a:off x="0" y="0"/>
          <a:ext cx="0" cy="0"/>
          <a:chOff x="0" y="0"/>
          <a:chExt cx="0" cy="0"/>
        </a:xfrm>
      </p:grpSpPr>
      <p:sp>
        <p:nvSpPr>
          <p:cNvPr id="510" name="Google Shape;510;p47"/>
          <p:cNvSpPr txBox="1"/>
          <p:nvPr>
            <p:ph type="title"/>
          </p:nvPr>
        </p:nvSpPr>
        <p:spPr>
          <a:xfrm>
            <a:off x="1164594" y="316670"/>
            <a:ext cx="7259400" cy="572700"/>
          </a:xfrm>
          <a:prstGeom prst="rect">
            <a:avLst/>
          </a:prstGeom>
          <a:noFill/>
          <a:ln>
            <a:noFill/>
          </a:ln>
        </p:spPr>
        <p:txBody>
          <a:bodyPr anchorCtr="0" anchor="ctr" bIns="94750" lIns="94750" spcFirstLastPara="1" rIns="94750" wrap="square" tIns="94750">
            <a:noAutofit/>
          </a:bodyPr>
          <a:lstStyle/>
          <a:p>
            <a:pPr indent="0" lvl="0" marL="0" rtl="0" algn="ctr">
              <a:lnSpc>
                <a:spcPct val="100000"/>
              </a:lnSpc>
              <a:spcBef>
                <a:spcPts val="0"/>
              </a:spcBef>
              <a:spcAft>
                <a:spcPts val="0"/>
              </a:spcAft>
              <a:buSzPts val="3300"/>
              <a:buNone/>
            </a:pPr>
            <a:r>
              <a:rPr lang="en"/>
              <a:t>Psychological factors affecting communication</a:t>
            </a:r>
            <a:endParaRPr/>
          </a:p>
        </p:txBody>
      </p:sp>
      <p:sp>
        <p:nvSpPr>
          <p:cNvPr id="511" name="Google Shape;511;p47"/>
          <p:cNvSpPr txBox="1"/>
          <p:nvPr>
            <p:ph idx="1" type="body"/>
          </p:nvPr>
        </p:nvSpPr>
        <p:spPr>
          <a:xfrm>
            <a:off x="720000" y="1284275"/>
            <a:ext cx="3724800" cy="3284700"/>
          </a:xfrm>
          <a:prstGeom prst="rect">
            <a:avLst/>
          </a:prstGeom>
          <a:noFill/>
          <a:ln>
            <a:noFill/>
          </a:ln>
        </p:spPr>
        <p:txBody>
          <a:bodyPr anchorCtr="0" anchor="t" bIns="94750" lIns="94750" spcFirstLastPara="1" rIns="94750" wrap="square" tIns="94750">
            <a:noAutofit/>
          </a:bodyPr>
          <a:lstStyle/>
          <a:p>
            <a:pPr indent="0" lvl="0" marL="0" rtl="0" algn="l">
              <a:lnSpc>
                <a:spcPct val="115000"/>
              </a:lnSpc>
              <a:spcBef>
                <a:spcPts val="0"/>
              </a:spcBef>
              <a:spcAft>
                <a:spcPts val="0"/>
              </a:spcAft>
              <a:buSzPts val="1200"/>
              <a:buNone/>
            </a:pPr>
            <a:r>
              <a:rPr b="1" lang="en"/>
              <a:t>Selective mutism</a:t>
            </a:r>
            <a:endParaRPr b="1"/>
          </a:p>
          <a:p>
            <a:pPr indent="-304800" lvl="0" marL="457200" rtl="0" algn="l">
              <a:lnSpc>
                <a:spcPct val="115000"/>
              </a:lnSpc>
              <a:spcBef>
                <a:spcPts val="0"/>
              </a:spcBef>
              <a:spcAft>
                <a:spcPts val="0"/>
              </a:spcAft>
              <a:buSzPts val="1200"/>
              <a:buChar char="-"/>
            </a:pPr>
            <a:r>
              <a:rPr lang="en"/>
              <a:t>Inability to speak in specific social situations (school, public places) despite being able to speak in other contexts</a:t>
            </a:r>
            <a:endParaRPr/>
          </a:p>
          <a:p>
            <a:pPr indent="-304800" lvl="0" marL="457200" rtl="0" algn="l">
              <a:lnSpc>
                <a:spcPct val="115000"/>
              </a:lnSpc>
              <a:spcBef>
                <a:spcPts val="0"/>
              </a:spcBef>
              <a:spcAft>
                <a:spcPts val="0"/>
              </a:spcAft>
              <a:buSzPts val="1200"/>
              <a:buChar char="-"/>
            </a:pPr>
            <a:r>
              <a:rPr lang="en"/>
              <a:t>Children with selective mutism choose not to speak due to extreme shyness, anxiety, or fear of negative consequences</a:t>
            </a:r>
            <a:endParaRPr/>
          </a:p>
        </p:txBody>
      </p:sp>
      <p:pic>
        <p:nvPicPr>
          <p:cNvPr id="512" name="Google Shape;512;p47"/>
          <p:cNvPicPr preferRelativeResize="0"/>
          <p:nvPr/>
        </p:nvPicPr>
        <p:blipFill rotWithShape="1">
          <a:blip r:embed="rId3">
            <a:alphaModFix/>
          </a:blip>
          <a:srcRect b="0" l="0" r="0" t="0"/>
          <a:stretch/>
        </p:blipFill>
        <p:spPr>
          <a:xfrm>
            <a:off x="5859300" y="1284275"/>
            <a:ext cx="3284700" cy="3284700"/>
          </a:xfrm>
          <a:prstGeom prst="rect">
            <a:avLst/>
          </a:prstGeom>
          <a:noFill/>
          <a:ln>
            <a:noFill/>
          </a:ln>
        </p:spPr>
      </p:pic>
      <p:pic>
        <p:nvPicPr>
          <p:cNvPr id="513" name="Google Shape;513;p47"/>
          <p:cNvPicPr preferRelativeResize="0"/>
          <p:nvPr/>
        </p:nvPicPr>
        <p:blipFill rotWithShape="1">
          <a:blip r:embed="rId4">
            <a:alphaModFix/>
          </a:blip>
          <a:srcRect b="-108305" l="-108306" r="-108305" t="-108306"/>
          <a:stretch/>
        </p:blipFill>
        <p:spPr>
          <a:xfrm>
            <a:off x="7539228" y="3538728"/>
            <a:ext cx="1543050" cy="1543050"/>
          </a:xfrm>
          <a:prstGeom prst="ellipse">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513"/>
                                        </p:tgtEl>
                                        <p:attrNameLst>
                                          <p:attrName>style.visibility</p:attrName>
                                        </p:attrNameLst>
                                      </p:cBhvr>
                                      <p:to>
                                        <p:strVal val="visible"/>
                                      </p:to>
                                    </p:set>
                                    <p:animEffect filter="fade" transition="in">
                                      <p:cBhvr>
                                        <p:cTn dur="1"/>
                                        <p:tgtEl>
                                          <p:spTgt spid="51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7" name="Shape 517"/>
        <p:cNvGrpSpPr/>
        <p:nvPr/>
      </p:nvGrpSpPr>
      <p:grpSpPr>
        <a:xfrm>
          <a:off x="0" y="0"/>
          <a:ext cx="0" cy="0"/>
          <a:chOff x="0" y="0"/>
          <a:chExt cx="0" cy="0"/>
        </a:xfrm>
      </p:grpSpPr>
      <p:sp>
        <p:nvSpPr>
          <p:cNvPr id="518" name="Google Shape;518;p48"/>
          <p:cNvSpPr txBox="1"/>
          <p:nvPr>
            <p:ph type="title"/>
          </p:nvPr>
        </p:nvSpPr>
        <p:spPr>
          <a:xfrm>
            <a:off x="1164594" y="316670"/>
            <a:ext cx="7259400" cy="572700"/>
          </a:xfrm>
          <a:prstGeom prst="rect">
            <a:avLst/>
          </a:prstGeom>
          <a:noFill/>
          <a:ln>
            <a:noFill/>
          </a:ln>
        </p:spPr>
        <p:txBody>
          <a:bodyPr anchorCtr="0" anchor="ctr" bIns="94750" lIns="94750" spcFirstLastPara="1" rIns="94750" wrap="square" tIns="94750">
            <a:noAutofit/>
          </a:bodyPr>
          <a:lstStyle/>
          <a:p>
            <a:pPr indent="0" lvl="0" marL="0" rtl="0" algn="ctr">
              <a:lnSpc>
                <a:spcPct val="100000"/>
              </a:lnSpc>
              <a:spcBef>
                <a:spcPts val="0"/>
              </a:spcBef>
              <a:spcAft>
                <a:spcPts val="0"/>
              </a:spcAft>
              <a:buSzPts val="3300"/>
              <a:buNone/>
            </a:pPr>
            <a:r>
              <a:rPr lang="en"/>
              <a:t>Psychological factors affecting communication</a:t>
            </a:r>
            <a:endParaRPr/>
          </a:p>
        </p:txBody>
      </p:sp>
      <p:sp>
        <p:nvSpPr>
          <p:cNvPr id="519" name="Google Shape;519;p48"/>
          <p:cNvSpPr txBox="1"/>
          <p:nvPr>
            <p:ph idx="1" type="body"/>
          </p:nvPr>
        </p:nvSpPr>
        <p:spPr>
          <a:xfrm>
            <a:off x="720000" y="1284275"/>
            <a:ext cx="4950900" cy="3284700"/>
          </a:xfrm>
          <a:prstGeom prst="rect">
            <a:avLst/>
          </a:prstGeom>
          <a:noFill/>
          <a:ln>
            <a:noFill/>
          </a:ln>
        </p:spPr>
        <p:txBody>
          <a:bodyPr anchorCtr="0" anchor="t" bIns="94750" lIns="94750" spcFirstLastPara="1" rIns="94750" wrap="square" tIns="94750">
            <a:noAutofit/>
          </a:bodyPr>
          <a:lstStyle/>
          <a:p>
            <a:pPr indent="0" lvl="0" marL="0" rtl="0" algn="l">
              <a:lnSpc>
                <a:spcPct val="115000"/>
              </a:lnSpc>
              <a:spcBef>
                <a:spcPts val="0"/>
              </a:spcBef>
              <a:spcAft>
                <a:spcPts val="0"/>
              </a:spcAft>
              <a:buSzPts val="1200"/>
              <a:buNone/>
            </a:pPr>
            <a:r>
              <a:rPr b="1" lang="en">
                <a:solidFill>
                  <a:srgbClr val="445D73"/>
                </a:solidFill>
              </a:rPr>
              <a:t>Depression</a:t>
            </a:r>
            <a:endParaRPr b="1">
              <a:solidFill>
                <a:srgbClr val="445D73"/>
              </a:solidFill>
            </a:endParaRPr>
          </a:p>
          <a:p>
            <a:pPr indent="-330200" lvl="0" marL="457200" rtl="0" algn="just">
              <a:lnSpc>
                <a:spcPct val="150000"/>
              </a:lnSpc>
              <a:spcBef>
                <a:spcPts val="1500"/>
              </a:spcBef>
              <a:spcAft>
                <a:spcPts val="0"/>
              </a:spcAft>
              <a:buClr>
                <a:srgbClr val="445D73"/>
              </a:buClr>
              <a:buSzPts val="1600"/>
              <a:buChar char="-"/>
            </a:pPr>
            <a:r>
              <a:rPr lang="en">
                <a:solidFill>
                  <a:srgbClr val="445D73"/>
                </a:solidFill>
              </a:rPr>
              <a:t>Affect communication by causing feelings of sadness, hopelessness, and low self-esteem</a:t>
            </a:r>
            <a:endParaRPr b="1" sz="2000">
              <a:solidFill>
                <a:srgbClr val="445D73"/>
              </a:solidFill>
            </a:endParaRPr>
          </a:p>
          <a:p>
            <a:pPr indent="-304800" lvl="0" marL="457200" rtl="0" algn="l">
              <a:lnSpc>
                <a:spcPct val="115000"/>
              </a:lnSpc>
              <a:spcBef>
                <a:spcPts val="1500"/>
              </a:spcBef>
              <a:spcAft>
                <a:spcPts val="0"/>
              </a:spcAft>
              <a:buClr>
                <a:srgbClr val="445D73"/>
              </a:buClr>
              <a:buSzPts val="1200"/>
              <a:buChar char="-"/>
            </a:pPr>
            <a:r>
              <a:rPr lang="en">
                <a:solidFill>
                  <a:srgbClr val="445D73"/>
                </a:solidFill>
              </a:rPr>
              <a:t>Difficulty expressing themselves</a:t>
            </a:r>
            <a:endParaRPr>
              <a:solidFill>
                <a:srgbClr val="445D73"/>
              </a:solidFill>
            </a:endParaRPr>
          </a:p>
          <a:p>
            <a:pPr indent="-304800" lvl="0" marL="457200" rtl="0" algn="l">
              <a:lnSpc>
                <a:spcPct val="115000"/>
              </a:lnSpc>
              <a:spcBef>
                <a:spcPts val="0"/>
              </a:spcBef>
              <a:spcAft>
                <a:spcPts val="0"/>
              </a:spcAft>
              <a:buClr>
                <a:srgbClr val="445D73"/>
              </a:buClr>
              <a:buSzPts val="1200"/>
              <a:buChar char="-"/>
            </a:pPr>
            <a:r>
              <a:rPr lang="en">
                <a:solidFill>
                  <a:srgbClr val="445D73"/>
                </a:solidFill>
              </a:rPr>
              <a:t>Conveying emotions</a:t>
            </a:r>
            <a:endParaRPr>
              <a:solidFill>
                <a:srgbClr val="445D73"/>
              </a:solidFill>
            </a:endParaRPr>
          </a:p>
          <a:p>
            <a:pPr indent="-304800" lvl="0" marL="457200" rtl="0" algn="l">
              <a:lnSpc>
                <a:spcPct val="115000"/>
              </a:lnSpc>
              <a:spcBef>
                <a:spcPts val="0"/>
              </a:spcBef>
              <a:spcAft>
                <a:spcPts val="0"/>
              </a:spcAft>
              <a:buClr>
                <a:srgbClr val="445D73"/>
              </a:buClr>
              <a:buSzPts val="1200"/>
              <a:buChar char="-"/>
            </a:pPr>
            <a:r>
              <a:rPr lang="en">
                <a:solidFill>
                  <a:srgbClr val="445D73"/>
                </a:solidFill>
              </a:rPr>
              <a:t>A monotone voice</a:t>
            </a:r>
            <a:endParaRPr>
              <a:solidFill>
                <a:srgbClr val="445D73"/>
              </a:solidFill>
            </a:endParaRPr>
          </a:p>
          <a:p>
            <a:pPr indent="-304800" lvl="0" marL="457200" rtl="0" algn="l">
              <a:lnSpc>
                <a:spcPct val="115000"/>
              </a:lnSpc>
              <a:spcBef>
                <a:spcPts val="0"/>
              </a:spcBef>
              <a:spcAft>
                <a:spcPts val="0"/>
              </a:spcAft>
              <a:buClr>
                <a:srgbClr val="445D73"/>
              </a:buClr>
              <a:buSzPts val="1200"/>
              <a:buChar char="-"/>
            </a:pPr>
            <a:r>
              <a:rPr lang="en">
                <a:solidFill>
                  <a:srgbClr val="445D73"/>
                </a:solidFill>
              </a:rPr>
              <a:t>Limited speech</a:t>
            </a:r>
            <a:endParaRPr>
              <a:solidFill>
                <a:srgbClr val="445D73"/>
              </a:solidFill>
            </a:endParaRPr>
          </a:p>
          <a:p>
            <a:pPr indent="-304800" lvl="0" marL="457200" rtl="0" algn="l">
              <a:lnSpc>
                <a:spcPct val="115000"/>
              </a:lnSpc>
              <a:spcBef>
                <a:spcPts val="0"/>
              </a:spcBef>
              <a:spcAft>
                <a:spcPts val="0"/>
              </a:spcAft>
              <a:buClr>
                <a:srgbClr val="445D73"/>
              </a:buClr>
              <a:buSzPts val="1200"/>
              <a:buChar char="-"/>
            </a:pPr>
            <a:r>
              <a:rPr lang="en">
                <a:solidFill>
                  <a:srgbClr val="445D73"/>
                </a:solidFill>
              </a:rPr>
              <a:t>Initiating and sustaining conversations</a:t>
            </a:r>
            <a:endParaRPr>
              <a:solidFill>
                <a:srgbClr val="445D73"/>
              </a:solidFill>
            </a:endParaRPr>
          </a:p>
        </p:txBody>
      </p:sp>
      <p:pic>
        <p:nvPicPr>
          <p:cNvPr id="520" name="Google Shape;520;p48"/>
          <p:cNvPicPr preferRelativeResize="0"/>
          <p:nvPr/>
        </p:nvPicPr>
        <p:blipFill rotWithShape="1">
          <a:blip r:embed="rId3">
            <a:alphaModFix/>
          </a:blip>
          <a:srcRect b="10689" l="0" r="0" t="0"/>
          <a:stretch/>
        </p:blipFill>
        <p:spPr>
          <a:xfrm>
            <a:off x="5419200" y="1263289"/>
            <a:ext cx="3724800" cy="3326674"/>
          </a:xfrm>
          <a:prstGeom prst="rect">
            <a:avLst/>
          </a:prstGeom>
          <a:noFill/>
          <a:ln>
            <a:noFill/>
          </a:ln>
        </p:spPr>
      </p:pic>
      <p:pic>
        <p:nvPicPr>
          <p:cNvPr id="521" name="Google Shape;521;p48"/>
          <p:cNvPicPr preferRelativeResize="0"/>
          <p:nvPr/>
        </p:nvPicPr>
        <p:blipFill rotWithShape="1">
          <a:blip r:embed="rId4">
            <a:alphaModFix/>
          </a:blip>
          <a:srcRect b="-108305" l="-108306" r="-108305" t="-108306"/>
          <a:stretch/>
        </p:blipFill>
        <p:spPr>
          <a:xfrm>
            <a:off x="7539228" y="3538728"/>
            <a:ext cx="1543050" cy="1543050"/>
          </a:xfrm>
          <a:prstGeom prst="ellipse">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521"/>
                                        </p:tgtEl>
                                        <p:attrNameLst>
                                          <p:attrName>style.visibility</p:attrName>
                                        </p:attrNameLst>
                                      </p:cBhvr>
                                      <p:to>
                                        <p:strVal val="visible"/>
                                      </p:to>
                                    </p:set>
                                    <p:animEffect filter="fade" transition="in">
                                      <p:cBhvr>
                                        <p:cTn dur="1"/>
                                        <p:tgtEl>
                                          <p:spTgt spid="52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5" name="Shape 525"/>
        <p:cNvGrpSpPr/>
        <p:nvPr/>
      </p:nvGrpSpPr>
      <p:grpSpPr>
        <a:xfrm>
          <a:off x="0" y="0"/>
          <a:ext cx="0" cy="0"/>
          <a:chOff x="0" y="0"/>
          <a:chExt cx="0" cy="0"/>
        </a:xfrm>
      </p:grpSpPr>
      <p:sp>
        <p:nvSpPr>
          <p:cNvPr id="526" name="Google Shape;526;p49"/>
          <p:cNvSpPr txBox="1"/>
          <p:nvPr>
            <p:ph type="title"/>
          </p:nvPr>
        </p:nvSpPr>
        <p:spPr>
          <a:xfrm>
            <a:off x="1164594" y="316670"/>
            <a:ext cx="7259400" cy="572700"/>
          </a:xfrm>
          <a:prstGeom prst="rect">
            <a:avLst/>
          </a:prstGeom>
          <a:noFill/>
          <a:ln>
            <a:noFill/>
          </a:ln>
        </p:spPr>
        <p:txBody>
          <a:bodyPr anchorCtr="0" anchor="ctr" bIns="94750" lIns="94750" spcFirstLastPara="1" rIns="94750" wrap="square" tIns="94750">
            <a:noAutofit/>
          </a:bodyPr>
          <a:lstStyle/>
          <a:p>
            <a:pPr indent="0" lvl="0" marL="0" rtl="0" algn="ctr">
              <a:lnSpc>
                <a:spcPct val="100000"/>
              </a:lnSpc>
              <a:spcBef>
                <a:spcPts val="0"/>
              </a:spcBef>
              <a:spcAft>
                <a:spcPts val="0"/>
              </a:spcAft>
              <a:buSzPts val="3300"/>
              <a:buNone/>
            </a:pPr>
            <a:r>
              <a:rPr lang="en"/>
              <a:t>Psychological factors affecting communication</a:t>
            </a:r>
            <a:endParaRPr/>
          </a:p>
        </p:txBody>
      </p:sp>
      <p:sp>
        <p:nvSpPr>
          <p:cNvPr id="527" name="Google Shape;527;p49"/>
          <p:cNvSpPr txBox="1"/>
          <p:nvPr>
            <p:ph idx="1" type="body"/>
          </p:nvPr>
        </p:nvSpPr>
        <p:spPr>
          <a:xfrm>
            <a:off x="720000" y="1284275"/>
            <a:ext cx="4359900" cy="3284700"/>
          </a:xfrm>
          <a:prstGeom prst="rect">
            <a:avLst/>
          </a:prstGeom>
          <a:noFill/>
          <a:ln>
            <a:noFill/>
          </a:ln>
        </p:spPr>
        <p:txBody>
          <a:bodyPr anchorCtr="0" anchor="t" bIns="94750" lIns="94750" spcFirstLastPara="1" rIns="94750" wrap="square" tIns="94750">
            <a:noAutofit/>
          </a:bodyPr>
          <a:lstStyle/>
          <a:p>
            <a:pPr indent="0" lvl="0" marL="0" rtl="0" algn="l">
              <a:lnSpc>
                <a:spcPct val="115000"/>
              </a:lnSpc>
              <a:spcBef>
                <a:spcPts val="0"/>
              </a:spcBef>
              <a:spcAft>
                <a:spcPts val="0"/>
              </a:spcAft>
              <a:buSzPts val="1200"/>
              <a:buNone/>
            </a:pPr>
            <a:r>
              <a:rPr b="1" lang="en"/>
              <a:t>Social phobia</a:t>
            </a:r>
            <a:endParaRPr b="1"/>
          </a:p>
          <a:p>
            <a:pPr indent="-330200" lvl="0" marL="457200" rtl="0" algn="just">
              <a:lnSpc>
                <a:spcPct val="150000"/>
              </a:lnSpc>
              <a:spcBef>
                <a:spcPts val="1500"/>
              </a:spcBef>
              <a:spcAft>
                <a:spcPts val="0"/>
              </a:spcAft>
              <a:buClr>
                <a:srgbClr val="445D73"/>
              </a:buClr>
              <a:buSzPts val="1600"/>
              <a:buChar char="-"/>
            </a:pPr>
            <a:r>
              <a:rPr lang="en">
                <a:solidFill>
                  <a:srgbClr val="445D73"/>
                </a:solidFill>
              </a:rPr>
              <a:t>anxiety disorder characterized by intense fear or avoidance of social situations due to fear of negative evaluation or embarrassment.</a:t>
            </a:r>
            <a:endParaRPr sz="2000">
              <a:solidFill>
                <a:srgbClr val="445D73"/>
              </a:solidFill>
            </a:endParaRPr>
          </a:p>
          <a:p>
            <a:pPr indent="-304800" lvl="0" marL="457200" rtl="0" algn="l">
              <a:lnSpc>
                <a:spcPct val="115000"/>
              </a:lnSpc>
              <a:spcBef>
                <a:spcPts val="1500"/>
              </a:spcBef>
              <a:spcAft>
                <a:spcPts val="0"/>
              </a:spcAft>
              <a:buSzPts val="1200"/>
              <a:buChar char="-"/>
            </a:pPr>
            <a:r>
              <a:rPr lang="en"/>
              <a:t>Extreme anxiety in social settings, leading to avoidance of speaking or interacting with others, blushing, trembling, or difficulty maintaining eye contact</a:t>
            </a:r>
            <a:endParaRPr/>
          </a:p>
        </p:txBody>
      </p:sp>
      <p:pic>
        <p:nvPicPr>
          <p:cNvPr id="528" name="Google Shape;528;p49"/>
          <p:cNvPicPr preferRelativeResize="0"/>
          <p:nvPr/>
        </p:nvPicPr>
        <p:blipFill rotWithShape="1">
          <a:blip r:embed="rId3">
            <a:alphaModFix/>
          </a:blip>
          <a:srcRect b="0" l="15200" r="17980" t="0"/>
          <a:stretch/>
        </p:blipFill>
        <p:spPr>
          <a:xfrm>
            <a:off x="5159375" y="1361500"/>
            <a:ext cx="3139725" cy="3130275"/>
          </a:xfrm>
          <a:prstGeom prst="rect">
            <a:avLst/>
          </a:prstGeom>
          <a:noFill/>
          <a:ln>
            <a:noFill/>
          </a:ln>
        </p:spPr>
      </p:pic>
      <p:pic>
        <p:nvPicPr>
          <p:cNvPr id="529" name="Google Shape;529;p49"/>
          <p:cNvPicPr preferRelativeResize="0"/>
          <p:nvPr/>
        </p:nvPicPr>
        <p:blipFill rotWithShape="1">
          <a:blip r:embed="rId4">
            <a:alphaModFix/>
          </a:blip>
          <a:srcRect b="-108305" l="-108306" r="-108305" t="-108306"/>
          <a:stretch/>
        </p:blipFill>
        <p:spPr>
          <a:xfrm>
            <a:off x="7539228" y="3538728"/>
            <a:ext cx="1543050" cy="1543050"/>
          </a:xfrm>
          <a:prstGeom prst="ellipse">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529"/>
                                        </p:tgtEl>
                                        <p:attrNameLst>
                                          <p:attrName>style.visibility</p:attrName>
                                        </p:attrNameLst>
                                      </p:cBhvr>
                                      <p:to>
                                        <p:strVal val="visible"/>
                                      </p:to>
                                    </p:set>
                                    <p:animEffect filter="fade" transition="in">
                                      <p:cBhvr>
                                        <p:cTn dur="1"/>
                                        <p:tgtEl>
                                          <p:spTgt spid="52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168" name="Shape 168"/>
        <p:cNvGrpSpPr/>
        <p:nvPr/>
      </p:nvGrpSpPr>
      <p:grpSpPr>
        <a:xfrm>
          <a:off x="0" y="0"/>
          <a:ext cx="0" cy="0"/>
          <a:chOff x="0" y="0"/>
          <a:chExt cx="0" cy="0"/>
        </a:xfrm>
      </p:grpSpPr>
      <p:sp>
        <p:nvSpPr>
          <p:cNvPr id="169" name="Google Shape;169;p5"/>
          <p:cNvSpPr/>
          <p:nvPr/>
        </p:nvSpPr>
        <p:spPr>
          <a:xfrm>
            <a:off x="720000" y="957148"/>
            <a:ext cx="1655700" cy="931200"/>
          </a:xfrm>
          <a:prstGeom prst="ellipse">
            <a:avLst/>
          </a:prstGeom>
          <a:noFill/>
          <a:ln cap="flat" cmpd="sng" w="9525">
            <a:solidFill>
              <a:schemeClr val="lt1"/>
            </a:solidFill>
            <a:prstDash val="solid"/>
            <a:round/>
            <a:headEnd len="sm" w="sm" type="none"/>
            <a:tailEnd len="sm" w="sm" type="none"/>
          </a:ln>
        </p:spPr>
        <p:txBody>
          <a:bodyPr anchorCtr="0" anchor="ctr" bIns="94750" lIns="94750" spcFirstLastPara="1" rIns="94750" wrap="square" tIns="94750">
            <a:noAutofit/>
          </a:bodyPr>
          <a:lstStyle/>
          <a:p>
            <a:pPr indent="0" lvl="0" marL="0" marR="0" rtl="0" algn="l">
              <a:lnSpc>
                <a:spcPct val="100000"/>
              </a:lnSpc>
              <a:spcBef>
                <a:spcPts val="0"/>
              </a:spcBef>
              <a:spcAft>
                <a:spcPts val="0"/>
              </a:spcAft>
              <a:buClr>
                <a:srgbClr val="000000"/>
              </a:buClr>
              <a:buSzPts val="1500"/>
              <a:buFont typeface="Arial"/>
              <a:buNone/>
            </a:pPr>
            <a:r>
              <a:rPr b="0" i="0" lang="en" sz="1500" u="none" cap="none" strike="noStrike">
                <a:solidFill>
                  <a:srgbClr val="000000"/>
                </a:solidFill>
                <a:latin typeface="Arial"/>
                <a:ea typeface="Arial"/>
                <a:cs typeface="Arial"/>
                <a:sym typeface="Arial"/>
              </a:rPr>
              <a:t> </a:t>
            </a:r>
            <a:endParaRPr b="0" i="0" sz="1500" u="none" cap="none" strike="noStrike">
              <a:solidFill>
                <a:srgbClr val="000000"/>
              </a:solidFill>
              <a:latin typeface="Arial"/>
              <a:ea typeface="Arial"/>
              <a:cs typeface="Arial"/>
              <a:sym typeface="Arial"/>
            </a:endParaRPr>
          </a:p>
        </p:txBody>
      </p:sp>
      <p:sp>
        <p:nvSpPr>
          <p:cNvPr id="170" name="Google Shape;170;p5"/>
          <p:cNvSpPr txBox="1"/>
          <p:nvPr>
            <p:ph type="title"/>
          </p:nvPr>
        </p:nvSpPr>
        <p:spPr>
          <a:xfrm>
            <a:off x="720000" y="2231275"/>
            <a:ext cx="2877300" cy="1121700"/>
          </a:xfrm>
          <a:prstGeom prst="rect">
            <a:avLst/>
          </a:prstGeom>
          <a:noFill/>
          <a:ln>
            <a:noFill/>
          </a:ln>
        </p:spPr>
        <p:txBody>
          <a:bodyPr anchorCtr="0" anchor="ctr" bIns="94750" lIns="94750" spcFirstLastPara="1" rIns="94750" wrap="square" tIns="94750">
            <a:noAutofit/>
          </a:bodyPr>
          <a:lstStyle/>
          <a:p>
            <a:pPr indent="0" lvl="0" marL="0" rtl="0" algn="l">
              <a:lnSpc>
                <a:spcPct val="100000"/>
              </a:lnSpc>
              <a:spcBef>
                <a:spcPts val="0"/>
              </a:spcBef>
              <a:spcAft>
                <a:spcPts val="0"/>
              </a:spcAft>
              <a:buSzPts val="3700"/>
              <a:buNone/>
            </a:pPr>
            <a:r>
              <a:rPr lang="en" sz="2800"/>
              <a:t>Types and forms of communication</a:t>
            </a:r>
            <a:endParaRPr sz="2800"/>
          </a:p>
        </p:txBody>
      </p:sp>
      <p:sp>
        <p:nvSpPr>
          <p:cNvPr id="171" name="Google Shape;171;p5"/>
          <p:cNvSpPr txBox="1"/>
          <p:nvPr>
            <p:ph idx="2" type="title"/>
          </p:nvPr>
        </p:nvSpPr>
        <p:spPr>
          <a:xfrm>
            <a:off x="936900" y="1001848"/>
            <a:ext cx="1221900" cy="841800"/>
          </a:xfrm>
          <a:prstGeom prst="rect">
            <a:avLst/>
          </a:prstGeom>
          <a:noFill/>
          <a:ln>
            <a:noFill/>
          </a:ln>
        </p:spPr>
        <p:txBody>
          <a:bodyPr anchorCtr="0" anchor="ctr" bIns="94750" lIns="94750" spcFirstLastPara="1" rIns="94750" wrap="square" tIns="94750">
            <a:noAutofit/>
          </a:bodyPr>
          <a:lstStyle/>
          <a:p>
            <a:pPr indent="0" lvl="0" marL="0" rtl="0" algn="ctr">
              <a:lnSpc>
                <a:spcPct val="100000"/>
              </a:lnSpc>
              <a:spcBef>
                <a:spcPts val="0"/>
              </a:spcBef>
              <a:spcAft>
                <a:spcPts val="0"/>
              </a:spcAft>
              <a:buSzPts val="6200"/>
              <a:buNone/>
            </a:pPr>
            <a:r>
              <a:rPr lang="en"/>
              <a:t>02</a:t>
            </a:r>
            <a:endParaRPr/>
          </a:p>
        </p:txBody>
      </p:sp>
      <p:sp>
        <p:nvSpPr>
          <p:cNvPr id="172" name="Google Shape;172;p5"/>
          <p:cNvSpPr txBox="1"/>
          <p:nvPr>
            <p:ph idx="1" type="subTitle"/>
          </p:nvPr>
        </p:nvSpPr>
        <p:spPr>
          <a:xfrm>
            <a:off x="720000" y="3870350"/>
            <a:ext cx="2605500" cy="604200"/>
          </a:xfrm>
          <a:prstGeom prst="rect">
            <a:avLst/>
          </a:prstGeom>
          <a:noFill/>
          <a:ln>
            <a:noFill/>
          </a:ln>
        </p:spPr>
        <p:txBody>
          <a:bodyPr anchorCtr="0" anchor="ctr" bIns="94750" lIns="94750" spcFirstLastPara="1" rIns="94750" wrap="square" tIns="94750">
            <a:noAutofit/>
          </a:bodyPr>
          <a:lstStyle/>
          <a:p>
            <a:pPr indent="0" lvl="0" marL="0" rtl="0" algn="l">
              <a:lnSpc>
                <a:spcPct val="100000"/>
              </a:lnSpc>
              <a:spcBef>
                <a:spcPts val="0"/>
              </a:spcBef>
              <a:spcAft>
                <a:spcPts val="0"/>
              </a:spcAft>
              <a:buSzPts val="1500"/>
              <a:buNone/>
            </a:pPr>
            <a:r>
              <a:rPr lang="en"/>
              <a:t>Types, forms and barriers</a:t>
            </a:r>
            <a:endParaRPr/>
          </a:p>
        </p:txBody>
      </p:sp>
      <p:pic>
        <p:nvPicPr>
          <p:cNvPr id="173" name="Google Shape;173;p5"/>
          <p:cNvPicPr preferRelativeResize="0"/>
          <p:nvPr/>
        </p:nvPicPr>
        <p:blipFill rotWithShape="1">
          <a:blip r:embed="rId3">
            <a:alphaModFix/>
          </a:blip>
          <a:srcRect b="0" l="0" r="0" t="0"/>
          <a:stretch/>
        </p:blipFill>
        <p:spPr>
          <a:xfrm>
            <a:off x="4161700" y="1312050"/>
            <a:ext cx="4982298" cy="2427899"/>
          </a:xfrm>
          <a:prstGeom prst="rect">
            <a:avLst/>
          </a:prstGeom>
          <a:noFill/>
          <a:ln cap="flat" cmpd="sng" w="9525">
            <a:solidFill>
              <a:schemeClr val="dk1"/>
            </a:solidFill>
            <a:prstDash val="solid"/>
            <a:round/>
            <a:headEnd len="sm" w="sm" type="none"/>
            <a:tailEnd len="sm" w="sm" type="none"/>
          </a:ln>
          <a:effectLst>
            <a:outerShdw rotWithShape="0" algn="bl" dir="3240000" dist="209550">
              <a:schemeClr val="dk1"/>
            </a:outerShdw>
          </a:effectLst>
        </p:spPr>
      </p:pic>
      <p:pic>
        <p:nvPicPr>
          <p:cNvPr id="174" name="Google Shape;174;p5"/>
          <p:cNvPicPr preferRelativeResize="0"/>
          <p:nvPr/>
        </p:nvPicPr>
        <p:blipFill rotWithShape="1">
          <a:blip r:embed="rId4">
            <a:alphaModFix/>
          </a:blip>
          <a:srcRect b="-108305" l="-108306" r="-108305" t="-108306"/>
          <a:stretch/>
        </p:blipFill>
        <p:spPr>
          <a:xfrm>
            <a:off x="7539228" y="3538728"/>
            <a:ext cx="1543050" cy="1543050"/>
          </a:xfrm>
          <a:prstGeom prst="ellipse">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74"/>
                                        </p:tgtEl>
                                        <p:attrNameLst>
                                          <p:attrName>style.visibility</p:attrName>
                                        </p:attrNameLst>
                                      </p:cBhvr>
                                      <p:to>
                                        <p:strVal val="visible"/>
                                      </p:to>
                                    </p:set>
                                    <p:animEffect filter="fade" transition="in">
                                      <p:cBhvr>
                                        <p:cTn dur="1"/>
                                        <p:tgtEl>
                                          <p:spTgt spid="17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3" name="Shape 533"/>
        <p:cNvGrpSpPr/>
        <p:nvPr/>
      </p:nvGrpSpPr>
      <p:grpSpPr>
        <a:xfrm>
          <a:off x="0" y="0"/>
          <a:ext cx="0" cy="0"/>
          <a:chOff x="0" y="0"/>
          <a:chExt cx="0" cy="0"/>
        </a:xfrm>
      </p:grpSpPr>
      <p:sp>
        <p:nvSpPr>
          <p:cNvPr id="534" name="Google Shape;534;p50"/>
          <p:cNvSpPr txBox="1"/>
          <p:nvPr>
            <p:ph type="title"/>
          </p:nvPr>
        </p:nvSpPr>
        <p:spPr>
          <a:xfrm>
            <a:off x="1164594" y="316670"/>
            <a:ext cx="7259400" cy="572700"/>
          </a:xfrm>
          <a:prstGeom prst="rect">
            <a:avLst/>
          </a:prstGeom>
          <a:noFill/>
          <a:ln>
            <a:noFill/>
          </a:ln>
        </p:spPr>
        <p:txBody>
          <a:bodyPr anchorCtr="0" anchor="ctr" bIns="94750" lIns="94750" spcFirstLastPara="1" rIns="94750" wrap="square" tIns="94750">
            <a:noAutofit/>
          </a:bodyPr>
          <a:lstStyle/>
          <a:p>
            <a:pPr indent="0" lvl="0" marL="0" rtl="0" algn="ctr">
              <a:lnSpc>
                <a:spcPct val="100000"/>
              </a:lnSpc>
              <a:spcBef>
                <a:spcPts val="0"/>
              </a:spcBef>
              <a:spcAft>
                <a:spcPts val="0"/>
              </a:spcAft>
              <a:buSzPts val="3300"/>
              <a:buNone/>
            </a:pPr>
            <a:r>
              <a:rPr lang="en"/>
              <a:t>Psychological factors affecting communication</a:t>
            </a:r>
            <a:endParaRPr/>
          </a:p>
        </p:txBody>
      </p:sp>
      <p:sp>
        <p:nvSpPr>
          <p:cNvPr id="535" name="Google Shape;535;p50"/>
          <p:cNvSpPr txBox="1"/>
          <p:nvPr>
            <p:ph idx="1" type="body"/>
          </p:nvPr>
        </p:nvSpPr>
        <p:spPr>
          <a:xfrm>
            <a:off x="720000" y="1284275"/>
            <a:ext cx="3724800" cy="3284700"/>
          </a:xfrm>
          <a:prstGeom prst="rect">
            <a:avLst/>
          </a:prstGeom>
          <a:noFill/>
          <a:ln>
            <a:noFill/>
          </a:ln>
        </p:spPr>
        <p:txBody>
          <a:bodyPr anchorCtr="0" anchor="t" bIns="94750" lIns="94750" spcFirstLastPara="1" rIns="94750" wrap="square" tIns="94750">
            <a:noAutofit/>
          </a:bodyPr>
          <a:lstStyle/>
          <a:p>
            <a:pPr indent="0" lvl="0" marL="0" rtl="0" algn="l">
              <a:lnSpc>
                <a:spcPct val="115000"/>
              </a:lnSpc>
              <a:spcBef>
                <a:spcPts val="0"/>
              </a:spcBef>
              <a:spcAft>
                <a:spcPts val="0"/>
              </a:spcAft>
              <a:buSzPts val="1200"/>
              <a:buNone/>
            </a:pPr>
            <a:r>
              <a:rPr b="1" lang="en"/>
              <a:t>Stress</a:t>
            </a:r>
            <a:endParaRPr b="1"/>
          </a:p>
          <a:p>
            <a:pPr indent="-304800" lvl="0" marL="457200" rtl="0" algn="l">
              <a:lnSpc>
                <a:spcPct val="115000"/>
              </a:lnSpc>
              <a:spcBef>
                <a:spcPts val="0"/>
              </a:spcBef>
              <a:spcAft>
                <a:spcPts val="0"/>
              </a:spcAft>
              <a:buSzPts val="1200"/>
              <a:buChar char="-"/>
            </a:pPr>
            <a:r>
              <a:rPr lang="en"/>
              <a:t>Can cause rushed speech, irritability, and difficulty in processing and responding information</a:t>
            </a:r>
            <a:endParaRPr/>
          </a:p>
        </p:txBody>
      </p:sp>
      <p:pic>
        <p:nvPicPr>
          <p:cNvPr id="536" name="Google Shape;536;p50"/>
          <p:cNvPicPr preferRelativeResize="0"/>
          <p:nvPr/>
        </p:nvPicPr>
        <p:blipFill rotWithShape="1">
          <a:blip r:embed="rId3">
            <a:alphaModFix/>
          </a:blip>
          <a:srcRect b="0" l="0" r="0" t="0"/>
          <a:stretch/>
        </p:blipFill>
        <p:spPr>
          <a:xfrm>
            <a:off x="4749600" y="1690695"/>
            <a:ext cx="4394400" cy="2471850"/>
          </a:xfrm>
          <a:prstGeom prst="rect">
            <a:avLst/>
          </a:prstGeom>
          <a:noFill/>
          <a:ln>
            <a:noFill/>
          </a:ln>
        </p:spPr>
      </p:pic>
      <p:pic>
        <p:nvPicPr>
          <p:cNvPr id="537" name="Google Shape;537;p50"/>
          <p:cNvPicPr preferRelativeResize="0"/>
          <p:nvPr/>
        </p:nvPicPr>
        <p:blipFill rotWithShape="1">
          <a:blip r:embed="rId4">
            <a:alphaModFix/>
          </a:blip>
          <a:srcRect b="-108305" l="-108306" r="-108305" t="-108306"/>
          <a:stretch/>
        </p:blipFill>
        <p:spPr>
          <a:xfrm>
            <a:off x="7539228" y="3538728"/>
            <a:ext cx="1543050" cy="1543050"/>
          </a:xfrm>
          <a:prstGeom prst="ellipse">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537"/>
                                        </p:tgtEl>
                                        <p:attrNameLst>
                                          <p:attrName>style.visibility</p:attrName>
                                        </p:attrNameLst>
                                      </p:cBhvr>
                                      <p:to>
                                        <p:strVal val="visible"/>
                                      </p:to>
                                    </p:set>
                                    <p:animEffect filter="fade" transition="in">
                                      <p:cBhvr>
                                        <p:cTn dur="1"/>
                                        <p:tgtEl>
                                          <p:spTgt spid="53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1" name="Shape 541"/>
        <p:cNvGrpSpPr/>
        <p:nvPr/>
      </p:nvGrpSpPr>
      <p:grpSpPr>
        <a:xfrm>
          <a:off x="0" y="0"/>
          <a:ext cx="0" cy="0"/>
          <a:chOff x="0" y="0"/>
          <a:chExt cx="0" cy="0"/>
        </a:xfrm>
      </p:grpSpPr>
      <p:sp>
        <p:nvSpPr>
          <p:cNvPr id="542" name="Google Shape;542;p51"/>
          <p:cNvSpPr txBox="1"/>
          <p:nvPr>
            <p:ph type="title"/>
          </p:nvPr>
        </p:nvSpPr>
        <p:spPr>
          <a:xfrm>
            <a:off x="1164594" y="316670"/>
            <a:ext cx="7259400" cy="572700"/>
          </a:xfrm>
          <a:prstGeom prst="rect">
            <a:avLst/>
          </a:prstGeom>
          <a:noFill/>
          <a:ln>
            <a:noFill/>
          </a:ln>
        </p:spPr>
        <p:txBody>
          <a:bodyPr anchorCtr="0" anchor="ctr" bIns="94750" lIns="94750" spcFirstLastPara="1" rIns="94750" wrap="square" tIns="94750">
            <a:noAutofit/>
          </a:bodyPr>
          <a:lstStyle/>
          <a:p>
            <a:pPr indent="0" lvl="0" marL="0" rtl="0" algn="ctr">
              <a:lnSpc>
                <a:spcPct val="100000"/>
              </a:lnSpc>
              <a:spcBef>
                <a:spcPts val="0"/>
              </a:spcBef>
              <a:spcAft>
                <a:spcPts val="0"/>
              </a:spcAft>
              <a:buSzPts val="3300"/>
              <a:buNone/>
            </a:pPr>
            <a:r>
              <a:rPr lang="en"/>
              <a:t>Hearing and speech impairments</a:t>
            </a:r>
            <a:endParaRPr/>
          </a:p>
        </p:txBody>
      </p:sp>
      <p:sp>
        <p:nvSpPr>
          <p:cNvPr id="543" name="Google Shape;543;p51"/>
          <p:cNvSpPr txBox="1"/>
          <p:nvPr>
            <p:ph idx="1" type="body"/>
          </p:nvPr>
        </p:nvSpPr>
        <p:spPr>
          <a:xfrm>
            <a:off x="720000" y="1284275"/>
            <a:ext cx="4856100" cy="3284700"/>
          </a:xfrm>
          <a:prstGeom prst="rect">
            <a:avLst/>
          </a:prstGeom>
          <a:noFill/>
          <a:ln>
            <a:noFill/>
          </a:ln>
        </p:spPr>
        <p:txBody>
          <a:bodyPr anchorCtr="0" anchor="t" bIns="94750" lIns="94750" spcFirstLastPara="1" rIns="94750" wrap="square" tIns="94750">
            <a:noAutofit/>
          </a:bodyPr>
          <a:lstStyle/>
          <a:p>
            <a:pPr indent="0" lvl="0" marL="0" rtl="0" algn="l">
              <a:lnSpc>
                <a:spcPct val="115000"/>
              </a:lnSpc>
              <a:spcBef>
                <a:spcPts val="0"/>
              </a:spcBef>
              <a:spcAft>
                <a:spcPts val="0"/>
              </a:spcAft>
              <a:buSzPts val="1200"/>
              <a:buNone/>
            </a:pPr>
            <a:r>
              <a:rPr b="1" lang="en"/>
              <a:t>Hearing impairments</a:t>
            </a:r>
            <a:endParaRPr b="1"/>
          </a:p>
          <a:p>
            <a:pPr indent="-304800" lvl="0" marL="457200" rtl="0" algn="l">
              <a:lnSpc>
                <a:spcPct val="115000"/>
              </a:lnSpc>
              <a:spcBef>
                <a:spcPts val="0"/>
              </a:spcBef>
              <a:spcAft>
                <a:spcPts val="0"/>
              </a:spcAft>
              <a:buSzPts val="1200"/>
              <a:buChar char="-"/>
            </a:pPr>
            <a:r>
              <a:rPr lang="en"/>
              <a:t>Affecting the ability to perceive and process auditory information effectively</a:t>
            </a:r>
            <a:endParaRPr/>
          </a:p>
          <a:p>
            <a:pPr indent="-304800" lvl="0" marL="457200" rtl="0" algn="l">
              <a:lnSpc>
                <a:spcPct val="115000"/>
              </a:lnSpc>
              <a:spcBef>
                <a:spcPts val="0"/>
              </a:spcBef>
              <a:spcAft>
                <a:spcPts val="0"/>
              </a:spcAft>
              <a:buSzPts val="1200"/>
              <a:buChar char="-"/>
            </a:pPr>
            <a:r>
              <a:rPr lang="en"/>
              <a:t>Conductive hearing loss, sensorineural hearing loss, and mixed hearing loss</a:t>
            </a:r>
            <a:endParaRPr/>
          </a:p>
          <a:p>
            <a:pPr indent="0" lvl="0" marL="0" rtl="0" algn="l">
              <a:lnSpc>
                <a:spcPct val="115000"/>
              </a:lnSpc>
              <a:spcBef>
                <a:spcPts val="0"/>
              </a:spcBef>
              <a:spcAft>
                <a:spcPts val="0"/>
              </a:spcAft>
              <a:buSzPts val="1200"/>
              <a:buNone/>
            </a:pPr>
            <a:r>
              <a:t/>
            </a:r>
            <a:endParaRPr/>
          </a:p>
          <a:p>
            <a:pPr indent="0" lvl="0" marL="0" rtl="0" algn="l">
              <a:lnSpc>
                <a:spcPct val="115000"/>
              </a:lnSpc>
              <a:spcBef>
                <a:spcPts val="0"/>
              </a:spcBef>
              <a:spcAft>
                <a:spcPts val="0"/>
              </a:spcAft>
              <a:buSzPts val="1200"/>
              <a:buNone/>
            </a:pPr>
            <a:r>
              <a:rPr lang="en"/>
              <a:t>Conductive hearing loss</a:t>
            </a:r>
            <a:endParaRPr/>
          </a:p>
          <a:p>
            <a:pPr indent="-304800" lvl="0" marL="457200" rtl="0" algn="l">
              <a:lnSpc>
                <a:spcPct val="115000"/>
              </a:lnSpc>
              <a:spcBef>
                <a:spcPts val="0"/>
              </a:spcBef>
              <a:spcAft>
                <a:spcPts val="0"/>
              </a:spcAft>
              <a:buSzPts val="1200"/>
              <a:buChar char="-"/>
            </a:pPr>
            <a:r>
              <a:rPr lang="en"/>
              <a:t>Difficulty hearing speech sounds clearly, especially in noisy environments</a:t>
            </a:r>
            <a:endParaRPr/>
          </a:p>
          <a:p>
            <a:pPr indent="-304800" lvl="0" marL="457200" rtl="0" algn="l">
              <a:lnSpc>
                <a:spcPct val="115000"/>
              </a:lnSpc>
              <a:spcBef>
                <a:spcPts val="0"/>
              </a:spcBef>
              <a:spcAft>
                <a:spcPts val="0"/>
              </a:spcAft>
              <a:buSzPts val="1200"/>
              <a:buChar char="-"/>
            </a:pPr>
            <a:r>
              <a:rPr lang="en"/>
              <a:t>Struggle to understand conversations or follow verbal instructions due to reduced clarity and volume of incoming sounds</a:t>
            </a:r>
            <a:endParaRPr/>
          </a:p>
        </p:txBody>
      </p:sp>
      <p:pic>
        <p:nvPicPr>
          <p:cNvPr id="544" name="Google Shape;544;p51"/>
          <p:cNvPicPr preferRelativeResize="0"/>
          <p:nvPr/>
        </p:nvPicPr>
        <p:blipFill rotWithShape="1">
          <a:blip r:embed="rId3">
            <a:alphaModFix/>
          </a:blip>
          <a:srcRect b="0" l="0" r="0" t="0"/>
          <a:stretch/>
        </p:blipFill>
        <p:spPr>
          <a:xfrm>
            <a:off x="5880900" y="1596282"/>
            <a:ext cx="3263101" cy="2660682"/>
          </a:xfrm>
          <a:prstGeom prst="rect">
            <a:avLst/>
          </a:prstGeom>
          <a:noFill/>
          <a:ln>
            <a:noFill/>
          </a:ln>
        </p:spPr>
      </p:pic>
      <p:pic>
        <p:nvPicPr>
          <p:cNvPr id="545" name="Google Shape;545;p51"/>
          <p:cNvPicPr preferRelativeResize="0"/>
          <p:nvPr/>
        </p:nvPicPr>
        <p:blipFill rotWithShape="1">
          <a:blip r:embed="rId4">
            <a:alphaModFix/>
          </a:blip>
          <a:srcRect b="-108305" l="-108306" r="-108305" t="-108306"/>
          <a:stretch/>
        </p:blipFill>
        <p:spPr>
          <a:xfrm>
            <a:off x="7539228" y="3538728"/>
            <a:ext cx="1543050" cy="1543050"/>
          </a:xfrm>
          <a:prstGeom prst="ellipse">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545"/>
                                        </p:tgtEl>
                                        <p:attrNameLst>
                                          <p:attrName>style.visibility</p:attrName>
                                        </p:attrNameLst>
                                      </p:cBhvr>
                                      <p:to>
                                        <p:strVal val="visible"/>
                                      </p:to>
                                    </p:set>
                                    <p:animEffect filter="fade" transition="in">
                                      <p:cBhvr>
                                        <p:cTn dur="1"/>
                                        <p:tgtEl>
                                          <p:spTgt spid="54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9" name="Shape 549"/>
        <p:cNvGrpSpPr/>
        <p:nvPr/>
      </p:nvGrpSpPr>
      <p:grpSpPr>
        <a:xfrm>
          <a:off x="0" y="0"/>
          <a:ext cx="0" cy="0"/>
          <a:chOff x="0" y="0"/>
          <a:chExt cx="0" cy="0"/>
        </a:xfrm>
      </p:grpSpPr>
      <p:sp>
        <p:nvSpPr>
          <p:cNvPr id="550" name="Google Shape;550;p52"/>
          <p:cNvSpPr txBox="1"/>
          <p:nvPr>
            <p:ph type="title"/>
          </p:nvPr>
        </p:nvSpPr>
        <p:spPr>
          <a:xfrm>
            <a:off x="1164594" y="316670"/>
            <a:ext cx="7259400" cy="572700"/>
          </a:xfrm>
          <a:prstGeom prst="rect">
            <a:avLst/>
          </a:prstGeom>
          <a:noFill/>
          <a:ln>
            <a:noFill/>
          </a:ln>
        </p:spPr>
        <p:txBody>
          <a:bodyPr anchorCtr="0" anchor="ctr" bIns="94750" lIns="94750" spcFirstLastPara="1" rIns="94750" wrap="square" tIns="94750">
            <a:noAutofit/>
          </a:bodyPr>
          <a:lstStyle/>
          <a:p>
            <a:pPr indent="0" lvl="0" marL="0" rtl="0" algn="ctr">
              <a:lnSpc>
                <a:spcPct val="100000"/>
              </a:lnSpc>
              <a:spcBef>
                <a:spcPts val="0"/>
              </a:spcBef>
              <a:spcAft>
                <a:spcPts val="0"/>
              </a:spcAft>
              <a:buSzPts val="3300"/>
              <a:buNone/>
            </a:pPr>
            <a:r>
              <a:rPr lang="en"/>
              <a:t>Hearing and speech impairments</a:t>
            </a:r>
            <a:endParaRPr/>
          </a:p>
        </p:txBody>
      </p:sp>
      <p:sp>
        <p:nvSpPr>
          <p:cNvPr id="551" name="Google Shape;551;p52"/>
          <p:cNvSpPr txBox="1"/>
          <p:nvPr>
            <p:ph idx="1" type="body"/>
          </p:nvPr>
        </p:nvSpPr>
        <p:spPr>
          <a:xfrm>
            <a:off x="720000" y="1284275"/>
            <a:ext cx="3724800" cy="3284700"/>
          </a:xfrm>
          <a:prstGeom prst="rect">
            <a:avLst/>
          </a:prstGeom>
          <a:noFill/>
          <a:ln>
            <a:noFill/>
          </a:ln>
        </p:spPr>
        <p:txBody>
          <a:bodyPr anchorCtr="0" anchor="t" bIns="94750" lIns="94750" spcFirstLastPara="1" rIns="94750" wrap="square" tIns="94750">
            <a:noAutofit/>
          </a:bodyPr>
          <a:lstStyle/>
          <a:p>
            <a:pPr indent="0" lvl="0" marL="0" rtl="0" algn="l">
              <a:lnSpc>
                <a:spcPct val="115000"/>
              </a:lnSpc>
              <a:spcBef>
                <a:spcPts val="0"/>
              </a:spcBef>
              <a:spcAft>
                <a:spcPts val="0"/>
              </a:spcAft>
              <a:buSzPts val="1200"/>
              <a:buNone/>
            </a:pPr>
            <a:r>
              <a:rPr lang="en"/>
              <a:t>Sensorineural hearing loss</a:t>
            </a:r>
            <a:endParaRPr/>
          </a:p>
          <a:p>
            <a:pPr indent="-304800" lvl="0" marL="457200" rtl="0" algn="l">
              <a:lnSpc>
                <a:spcPct val="115000"/>
              </a:lnSpc>
              <a:spcBef>
                <a:spcPts val="0"/>
              </a:spcBef>
              <a:spcAft>
                <a:spcPts val="0"/>
              </a:spcAft>
              <a:buSzPts val="1200"/>
              <a:buChar char="-"/>
            </a:pPr>
            <a:r>
              <a:rPr lang="en"/>
              <a:t>Difficulty discriminating between speech sounds or understanding conversations, particularly in noisy environments</a:t>
            </a:r>
            <a:endParaRPr/>
          </a:p>
          <a:p>
            <a:pPr indent="0" lvl="0" marL="0" rtl="0" algn="l">
              <a:lnSpc>
                <a:spcPct val="115000"/>
              </a:lnSpc>
              <a:spcBef>
                <a:spcPts val="0"/>
              </a:spcBef>
              <a:spcAft>
                <a:spcPts val="0"/>
              </a:spcAft>
              <a:buSzPts val="1200"/>
              <a:buNone/>
            </a:pPr>
            <a:r>
              <a:t/>
            </a:r>
            <a:endParaRPr/>
          </a:p>
          <a:p>
            <a:pPr indent="0" lvl="0" marL="0" rtl="0" algn="l">
              <a:lnSpc>
                <a:spcPct val="115000"/>
              </a:lnSpc>
              <a:spcBef>
                <a:spcPts val="0"/>
              </a:spcBef>
              <a:spcAft>
                <a:spcPts val="0"/>
              </a:spcAft>
              <a:buSzPts val="1200"/>
              <a:buNone/>
            </a:pPr>
            <a:r>
              <a:rPr lang="en"/>
              <a:t>Mixed hearing loss</a:t>
            </a:r>
            <a:endParaRPr/>
          </a:p>
          <a:p>
            <a:pPr indent="-304800" lvl="0" marL="457200" rtl="0" algn="l">
              <a:lnSpc>
                <a:spcPct val="115000"/>
              </a:lnSpc>
              <a:spcBef>
                <a:spcPts val="0"/>
              </a:spcBef>
              <a:spcAft>
                <a:spcPts val="0"/>
              </a:spcAft>
              <a:buSzPts val="1200"/>
              <a:buChar char="-"/>
            </a:pPr>
            <a:r>
              <a:rPr lang="en"/>
              <a:t>Difficulty hearing speech sounds, understanding conversations and following verbal instructions</a:t>
            </a:r>
            <a:endParaRPr/>
          </a:p>
        </p:txBody>
      </p:sp>
      <p:pic>
        <p:nvPicPr>
          <p:cNvPr id="552" name="Google Shape;552;p52"/>
          <p:cNvPicPr preferRelativeResize="0"/>
          <p:nvPr/>
        </p:nvPicPr>
        <p:blipFill rotWithShape="1">
          <a:blip r:embed="rId3">
            <a:alphaModFix/>
          </a:blip>
          <a:srcRect b="0" l="0" r="0" t="0"/>
          <a:stretch/>
        </p:blipFill>
        <p:spPr>
          <a:xfrm>
            <a:off x="4749600" y="1896682"/>
            <a:ext cx="4394399" cy="2059874"/>
          </a:xfrm>
          <a:prstGeom prst="rect">
            <a:avLst/>
          </a:prstGeom>
          <a:noFill/>
          <a:ln>
            <a:noFill/>
          </a:ln>
        </p:spPr>
      </p:pic>
      <p:pic>
        <p:nvPicPr>
          <p:cNvPr id="553" name="Google Shape;553;p52"/>
          <p:cNvPicPr preferRelativeResize="0"/>
          <p:nvPr/>
        </p:nvPicPr>
        <p:blipFill rotWithShape="1">
          <a:blip r:embed="rId4">
            <a:alphaModFix/>
          </a:blip>
          <a:srcRect b="-108305" l="-108306" r="-108305" t="-108306"/>
          <a:stretch/>
        </p:blipFill>
        <p:spPr>
          <a:xfrm>
            <a:off x="7539228" y="3538728"/>
            <a:ext cx="1543050" cy="1543050"/>
          </a:xfrm>
          <a:prstGeom prst="ellipse">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553"/>
                                        </p:tgtEl>
                                        <p:attrNameLst>
                                          <p:attrName>style.visibility</p:attrName>
                                        </p:attrNameLst>
                                      </p:cBhvr>
                                      <p:to>
                                        <p:strVal val="visible"/>
                                      </p:to>
                                    </p:set>
                                    <p:animEffect filter="fade" transition="in">
                                      <p:cBhvr>
                                        <p:cTn dur="1"/>
                                        <p:tgtEl>
                                          <p:spTgt spid="55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7" name="Shape 557"/>
        <p:cNvGrpSpPr/>
        <p:nvPr/>
      </p:nvGrpSpPr>
      <p:grpSpPr>
        <a:xfrm>
          <a:off x="0" y="0"/>
          <a:ext cx="0" cy="0"/>
          <a:chOff x="0" y="0"/>
          <a:chExt cx="0" cy="0"/>
        </a:xfrm>
      </p:grpSpPr>
      <p:sp>
        <p:nvSpPr>
          <p:cNvPr id="558" name="Google Shape;558;p53"/>
          <p:cNvSpPr txBox="1"/>
          <p:nvPr>
            <p:ph type="title"/>
          </p:nvPr>
        </p:nvSpPr>
        <p:spPr>
          <a:xfrm>
            <a:off x="1164594" y="316670"/>
            <a:ext cx="7259400" cy="572700"/>
          </a:xfrm>
          <a:prstGeom prst="rect">
            <a:avLst/>
          </a:prstGeom>
          <a:noFill/>
          <a:ln>
            <a:noFill/>
          </a:ln>
        </p:spPr>
        <p:txBody>
          <a:bodyPr anchorCtr="0" anchor="ctr" bIns="94750" lIns="94750" spcFirstLastPara="1" rIns="94750" wrap="square" tIns="94750">
            <a:noAutofit/>
          </a:bodyPr>
          <a:lstStyle/>
          <a:p>
            <a:pPr indent="0" lvl="0" marL="0" rtl="0" algn="ctr">
              <a:lnSpc>
                <a:spcPct val="100000"/>
              </a:lnSpc>
              <a:spcBef>
                <a:spcPts val="0"/>
              </a:spcBef>
              <a:spcAft>
                <a:spcPts val="0"/>
              </a:spcAft>
              <a:buSzPts val="3300"/>
              <a:buNone/>
            </a:pPr>
            <a:r>
              <a:rPr lang="en"/>
              <a:t>Hearing and speech impairments</a:t>
            </a:r>
            <a:endParaRPr/>
          </a:p>
        </p:txBody>
      </p:sp>
      <p:sp>
        <p:nvSpPr>
          <p:cNvPr id="559" name="Google Shape;559;p53"/>
          <p:cNvSpPr txBox="1"/>
          <p:nvPr>
            <p:ph idx="1" type="body"/>
          </p:nvPr>
        </p:nvSpPr>
        <p:spPr>
          <a:xfrm>
            <a:off x="720000" y="1284275"/>
            <a:ext cx="4659300" cy="3284700"/>
          </a:xfrm>
          <a:prstGeom prst="rect">
            <a:avLst/>
          </a:prstGeom>
          <a:noFill/>
          <a:ln>
            <a:noFill/>
          </a:ln>
        </p:spPr>
        <p:txBody>
          <a:bodyPr anchorCtr="0" anchor="t" bIns="94750" lIns="94750" spcFirstLastPara="1" rIns="94750" wrap="square" tIns="94750">
            <a:noAutofit/>
          </a:bodyPr>
          <a:lstStyle/>
          <a:p>
            <a:pPr indent="0" lvl="0" marL="0" rtl="0" algn="l">
              <a:lnSpc>
                <a:spcPct val="115000"/>
              </a:lnSpc>
              <a:spcBef>
                <a:spcPts val="0"/>
              </a:spcBef>
              <a:spcAft>
                <a:spcPts val="0"/>
              </a:spcAft>
              <a:buSzPts val="1200"/>
              <a:buNone/>
            </a:pPr>
            <a:r>
              <a:rPr b="1" lang="en"/>
              <a:t>Speech disorders </a:t>
            </a:r>
            <a:endParaRPr b="1"/>
          </a:p>
          <a:p>
            <a:pPr indent="-304800" lvl="0" marL="457200" rtl="0" algn="l">
              <a:lnSpc>
                <a:spcPct val="115000"/>
              </a:lnSpc>
              <a:spcBef>
                <a:spcPts val="0"/>
              </a:spcBef>
              <a:spcAft>
                <a:spcPts val="0"/>
              </a:spcAft>
              <a:buSzPts val="1200"/>
              <a:buChar char="-"/>
            </a:pPr>
            <a:r>
              <a:rPr lang="en"/>
              <a:t>Affect the production, articulation, fluency, or quality of speech</a:t>
            </a:r>
            <a:endParaRPr/>
          </a:p>
          <a:p>
            <a:pPr indent="-304800" lvl="0" marL="457200" rtl="0" algn="l">
              <a:lnSpc>
                <a:spcPct val="115000"/>
              </a:lnSpc>
              <a:spcBef>
                <a:spcPts val="0"/>
              </a:spcBef>
              <a:spcAft>
                <a:spcPts val="0"/>
              </a:spcAft>
              <a:buSzPts val="1200"/>
              <a:buChar char="-"/>
            </a:pPr>
            <a:r>
              <a:rPr lang="en"/>
              <a:t>Stuttering, apraxia of speech, dysarthria, phonological, articulation and voice disorders</a:t>
            </a:r>
            <a:endParaRPr/>
          </a:p>
          <a:p>
            <a:pPr indent="0" lvl="0" marL="0" rtl="0" algn="l">
              <a:lnSpc>
                <a:spcPct val="115000"/>
              </a:lnSpc>
              <a:spcBef>
                <a:spcPts val="0"/>
              </a:spcBef>
              <a:spcAft>
                <a:spcPts val="0"/>
              </a:spcAft>
              <a:buSzPts val="1200"/>
              <a:buNone/>
            </a:pPr>
            <a:r>
              <a:t/>
            </a:r>
            <a:endParaRPr/>
          </a:p>
          <a:p>
            <a:pPr indent="0" lvl="0" marL="0" rtl="0" algn="l">
              <a:lnSpc>
                <a:spcPct val="115000"/>
              </a:lnSpc>
              <a:spcBef>
                <a:spcPts val="0"/>
              </a:spcBef>
              <a:spcAft>
                <a:spcPts val="0"/>
              </a:spcAft>
              <a:buSzPts val="1200"/>
              <a:buNone/>
            </a:pPr>
            <a:r>
              <a:rPr lang="en"/>
              <a:t>Stuttering </a:t>
            </a:r>
            <a:endParaRPr/>
          </a:p>
          <a:p>
            <a:pPr indent="-304800" lvl="0" marL="457200" rtl="0" algn="l">
              <a:lnSpc>
                <a:spcPct val="115000"/>
              </a:lnSpc>
              <a:spcBef>
                <a:spcPts val="0"/>
              </a:spcBef>
              <a:spcAft>
                <a:spcPts val="0"/>
              </a:spcAft>
              <a:buSzPts val="1200"/>
              <a:buChar char="-"/>
            </a:pPr>
            <a:r>
              <a:rPr lang="en"/>
              <a:t>Disruptions in the flow of speech (fluency disorders), such as repetitions, prolongations, or blocks of sounds and syllables</a:t>
            </a:r>
            <a:endParaRPr/>
          </a:p>
          <a:p>
            <a:pPr indent="-304800" lvl="0" marL="457200" rtl="0" algn="l">
              <a:lnSpc>
                <a:spcPct val="115000"/>
              </a:lnSpc>
              <a:spcBef>
                <a:spcPts val="0"/>
              </a:spcBef>
              <a:spcAft>
                <a:spcPts val="0"/>
              </a:spcAft>
              <a:buSzPts val="1200"/>
              <a:buChar char="-"/>
            </a:pPr>
            <a:r>
              <a:rPr lang="en"/>
              <a:t>It can cause anxiety about speaking and avoidance of communication</a:t>
            </a:r>
            <a:endParaRPr/>
          </a:p>
        </p:txBody>
      </p:sp>
      <p:pic>
        <p:nvPicPr>
          <p:cNvPr id="560" name="Google Shape;560;p53"/>
          <p:cNvPicPr preferRelativeResize="0"/>
          <p:nvPr/>
        </p:nvPicPr>
        <p:blipFill rotWithShape="1">
          <a:blip r:embed="rId3">
            <a:alphaModFix/>
          </a:blip>
          <a:srcRect b="0" l="0" r="0" t="0"/>
          <a:stretch/>
        </p:blipFill>
        <p:spPr>
          <a:xfrm>
            <a:off x="5684100" y="1196670"/>
            <a:ext cx="3459899" cy="3459899"/>
          </a:xfrm>
          <a:prstGeom prst="rect">
            <a:avLst/>
          </a:prstGeom>
          <a:noFill/>
          <a:ln>
            <a:noFill/>
          </a:ln>
        </p:spPr>
      </p:pic>
      <p:pic>
        <p:nvPicPr>
          <p:cNvPr id="561" name="Google Shape;561;p53"/>
          <p:cNvPicPr preferRelativeResize="0"/>
          <p:nvPr/>
        </p:nvPicPr>
        <p:blipFill rotWithShape="1">
          <a:blip r:embed="rId4">
            <a:alphaModFix/>
          </a:blip>
          <a:srcRect b="-108305" l="-108306" r="-108305" t="-108306"/>
          <a:stretch/>
        </p:blipFill>
        <p:spPr>
          <a:xfrm>
            <a:off x="7539228" y="3538728"/>
            <a:ext cx="1543050" cy="1543050"/>
          </a:xfrm>
          <a:prstGeom prst="ellipse">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561"/>
                                        </p:tgtEl>
                                        <p:attrNameLst>
                                          <p:attrName>style.visibility</p:attrName>
                                        </p:attrNameLst>
                                      </p:cBhvr>
                                      <p:to>
                                        <p:strVal val="visible"/>
                                      </p:to>
                                    </p:set>
                                    <p:animEffect filter="fade" transition="in">
                                      <p:cBhvr>
                                        <p:cTn dur="1"/>
                                        <p:tgtEl>
                                          <p:spTgt spid="56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5" name="Shape 565"/>
        <p:cNvGrpSpPr/>
        <p:nvPr/>
      </p:nvGrpSpPr>
      <p:grpSpPr>
        <a:xfrm>
          <a:off x="0" y="0"/>
          <a:ext cx="0" cy="0"/>
          <a:chOff x="0" y="0"/>
          <a:chExt cx="0" cy="0"/>
        </a:xfrm>
      </p:grpSpPr>
      <p:sp>
        <p:nvSpPr>
          <p:cNvPr id="566" name="Google Shape;566;p54"/>
          <p:cNvSpPr txBox="1"/>
          <p:nvPr>
            <p:ph type="title"/>
          </p:nvPr>
        </p:nvSpPr>
        <p:spPr>
          <a:xfrm>
            <a:off x="1164594" y="316670"/>
            <a:ext cx="7259400" cy="572700"/>
          </a:xfrm>
          <a:prstGeom prst="rect">
            <a:avLst/>
          </a:prstGeom>
          <a:noFill/>
          <a:ln>
            <a:noFill/>
          </a:ln>
        </p:spPr>
        <p:txBody>
          <a:bodyPr anchorCtr="0" anchor="ctr" bIns="94750" lIns="94750" spcFirstLastPara="1" rIns="94750" wrap="square" tIns="94750">
            <a:noAutofit/>
          </a:bodyPr>
          <a:lstStyle/>
          <a:p>
            <a:pPr indent="0" lvl="0" marL="0" rtl="0" algn="ctr">
              <a:lnSpc>
                <a:spcPct val="100000"/>
              </a:lnSpc>
              <a:spcBef>
                <a:spcPts val="0"/>
              </a:spcBef>
              <a:spcAft>
                <a:spcPts val="0"/>
              </a:spcAft>
              <a:buSzPts val="3300"/>
              <a:buNone/>
            </a:pPr>
            <a:r>
              <a:rPr lang="en"/>
              <a:t>Hearing and speech impairments</a:t>
            </a:r>
            <a:endParaRPr/>
          </a:p>
        </p:txBody>
      </p:sp>
      <p:sp>
        <p:nvSpPr>
          <p:cNvPr id="567" name="Google Shape;567;p54"/>
          <p:cNvSpPr txBox="1"/>
          <p:nvPr>
            <p:ph idx="1" type="body"/>
          </p:nvPr>
        </p:nvSpPr>
        <p:spPr>
          <a:xfrm>
            <a:off x="720000" y="1284275"/>
            <a:ext cx="3724800" cy="3284700"/>
          </a:xfrm>
          <a:prstGeom prst="rect">
            <a:avLst/>
          </a:prstGeom>
          <a:noFill/>
          <a:ln>
            <a:noFill/>
          </a:ln>
        </p:spPr>
        <p:txBody>
          <a:bodyPr anchorCtr="0" anchor="t" bIns="94750" lIns="94750" spcFirstLastPara="1" rIns="94750" wrap="square" tIns="94750">
            <a:noAutofit/>
          </a:bodyPr>
          <a:lstStyle/>
          <a:p>
            <a:pPr indent="0" lvl="0" marL="0" rtl="0" algn="l">
              <a:lnSpc>
                <a:spcPct val="115000"/>
              </a:lnSpc>
              <a:spcBef>
                <a:spcPts val="0"/>
              </a:spcBef>
              <a:spcAft>
                <a:spcPts val="0"/>
              </a:spcAft>
              <a:buSzPts val="1200"/>
              <a:buNone/>
            </a:pPr>
            <a:r>
              <a:rPr lang="en"/>
              <a:t>Apraxia of speech</a:t>
            </a:r>
            <a:endParaRPr/>
          </a:p>
          <a:p>
            <a:pPr indent="-304800" lvl="0" marL="457200" rtl="0" algn="l">
              <a:lnSpc>
                <a:spcPct val="115000"/>
              </a:lnSpc>
              <a:spcBef>
                <a:spcPts val="0"/>
              </a:spcBef>
              <a:spcAft>
                <a:spcPts val="0"/>
              </a:spcAft>
              <a:buSzPts val="1200"/>
              <a:buChar char="-"/>
            </a:pPr>
            <a:r>
              <a:rPr lang="en"/>
              <a:t>Difficulty planning and coordinating the movements needed for speech production</a:t>
            </a:r>
            <a:endParaRPr/>
          </a:p>
          <a:p>
            <a:pPr indent="-304800" lvl="0" marL="457200" rtl="0" algn="l">
              <a:lnSpc>
                <a:spcPct val="115000"/>
              </a:lnSpc>
              <a:spcBef>
                <a:spcPts val="0"/>
              </a:spcBef>
              <a:spcAft>
                <a:spcPts val="0"/>
              </a:spcAft>
              <a:buSzPts val="1200"/>
              <a:buChar char="-"/>
            </a:pPr>
            <a:r>
              <a:rPr lang="en"/>
              <a:t>Inconsistent speech errors, difficulty initiating or sequencing speech sounds, and challenges with coordinating articulatory movements</a:t>
            </a:r>
            <a:endParaRPr/>
          </a:p>
          <a:p>
            <a:pPr indent="0" lvl="0" marL="0" rtl="0" algn="l">
              <a:lnSpc>
                <a:spcPct val="115000"/>
              </a:lnSpc>
              <a:spcBef>
                <a:spcPts val="0"/>
              </a:spcBef>
              <a:spcAft>
                <a:spcPts val="0"/>
              </a:spcAft>
              <a:buSzPts val="1200"/>
              <a:buNone/>
            </a:pPr>
            <a:r>
              <a:t/>
            </a:r>
            <a:endParaRPr/>
          </a:p>
          <a:p>
            <a:pPr indent="0" lvl="0" marL="0" rtl="0" algn="l">
              <a:lnSpc>
                <a:spcPct val="115000"/>
              </a:lnSpc>
              <a:spcBef>
                <a:spcPts val="0"/>
              </a:spcBef>
              <a:spcAft>
                <a:spcPts val="0"/>
              </a:spcAft>
              <a:buSzPts val="1200"/>
              <a:buNone/>
            </a:pPr>
            <a:r>
              <a:rPr lang="en"/>
              <a:t>Dysarthria </a:t>
            </a:r>
            <a:endParaRPr/>
          </a:p>
          <a:p>
            <a:pPr indent="0" lvl="0" marL="0" rtl="0" algn="l">
              <a:lnSpc>
                <a:spcPct val="115000"/>
              </a:lnSpc>
              <a:spcBef>
                <a:spcPts val="0"/>
              </a:spcBef>
              <a:spcAft>
                <a:spcPts val="0"/>
              </a:spcAft>
              <a:buSzPts val="1200"/>
              <a:buNone/>
            </a:pPr>
            <a:r>
              <a:t/>
            </a:r>
            <a:endParaRPr/>
          </a:p>
        </p:txBody>
      </p:sp>
      <p:pic>
        <p:nvPicPr>
          <p:cNvPr id="568" name="Google Shape;568;p54"/>
          <p:cNvPicPr preferRelativeResize="0"/>
          <p:nvPr/>
        </p:nvPicPr>
        <p:blipFill rotWithShape="1">
          <a:blip r:embed="rId3">
            <a:alphaModFix/>
          </a:blip>
          <a:srcRect b="0" l="0" r="0" t="0"/>
          <a:stretch/>
        </p:blipFill>
        <p:spPr>
          <a:xfrm>
            <a:off x="5524500" y="1674082"/>
            <a:ext cx="3619500" cy="2505075"/>
          </a:xfrm>
          <a:prstGeom prst="rect">
            <a:avLst/>
          </a:prstGeom>
          <a:noFill/>
          <a:ln>
            <a:noFill/>
          </a:ln>
        </p:spPr>
      </p:pic>
      <p:pic>
        <p:nvPicPr>
          <p:cNvPr id="569" name="Google Shape;569;p54"/>
          <p:cNvPicPr preferRelativeResize="0"/>
          <p:nvPr/>
        </p:nvPicPr>
        <p:blipFill rotWithShape="1">
          <a:blip r:embed="rId4">
            <a:alphaModFix/>
          </a:blip>
          <a:srcRect b="-108305" l="-108306" r="-108305" t="-108306"/>
          <a:stretch/>
        </p:blipFill>
        <p:spPr>
          <a:xfrm>
            <a:off x="7539228" y="3538728"/>
            <a:ext cx="1543050" cy="1543050"/>
          </a:xfrm>
          <a:prstGeom prst="ellipse">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569"/>
                                        </p:tgtEl>
                                        <p:attrNameLst>
                                          <p:attrName>style.visibility</p:attrName>
                                        </p:attrNameLst>
                                      </p:cBhvr>
                                      <p:to>
                                        <p:strVal val="visible"/>
                                      </p:to>
                                    </p:set>
                                    <p:animEffect filter="fade" transition="in">
                                      <p:cBhvr>
                                        <p:cTn dur="1"/>
                                        <p:tgtEl>
                                          <p:spTgt spid="56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3" name="Shape 573"/>
        <p:cNvGrpSpPr/>
        <p:nvPr/>
      </p:nvGrpSpPr>
      <p:grpSpPr>
        <a:xfrm>
          <a:off x="0" y="0"/>
          <a:ext cx="0" cy="0"/>
          <a:chOff x="0" y="0"/>
          <a:chExt cx="0" cy="0"/>
        </a:xfrm>
      </p:grpSpPr>
      <p:sp>
        <p:nvSpPr>
          <p:cNvPr id="574" name="Google Shape;574;p55"/>
          <p:cNvSpPr txBox="1"/>
          <p:nvPr>
            <p:ph type="title"/>
          </p:nvPr>
        </p:nvSpPr>
        <p:spPr>
          <a:xfrm>
            <a:off x="1164594" y="316670"/>
            <a:ext cx="7259400" cy="572700"/>
          </a:xfrm>
          <a:prstGeom prst="rect">
            <a:avLst/>
          </a:prstGeom>
          <a:noFill/>
          <a:ln>
            <a:noFill/>
          </a:ln>
        </p:spPr>
        <p:txBody>
          <a:bodyPr anchorCtr="0" anchor="ctr" bIns="94750" lIns="94750" spcFirstLastPara="1" rIns="94750" wrap="square" tIns="94750">
            <a:noAutofit/>
          </a:bodyPr>
          <a:lstStyle/>
          <a:p>
            <a:pPr indent="0" lvl="0" marL="0" rtl="0" algn="ctr">
              <a:lnSpc>
                <a:spcPct val="100000"/>
              </a:lnSpc>
              <a:spcBef>
                <a:spcPts val="0"/>
              </a:spcBef>
              <a:spcAft>
                <a:spcPts val="0"/>
              </a:spcAft>
              <a:buSzPts val="3300"/>
              <a:buNone/>
            </a:pPr>
            <a:r>
              <a:rPr lang="en"/>
              <a:t>Hearing and speech impairments</a:t>
            </a:r>
            <a:endParaRPr/>
          </a:p>
        </p:txBody>
      </p:sp>
      <p:sp>
        <p:nvSpPr>
          <p:cNvPr id="575" name="Google Shape;575;p55"/>
          <p:cNvSpPr txBox="1"/>
          <p:nvPr>
            <p:ph idx="1" type="body"/>
          </p:nvPr>
        </p:nvSpPr>
        <p:spPr>
          <a:xfrm>
            <a:off x="720000" y="1284275"/>
            <a:ext cx="5052900" cy="3284700"/>
          </a:xfrm>
          <a:prstGeom prst="rect">
            <a:avLst/>
          </a:prstGeom>
          <a:noFill/>
          <a:ln>
            <a:noFill/>
          </a:ln>
        </p:spPr>
        <p:txBody>
          <a:bodyPr anchorCtr="0" anchor="t" bIns="94750" lIns="94750" spcFirstLastPara="1" rIns="94750" wrap="square" tIns="94750">
            <a:noAutofit/>
          </a:bodyPr>
          <a:lstStyle/>
          <a:p>
            <a:pPr indent="0" lvl="0" marL="0" rtl="0" algn="l">
              <a:lnSpc>
                <a:spcPct val="115000"/>
              </a:lnSpc>
              <a:spcBef>
                <a:spcPts val="0"/>
              </a:spcBef>
              <a:spcAft>
                <a:spcPts val="0"/>
              </a:spcAft>
              <a:buSzPts val="1200"/>
              <a:buNone/>
            </a:pPr>
            <a:r>
              <a:rPr b="1" lang="en"/>
              <a:t>Phonological disorders </a:t>
            </a:r>
            <a:endParaRPr b="1"/>
          </a:p>
          <a:p>
            <a:pPr indent="-304800" lvl="0" marL="457200" rtl="0" algn="l">
              <a:lnSpc>
                <a:spcPct val="115000"/>
              </a:lnSpc>
              <a:spcBef>
                <a:spcPts val="0"/>
              </a:spcBef>
              <a:spcAft>
                <a:spcPts val="0"/>
              </a:spcAft>
              <a:buSzPts val="1200"/>
              <a:buChar char="-"/>
            </a:pPr>
            <a:r>
              <a:rPr lang="en"/>
              <a:t>Consistent patterns of sound substitutions, deletions, or distortions that affect intelligibility</a:t>
            </a:r>
            <a:endParaRPr/>
          </a:p>
          <a:p>
            <a:pPr indent="0" lvl="0" marL="0" rtl="0" algn="l">
              <a:lnSpc>
                <a:spcPct val="115000"/>
              </a:lnSpc>
              <a:spcBef>
                <a:spcPts val="0"/>
              </a:spcBef>
              <a:spcAft>
                <a:spcPts val="0"/>
              </a:spcAft>
              <a:buSzPts val="1200"/>
              <a:buNone/>
            </a:pPr>
            <a:r>
              <a:t/>
            </a:r>
            <a:endParaRPr/>
          </a:p>
          <a:p>
            <a:pPr indent="0" lvl="0" marL="0" rtl="0" algn="l">
              <a:lnSpc>
                <a:spcPct val="115000"/>
              </a:lnSpc>
              <a:spcBef>
                <a:spcPts val="0"/>
              </a:spcBef>
              <a:spcAft>
                <a:spcPts val="0"/>
              </a:spcAft>
              <a:buSzPts val="1200"/>
              <a:buNone/>
            </a:pPr>
            <a:r>
              <a:rPr b="1" lang="en"/>
              <a:t>Articulation disorders </a:t>
            </a:r>
            <a:endParaRPr b="1"/>
          </a:p>
          <a:p>
            <a:pPr indent="-304800" lvl="0" marL="457200" rtl="0" algn="l">
              <a:lnSpc>
                <a:spcPct val="115000"/>
              </a:lnSpc>
              <a:spcBef>
                <a:spcPts val="0"/>
              </a:spcBef>
              <a:spcAft>
                <a:spcPts val="0"/>
              </a:spcAft>
              <a:buSzPts val="1200"/>
              <a:buChar char="-"/>
            </a:pPr>
            <a:r>
              <a:rPr lang="en"/>
              <a:t>Difficulty producing speech sounds accurately due to problems with the placement, timing, or coordination of movements of the lips, tongue, palate, or jaw</a:t>
            </a:r>
            <a:endParaRPr/>
          </a:p>
          <a:p>
            <a:pPr indent="0" lvl="0" marL="0" rtl="0" algn="l">
              <a:lnSpc>
                <a:spcPct val="115000"/>
              </a:lnSpc>
              <a:spcBef>
                <a:spcPts val="0"/>
              </a:spcBef>
              <a:spcAft>
                <a:spcPts val="0"/>
              </a:spcAft>
              <a:buSzPts val="1200"/>
              <a:buNone/>
            </a:pPr>
            <a:r>
              <a:t/>
            </a:r>
            <a:endParaRPr/>
          </a:p>
          <a:p>
            <a:pPr indent="0" lvl="0" marL="0" rtl="0" algn="l">
              <a:lnSpc>
                <a:spcPct val="115000"/>
              </a:lnSpc>
              <a:spcBef>
                <a:spcPts val="0"/>
              </a:spcBef>
              <a:spcAft>
                <a:spcPts val="0"/>
              </a:spcAft>
              <a:buSzPts val="1200"/>
              <a:buNone/>
            </a:pPr>
            <a:r>
              <a:rPr b="1" lang="en"/>
              <a:t>Voice disorders </a:t>
            </a:r>
            <a:endParaRPr b="1"/>
          </a:p>
          <a:p>
            <a:pPr indent="-304800" lvl="0" marL="457200" rtl="0" algn="l">
              <a:lnSpc>
                <a:spcPct val="115000"/>
              </a:lnSpc>
              <a:spcBef>
                <a:spcPts val="0"/>
              </a:spcBef>
              <a:spcAft>
                <a:spcPts val="0"/>
              </a:spcAft>
              <a:buSzPts val="1200"/>
              <a:buChar char="-"/>
            </a:pPr>
            <a:r>
              <a:rPr lang="en"/>
              <a:t>Abnormalities in the quality, pitch, loudness, or resonance of the voice that impact communication</a:t>
            </a:r>
            <a:endParaRPr/>
          </a:p>
        </p:txBody>
      </p:sp>
      <p:pic>
        <p:nvPicPr>
          <p:cNvPr id="576" name="Google Shape;576;p55"/>
          <p:cNvPicPr preferRelativeResize="0"/>
          <p:nvPr/>
        </p:nvPicPr>
        <p:blipFill rotWithShape="1">
          <a:blip r:embed="rId3">
            <a:alphaModFix/>
          </a:blip>
          <a:srcRect b="-108305" l="-108306" r="-108305" t="-108306"/>
          <a:stretch/>
        </p:blipFill>
        <p:spPr>
          <a:xfrm>
            <a:off x="7539228" y="3538728"/>
            <a:ext cx="1543050" cy="1543050"/>
          </a:xfrm>
          <a:prstGeom prst="ellipse">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576"/>
                                        </p:tgtEl>
                                        <p:attrNameLst>
                                          <p:attrName>style.visibility</p:attrName>
                                        </p:attrNameLst>
                                      </p:cBhvr>
                                      <p:to>
                                        <p:strVal val="visible"/>
                                      </p:to>
                                    </p:set>
                                    <p:animEffect filter="fade" transition="in">
                                      <p:cBhvr>
                                        <p:cTn dur="1"/>
                                        <p:tgtEl>
                                          <p:spTgt spid="57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580" name="Shape 580"/>
        <p:cNvGrpSpPr/>
        <p:nvPr/>
      </p:nvGrpSpPr>
      <p:grpSpPr>
        <a:xfrm>
          <a:off x="0" y="0"/>
          <a:ext cx="0" cy="0"/>
          <a:chOff x="0" y="0"/>
          <a:chExt cx="0" cy="0"/>
        </a:xfrm>
      </p:grpSpPr>
      <p:sp>
        <p:nvSpPr>
          <p:cNvPr id="581" name="Google Shape;581;p56"/>
          <p:cNvSpPr/>
          <p:nvPr/>
        </p:nvSpPr>
        <p:spPr>
          <a:xfrm>
            <a:off x="720000" y="957148"/>
            <a:ext cx="1655700" cy="931200"/>
          </a:xfrm>
          <a:prstGeom prst="ellipse">
            <a:avLst/>
          </a:prstGeom>
          <a:noFill/>
          <a:ln cap="flat" cmpd="sng" w="9525">
            <a:solidFill>
              <a:schemeClr val="lt1"/>
            </a:solidFill>
            <a:prstDash val="solid"/>
            <a:round/>
            <a:headEnd len="sm" w="sm" type="none"/>
            <a:tailEnd len="sm" w="sm" type="none"/>
          </a:ln>
        </p:spPr>
        <p:txBody>
          <a:bodyPr anchorCtr="0" anchor="ctr" bIns="94750" lIns="94750" spcFirstLastPara="1" rIns="94750" wrap="square" tIns="94750">
            <a:noAutofit/>
          </a:bodyPr>
          <a:lstStyle/>
          <a:p>
            <a:pPr indent="0" lvl="0" marL="0" marR="0" rtl="0" algn="l">
              <a:lnSpc>
                <a:spcPct val="100000"/>
              </a:lnSpc>
              <a:spcBef>
                <a:spcPts val="0"/>
              </a:spcBef>
              <a:spcAft>
                <a:spcPts val="0"/>
              </a:spcAft>
              <a:buClr>
                <a:srgbClr val="000000"/>
              </a:buClr>
              <a:buSzPts val="1500"/>
              <a:buFont typeface="Arial"/>
              <a:buNone/>
            </a:pPr>
            <a:r>
              <a:rPr b="0" i="0" lang="en" sz="1500" u="none" cap="none" strike="noStrike">
                <a:solidFill>
                  <a:srgbClr val="000000"/>
                </a:solidFill>
                <a:latin typeface="Arial"/>
                <a:ea typeface="Arial"/>
                <a:cs typeface="Arial"/>
                <a:sym typeface="Arial"/>
              </a:rPr>
              <a:t> </a:t>
            </a:r>
            <a:endParaRPr b="0" i="0" sz="1500" u="none" cap="none" strike="noStrike">
              <a:solidFill>
                <a:srgbClr val="000000"/>
              </a:solidFill>
              <a:latin typeface="Arial"/>
              <a:ea typeface="Arial"/>
              <a:cs typeface="Arial"/>
              <a:sym typeface="Arial"/>
            </a:endParaRPr>
          </a:p>
        </p:txBody>
      </p:sp>
      <p:sp>
        <p:nvSpPr>
          <p:cNvPr id="582" name="Google Shape;582;p56"/>
          <p:cNvSpPr txBox="1"/>
          <p:nvPr>
            <p:ph type="title"/>
          </p:nvPr>
        </p:nvSpPr>
        <p:spPr>
          <a:xfrm>
            <a:off x="720000" y="2231275"/>
            <a:ext cx="2877300" cy="1121700"/>
          </a:xfrm>
          <a:prstGeom prst="rect">
            <a:avLst/>
          </a:prstGeom>
          <a:noFill/>
          <a:ln>
            <a:noFill/>
          </a:ln>
        </p:spPr>
        <p:txBody>
          <a:bodyPr anchorCtr="0" anchor="ctr" bIns="94750" lIns="94750" spcFirstLastPara="1" rIns="94750" wrap="square" tIns="94750">
            <a:noAutofit/>
          </a:bodyPr>
          <a:lstStyle/>
          <a:p>
            <a:pPr indent="0" lvl="0" marL="0" rtl="0" algn="l">
              <a:lnSpc>
                <a:spcPct val="100000"/>
              </a:lnSpc>
              <a:spcBef>
                <a:spcPts val="0"/>
              </a:spcBef>
              <a:spcAft>
                <a:spcPts val="0"/>
              </a:spcAft>
              <a:buSzPts val="3700"/>
              <a:buNone/>
            </a:pPr>
            <a:r>
              <a:rPr lang="en" sz="2400"/>
              <a:t>Conclusion and key points</a:t>
            </a:r>
            <a:endParaRPr sz="2400"/>
          </a:p>
        </p:txBody>
      </p:sp>
      <p:sp>
        <p:nvSpPr>
          <p:cNvPr id="583" name="Google Shape;583;p56"/>
          <p:cNvSpPr txBox="1"/>
          <p:nvPr>
            <p:ph idx="2" type="title"/>
          </p:nvPr>
        </p:nvSpPr>
        <p:spPr>
          <a:xfrm>
            <a:off x="936900" y="1001848"/>
            <a:ext cx="1221900" cy="841800"/>
          </a:xfrm>
          <a:prstGeom prst="rect">
            <a:avLst/>
          </a:prstGeom>
          <a:noFill/>
          <a:ln>
            <a:noFill/>
          </a:ln>
        </p:spPr>
        <p:txBody>
          <a:bodyPr anchorCtr="0" anchor="ctr" bIns="94750" lIns="94750" spcFirstLastPara="1" rIns="94750" wrap="square" tIns="94750">
            <a:noAutofit/>
          </a:bodyPr>
          <a:lstStyle/>
          <a:p>
            <a:pPr indent="0" lvl="0" marL="0" rtl="0" algn="ctr">
              <a:lnSpc>
                <a:spcPct val="100000"/>
              </a:lnSpc>
              <a:spcBef>
                <a:spcPts val="0"/>
              </a:spcBef>
              <a:spcAft>
                <a:spcPts val="0"/>
              </a:spcAft>
              <a:buSzPts val="6200"/>
              <a:buNone/>
            </a:pPr>
            <a:r>
              <a:rPr lang="en"/>
              <a:t>06</a:t>
            </a:r>
            <a:endParaRPr/>
          </a:p>
        </p:txBody>
      </p:sp>
      <p:sp>
        <p:nvSpPr>
          <p:cNvPr id="584" name="Google Shape;584;p56"/>
          <p:cNvSpPr txBox="1"/>
          <p:nvPr>
            <p:ph idx="1" type="subTitle"/>
          </p:nvPr>
        </p:nvSpPr>
        <p:spPr>
          <a:xfrm>
            <a:off x="720000" y="3870350"/>
            <a:ext cx="2605500" cy="604200"/>
          </a:xfrm>
          <a:prstGeom prst="rect">
            <a:avLst/>
          </a:prstGeom>
          <a:noFill/>
          <a:ln>
            <a:noFill/>
          </a:ln>
        </p:spPr>
        <p:txBody>
          <a:bodyPr anchorCtr="0" anchor="ctr" bIns="94750" lIns="94750" spcFirstLastPara="1" rIns="94750" wrap="square" tIns="94750">
            <a:noAutofit/>
          </a:bodyPr>
          <a:lstStyle/>
          <a:p>
            <a:pPr indent="0" lvl="0" marL="0" rtl="0" algn="l">
              <a:lnSpc>
                <a:spcPct val="100000"/>
              </a:lnSpc>
              <a:spcBef>
                <a:spcPts val="0"/>
              </a:spcBef>
              <a:spcAft>
                <a:spcPts val="0"/>
              </a:spcAft>
              <a:buSzPts val="1500"/>
              <a:buNone/>
            </a:pPr>
            <a:r>
              <a:t/>
            </a:r>
            <a:endParaRPr/>
          </a:p>
        </p:txBody>
      </p:sp>
      <p:pic>
        <p:nvPicPr>
          <p:cNvPr id="585" name="Google Shape;585;p56"/>
          <p:cNvPicPr preferRelativeResize="0"/>
          <p:nvPr/>
        </p:nvPicPr>
        <p:blipFill rotWithShape="1">
          <a:blip r:embed="rId3">
            <a:alphaModFix/>
          </a:blip>
          <a:srcRect b="0" l="0" r="0" t="0"/>
          <a:stretch/>
        </p:blipFill>
        <p:spPr>
          <a:xfrm>
            <a:off x="4161700" y="1312050"/>
            <a:ext cx="4982298" cy="2427899"/>
          </a:xfrm>
          <a:prstGeom prst="rect">
            <a:avLst/>
          </a:prstGeom>
          <a:noFill/>
          <a:ln cap="flat" cmpd="sng" w="9525">
            <a:solidFill>
              <a:schemeClr val="dk1"/>
            </a:solidFill>
            <a:prstDash val="solid"/>
            <a:round/>
            <a:headEnd len="sm" w="sm" type="none"/>
            <a:tailEnd len="sm" w="sm" type="none"/>
          </a:ln>
          <a:effectLst>
            <a:outerShdw rotWithShape="0" algn="bl" dir="3240000" dist="209550">
              <a:schemeClr val="dk1"/>
            </a:outerShdw>
          </a:effectLst>
        </p:spPr>
      </p:pic>
      <p:pic>
        <p:nvPicPr>
          <p:cNvPr id="586" name="Google Shape;586;p56"/>
          <p:cNvPicPr preferRelativeResize="0"/>
          <p:nvPr/>
        </p:nvPicPr>
        <p:blipFill rotWithShape="1">
          <a:blip r:embed="rId4">
            <a:alphaModFix/>
          </a:blip>
          <a:srcRect b="-108305" l="-108306" r="-108305" t="-108306"/>
          <a:stretch/>
        </p:blipFill>
        <p:spPr>
          <a:xfrm>
            <a:off x="7539228" y="3538728"/>
            <a:ext cx="1543050" cy="1543050"/>
          </a:xfrm>
          <a:prstGeom prst="ellipse">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586"/>
                                        </p:tgtEl>
                                        <p:attrNameLst>
                                          <p:attrName>style.visibility</p:attrName>
                                        </p:attrNameLst>
                                      </p:cBhvr>
                                      <p:to>
                                        <p:strVal val="visible"/>
                                      </p:to>
                                    </p:set>
                                    <p:animEffect filter="fade" transition="in">
                                      <p:cBhvr>
                                        <p:cTn dur="1"/>
                                        <p:tgtEl>
                                          <p:spTgt spid="58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0" name="Shape 590"/>
        <p:cNvGrpSpPr/>
        <p:nvPr/>
      </p:nvGrpSpPr>
      <p:grpSpPr>
        <a:xfrm>
          <a:off x="0" y="0"/>
          <a:ext cx="0" cy="0"/>
          <a:chOff x="0" y="0"/>
          <a:chExt cx="0" cy="0"/>
        </a:xfrm>
      </p:grpSpPr>
      <p:sp>
        <p:nvSpPr>
          <p:cNvPr id="591" name="Google Shape;591;p57"/>
          <p:cNvSpPr txBox="1"/>
          <p:nvPr>
            <p:ph idx="1" type="body"/>
          </p:nvPr>
        </p:nvSpPr>
        <p:spPr>
          <a:xfrm>
            <a:off x="720000" y="1284275"/>
            <a:ext cx="4841100" cy="3284700"/>
          </a:xfrm>
          <a:prstGeom prst="rect">
            <a:avLst/>
          </a:prstGeom>
          <a:noFill/>
          <a:ln>
            <a:noFill/>
          </a:ln>
        </p:spPr>
        <p:txBody>
          <a:bodyPr anchorCtr="0" anchor="t" bIns="94750" lIns="94750" spcFirstLastPara="1" rIns="94750" wrap="square" tIns="94750">
            <a:noAutofit/>
          </a:bodyPr>
          <a:lstStyle/>
          <a:p>
            <a:pPr indent="0" lvl="0" marL="0" rtl="0" algn="l">
              <a:lnSpc>
                <a:spcPct val="115000"/>
              </a:lnSpc>
              <a:spcBef>
                <a:spcPts val="0"/>
              </a:spcBef>
              <a:spcAft>
                <a:spcPts val="0"/>
              </a:spcAft>
              <a:buSzPts val="1200"/>
              <a:buNone/>
            </a:pPr>
            <a:r>
              <a:rPr i="1" lang="en"/>
              <a:t>Effective communication is vital for fostering meaningful connections, promoting collaboration, and achieving mutual goals in personal, professional, and societal contexts. By understanding the principles, processes, and challenges of communication, individuals can enhance their communication skills and navigate interpersonal interactions more effectively.</a:t>
            </a:r>
            <a:endParaRPr i="1"/>
          </a:p>
          <a:p>
            <a:pPr indent="0" lvl="0" marL="0" rtl="0" algn="l">
              <a:lnSpc>
                <a:spcPct val="115000"/>
              </a:lnSpc>
              <a:spcBef>
                <a:spcPts val="0"/>
              </a:spcBef>
              <a:spcAft>
                <a:spcPts val="0"/>
              </a:spcAft>
              <a:buSzPts val="1200"/>
              <a:buNone/>
            </a:pPr>
            <a:r>
              <a:t/>
            </a:r>
            <a:endParaRPr b="1"/>
          </a:p>
        </p:txBody>
      </p:sp>
      <p:pic>
        <p:nvPicPr>
          <p:cNvPr id="592" name="Google Shape;592;p57"/>
          <p:cNvPicPr preferRelativeResize="0"/>
          <p:nvPr/>
        </p:nvPicPr>
        <p:blipFill rotWithShape="1">
          <a:blip r:embed="rId3">
            <a:alphaModFix/>
          </a:blip>
          <a:srcRect b="0" l="0" r="0" t="0"/>
          <a:stretch/>
        </p:blipFill>
        <p:spPr>
          <a:xfrm>
            <a:off x="5865900" y="1287575"/>
            <a:ext cx="3278100" cy="3278100"/>
          </a:xfrm>
          <a:prstGeom prst="rect">
            <a:avLst/>
          </a:prstGeom>
          <a:noFill/>
          <a:ln>
            <a:noFill/>
          </a:ln>
        </p:spPr>
      </p:pic>
      <p:pic>
        <p:nvPicPr>
          <p:cNvPr id="593" name="Google Shape;593;p57"/>
          <p:cNvPicPr preferRelativeResize="0"/>
          <p:nvPr/>
        </p:nvPicPr>
        <p:blipFill rotWithShape="1">
          <a:blip r:embed="rId4">
            <a:alphaModFix/>
          </a:blip>
          <a:srcRect b="-108305" l="-108306" r="-108305" t="-108306"/>
          <a:stretch/>
        </p:blipFill>
        <p:spPr>
          <a:xfrm>
            <a:off x="7539228" y="3538728"/>
            <a:ext cx="1543050" cy="1543050"/>
          </a:xfrm>
          <a:prstGeom prst="ellipse">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593"/>
                                        </p:tgtEl>
                                        <p:attrNameLst>
                                          <p:attrName>style.visibility</p:attrName>
                                        </p:attrNameLst>
                                      </p:cBhvr>
                                      <p:to>
                                        <p:strVal val="visible"/>
                                      </p:to>
                                    </p:set>
                                    <p:animEffect filter="fade" transition="in">
                                      <p:cBhvr>
                                        <p:cTn dur="1"/>
                                        <p:tgtEl>
                                          <p:spTgt spid="59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7" name="Shape 597"/>
        <p:cNvGrpSpPr/>
        <p:nvPr/>
      </p:nvGrpSpPr>
      <p:grpSpPr>
        <a:xfrm>
          <a:off x="0" y="0"/>
          <a:ext cx="0" cy="0"/>
          <a:chOff x="0" y="0"/>
          <a:chExt cx="0" cy="0"/>
        </a:xfrm>
      </p:grpSpPr>
      <p:pic>
        <p:nvPicPr>
          <p:cNvPr id="598" name="Google Shape;598;p58"/>
          <p:cNvPicPr preferRelativeResize="0"/>
          <p:nvPr/>
        </p:nvPicPr>
        <p:blipFill rotWithShape="1">
          <a:blip r:embed="rId3">
            <a:alphaModFix/>
          </a:blip>
          <a:srcRect b="2380" l="0" r="0" t="2380"/>
          <a:stretch/>
        </p:blipFill>
        <p:spPr>
          <a:xfrm>
            <a:off x="3715275" y="74610"/>
            <a:ext cx="2025975" cy="1929532"/>
          </a:xfrm>
          <a:prstGeom prst="rect">
            <a:avLst/>
          </a:prstGeom>
          <a:noFill/>
          <a:ln cap="flat" cmpd="sng" w="9525">
            <a:solidFill>
              <a:schemeClr val="accent6"/>
            </a:solidFill>
            <a:prstDash val="solid"/>
            <a:round/>
            <a:headEnd len="sm" w="sm" type="none"/>
            <a:tailEnd len="sm" w="sm" type="none"/>
          </a:ln>
        </p:spPr>
      </p:pic>
      <p:sp>
        <p:nvSpPr>
          <p:cNvPr id="599" name="Google Shape;599;p58"/>
          <p:cNvSpPr/>
          <p:nvPr/>
        </p:nvSpPr>
        <p:spPr>
          <a:xfrm>
            <a:off x="3954000" y="3550478"/>
            <a:ext cx="5083800" cy="549300"/>
          </a:xfrm>
          <a:prstGeom prst="rect">
            <a:avLst/>
          </a:prstGeom>
          <a:solidFill>
            <a:srgbClr val="FF9900"/>
          </a:solidFill>
          <a:ln>
            <a:noFill/>
          </a:ln>
        </p:spPr>
        <p:txBody>
          <a:bodyPr anchorCtr="0" anchor="ctr" bIns="94750" lIns="94750" spcFirstLastPara="1" rIns="94750" wrap="square" tIns="94750">
            <a:noAutofit/>
          </a:bodyPr>
          <a:lstStyle/>
          <a:p>
            <a:pPr indent="0" lvl="0" marL="0" marR="0" rtl="0" algn="ctr">
              <a:lnSpc>
                <a:spcPct val="100000"/>
              </a:lnSpc>
              <a:spcBef>
                <a:spcPts val="0"/>
              </a:spcBef>
              <a:spcAft>
                <a:spcPts val="0"/>
              </a:spcAft>
              <a:buClr>
                <a:srgbClr val="000000"/>
              </a:buClr>
              <a:buSzPts val="1600"/>
              <a:buFont typeface="Arial"/>
              <a:buNone/>
            </a:pPr>
            <a:r>
              <a:rPr b="1" i="0" lang="en" sz="1400" u="none" cap="none" strike="noStrike">
                <a:solidFill>
                  <a:srgbClr val="FEFEFE"/>
                </a:solidFill>
                <a:latin typeface="Antic"/>
                <a:ea typeface="Antic"/>
                <a:cs typeface="Antic"/>
                <a:sym typeface="Antic"/>
              </a:rPr>
              <a:t>Project no: 2022-1-RO01-KA220-VET-000085029</a:t>
            </a:r>
            <a:endParaRPr b="1" i="0" sz="1400" u="none" cap="none" strike="noStrike">
              <a:solidFill>
                <a:srgbClr val="FF9900"/>
              </a:solidFill>
              <a:latin typeface="Antic"/>
              <a:ea typeface="Antic"/>
              <a:cs typeface="Antic"/>
              <a:sym typeface="Antic"/>
            </a:endParaRPr>
          </a:p>
        </p:txBody>
      </p:sp>
      <p:pic>
        <p:nvPicPr>
          <p:cNvPr id="600" name="Google Shape;600;p58"/>
          <p:cNvPicPr preferRelativeResize="0"/>
          <p:nvPr/>
        </p:nvPicPr>
        <p:blipFill rotWithShape="1">
          <a:blip r:embed="rId4">
            <a:alphaModFix/>
          </a:blip>
          <a:srcRect b="0" l="2722" r="2731" t="0"/>
          <a:stretch/>
        </p:blipFill>
        <p:spPr>
          <a:xfrm>
            <a:off x="6321750" y="293918"/>
            <a:ext cx="2100060" cy="495634"/>
          </a:xfrm>
          <a:prstGeom prst="rect">
            <a:avLst/>
          </a:prstGeom>
          <a:noFill/>
          <a:ln>
            <a:noFill/>
          </a:ln>
        </p:spPr>
      </p:pic>
      <p:sp>
        <p:nvSpPr>
          <p:cNvPr id="601" name="Google Shape;601;p58"/>
          <p:cNvSpPr txBox="1"/>
          <p:nvPr/>
        </p:nvSpPr>
        <p:spPr>
          <a:xfrm>
            <a:off x="0" y="2102700"/>
            <a:ext cx="9144000" cy="1530600"/>
          </a:xfrm>
          <a:prstGeom prst="rect">
            <a:avLst/>
          </a:prstGeom>
          <a:solidFill>
            <a:srgbClr val="5F7D95"/>
          </a:solidFill>
          <a:ln>
            <a:noFill/>
          </a:ln>
        </p:spPr>
        <p:txBody>
          <a:bodyPr anchorCtr="0" anchor="ctr" bIns="94750" lIns="94750" spcFirstLastPara="1" rIns="94750" wrap="square" tIns="94750">
            <a:noAutofit/>
          </a:bodyPr>
          <a:lstStyle/>
          <a:p>
            <a:pPr indent="0" lvl="0" marL="0" marR="0" rtl="0" algn="ctr">
              <a:lnSpc>
                <a:spcPct val="90000"/>
              </a:lnSpc>
              <a:spcBef>
                <a:spcPts val="0"/>
              </a:spcBef>
              <a:spcAft>
                <a:spcPts val="0"/>
              </a:spcAft>
              <a:buClr>
                <a:srgbClr val="000000"/>
              </a:buClr>
              <a:buSzPts val="4900"/>
              <a:buFont typeface="Arial"/>
              <a:buNone/>
            </a:pPr>
            <a:r>
              <a:rPr b="1" i="0" lang="en" sz="4900" u="none" cap="none" strike="noStrike">
                <a:solidFill>
                  <a:srgbClr val="FFFFFF"/>
                </a:solidFill>
                <a:latin typeface="Lexend"/>
                <a:ea typeface="Lexend"/>
                <a:cs typeface="Lexend"/>
                <a:sym typeface="Lexend"/>
              </a:rPr>
              <a:t>Thank you for your attention!</a:t>
            </a:r>
            <a:endParaRPr b="0" i="0" sz="1800" u="none" cap="none" strike="noStrike">
              <a:solidFill>
                <a:srgbClr val="FFFFFF"/>
              </a:solidFill>
              <a:latin typeface="Calibri"/>
              <a:ea typeface="Calibri"/>
              <a:cs typeface="Calibri"/>
              <a:sym typeface="Calibri"/>
            </a:endParaRPr>
          </a:p>
        </p:txBody>
      </p:sp>
      <p:grpSp>
        <p:nvGrpSpPr>
          <p:cNvPr id="602" name="Google Shape;602;p58"/>
          <p:cNvGrpSpPr/>
          <p:nvPr/>
        </p:nvGrpSpPr>
        <p:grpSpPr>
          <a:xfrm>
            <a:off x="908562" y="4256594"/>
            <a:ext cx="7326890" cy="846553"/>
            <a:chOff x="498500" y="4137629"/>
            <a:chExt cx="8147326" cy="941346"/>
          </a:xfrm>
        </p:grpSpPr>
        <p:grpSp>
          <p:nvGrpSpPr>
            <p:cNvPr id="603" name="Google Shape;603;p58"/>
            <p:cNvGrpSpPr/>
            <p:nvPr/>
          </p:nvGrpSpPr>
          <p:grpSpPr>
            <a:xfrm>
              <a:off x="498500" y="4226550"/>
              <a:ext cx="4586516" cy="852425"/>
              <a:chOff x="498500" y="4226550"/>
              <a:chExt cx="4586516" cy="852425"/>
            </a:xfrm>
          </p:grpSpPr>
          <p:grpSp>
            <p:nvGrpSpPr>
              <p:cNvPr id="604" name="Google Shape;604;p58"/>
              <p:cNvGrpSpPr/>
              <p:nvPr/>
            </p:nvGrpSpPr>
            <p:grpSpPr>
              <a:xfrm>
                <a:off x="498500" y="4226550"/>
                <a:ext cx="2782903" cy="852425"/>
                <a:chOff x="661431" y="5761985"/>
                <a:chExt cx="4102762" cy="1256708"/>
              </a:xfrm>
            </p:grpSpPr>
            <p:pic>
              <p:nvPicPr>
                <p:cNvPr id="605" name="Google Shape;605;p58"/>
                <p:cNvPicPr preferRelativeResize="0"/>
                <p:nvPr/>
              </p:nvPicPr>
              <p:blipFill rotWithShape="1">
                <a:blip r:embed="rId5">
                  <a:alphaModFix/>
                </a:blip>
                <a:srcRect b="0" l="0" r="0" t="0"/>
                <a:stretch/>
              </p:blipFill>
              <p:spPr>
                <a:xfrm>
                  <a:off x="3392779" y="5768268"/>
                  <a:ext cx="1371414" cy="1072165"/>
                </a:xfrm>
                <a:prstGeom prst="rect">
                  <a:avLst/>
                </a:prstGeom>
                <a:noFill/>
                <a:ln>
                  <a:noFill/>
                </a:ln>
              </p:spPr>
            </p:pic>
            <p:pic>
              <p:nvPicPr>
                <p:cNvPr id="606" name="Google Shape;606;p58"/>
                <p:cNvPicPr preferRelativeResize="0"/>
                <p:nvPr/>
              </p:nvPicPr>
              <p:blipFill rotWithShape="1">
                <a:blip r:embed="rId6">
                  <a:alphaModFix/>
                </a:blip>
                <a:srcRect b="0" l="0" r="0" t="0"/>
                <a:stretch/>
              </p:blipFill>
              <p:spPr>
                <a:xfrm>
                  <a:off x="661431" y="5761985"/>
                  <a:ext cx="1584550" cy="1256708"/>
                </a:xfrm>
                <a:prstGeom prst="rect">
                  <a:avLst/>
                </a:prstGeom>
                <a:noFill/>
                <a:ln>
                  <a:noFill/>
                </a:ln>
              </p:spPr>
            </p:pic>
          </p:grpSp>
          <p:pic>
            <p:nvPicPr>
              <p:cNvPr descr="Logo Oriensys" id="607" name="Google Shape;607;p58"/>
              <p:cNvPicPr preferRelativeResize="0"/>
              <p:nvPr/>
            </p:nvPicPr>
            <p:blipFill rotWithShape="1">
              <a:blip r:embed="rId7">
                <a:alphaModFix/>
              </a:blip>
              <a:srcRect b="0" l="0" r="0" t="0"/>
              <a:stretch/>
            </p:blipFill>
            <p:spPr>
              <a:xfrm>
                <a:off x="4059273" y="4297788"/>
                <a:ext cx="1025743" cy="621025"/>
              </a:xfrm>
              <a:prstGeom prst="rect">
                <a:avLst/>
              </a:prstGeom>
              <a:noFill/>
              <a:ln>
                <a:noFill/>
              </a:ln>
            </p:spPr>
          </p:pic>
        </p:grpSp>
        <p:pic>
          <p:nvPicPr>
            <p:cNvPr id="608" name="Google Shape;608;p58"/>
            <p:cNvPicPr preferRelativeResize="0"/>
            <p:nvPr/>
          </p:nvPicPr>
          <p:blipFill rotWithShape="1">
            <a:blip r:embed="rId8">
              <a:alphaModFix/>
            </a:blip>
            <a:srcRect b="0" l="0" r="0" t="0"/>
            <a:stretch/>
          </p:blipFill>
          <p:spPr>
            <a:xfrm>
              <a:off x="7927676" y="4244682"/>
              <a:ext cx="718150" cy="727244"/>
            </a:xfrm>
            <a:prstGeom prst="rect">
              <a:avLst/>
            </a:prstGeom>
            <a:noFill/>
            <a:ln>
              <a:noFill/>
            </a:ln>
          </p:spPr>
        </p:pic>
        <p:pic>
          <p:nvPicPr>
            <p:cNvPr id="609" name="Google Shape;609;p58"/>
            <p:cNvPicPr preferRelativeResize="0"/>
            <p:nvPr/>
          </p:nvPicPr>
          <p:blipFill rotWithShape="1">
            <a:blip r:embed="rId9">
              <a:alphaModFix/>
            </a:blip>
            <a:srcRect b="7329" l="0" r="0" t="-7329"/>
            <a:stretch/>
          </p:blipFill>
          <p:spPr>
            <a:xfrm>
              <a:off x="6147275" y="4137629"/>
              <a:ext cx="718150" cy="913596"/>
            </a:xfrm>
            <a:prstGeom prst="rect">
              <a:avLst/>
            </a:prstGeom>
            <a:noFill/>
            <a:ln>
              <a:noFill/>
            </a:ln>
          </p:spPr>
        </p:pic>
      </p:grpSp>
      <p:pic>
        <p:nvPicPr>
          <p:cNvPr id="610" name="Google Shape;610;p58"/>
          <p:cNvPicPr preferRelativeResize="0"/>
          <p:nvPr/>
        </p:nvPicPr>
        <p:blipFill rotWithShape="1">
          <a:blip r:embed="rId10">
            <a:alphaModFix/>
          </a:blip>
          <a:srcRect b="-108305" l="-108306" r="-108305" t="-108306"/>
          <a:stretch/>
        </p:blipFill>
        <p:spPr>
          <a:xfrm>
            <a:off x="7539228" y="3538728"/>
            <a:ext cx="1543050" cy="1543050"/>
          </a:xfrm>
          <a:prstGeom prst="ellipse">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610"/>
                                        </p:tgtEl>
                                        <p:attrNameLst>
                                          <p:attrName>style.visibility</p:attrName>
                                        </p:attrNameLst>
                                      </p:cBhvr>
                                      <p:to>
                                        <p:strVal val="visible"/>
                                      </p:to>
                                    </p:set>
                                    <p:animEffect filter="fade" transition="in">
                                      <p:cBhvr>
                                        <p:cTn dur="1"/>
                                        <p:tgtEl>
                                          <p:spTgt spid="61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 name="Shape 178"/>
        <p:cNvGrpSpPr/>
        <p:nvPr/>
      </p:nvGrpSpPr>
      <p:grpSpPr>
        <a:xfrm>
          <a:off x="0" y="0"/>
          <a:ext cx="0" cy="0"/>
          <a:chOff x="0" y="0"/>
          <a:chExt cx="0" cy="0"/>
        </a:xfrm>
      </p:grpSpPr>
      <p:sp>
        <p:nvSpPr>
          <p:cNvPr id="179" name="Google Shape;179;p6"/>
          <p:cNvSpPr txBox="1"/>
          <p:nvPr>
            <p:ph type="title"/>
          </p:nvPr>
        </p:nvSpPr>
        <p:spPr>
          <a:xfrm>
            <a:off x="1164594" y="316670"/>
            <a:ext cx="7259400" cy="572700"/>
          </a:xfrm>
          <a:prstGeom prst="rect">
            <a:avLst/>
          </a:prstGeom>
          <a:noFill/>
          <a:ln>
            <a:noFill/>
          </a:ln>
        </p:spPr>
        <p:txBody>
          <a:bodyPr anchorCtr="0" anchor="ctr" bIns="94750" lIns="94750" spcFirstLastPara="1" rIns="94750" wrap="square" tIns="94750">
            <a:noAutofit/>
          </a:bodyPr>
          <a:lstStyle/>
          <a:p>
            <a:pPr indent="0" lvl="0" marL="0" rtl="0" algn="ctr">
              <a:lnSpc>
                <a:spcPct val="100000"/>
              </a:lnSpc>
              <a:spcBef>
                <a:spcPts val="0"/>
              </a:spcBef>
              <a:spcAft>
                <a:spcPts val="0"/>
              </a:spcAft>
              <a:buSzPts val="3300"/>
              <a:buNone/>
            </a:pPr>
            <a:r>
              <a:rPr lang="en"/>
              <a:t>Types of communication</a:t>
            </a:r>
            <a:endParaRPr/>
          </a:p>
        </p:txBody>
      </p:sp>
      <p:sp>
        <p:nvSpPr>
          <p:cNvPr id="180" name="Google Shape;180;p6"/>
          <p:cNvSpPr txBox="1"/>
          <p:nvPr>
            <p:ph idx="1" type="body"/>
          </p:nvPr>
        </p:nvSpPr>
        <p:spPr>
          <a:xfrm>
            <a:off x="720000" y="1284275"/>
            <a:ext cx="3724800" cy="3284700"/>
          </a:xfrm>
          <a:prstGeom prst="rect">
            <a:avLst/>
          </a:prstGeom>
          <a:noFill/>
          <a:ln>
            <a:noFill/>
          </a:ln>
        </p:spPr>
        <p:txBody>
          <a:bodyPr anchorCtr="0" anchor="t" bIns="94750" lIns="94750" spcFirstLastPara="1" rIns="94750" wrap="square" tIns="94750">
            <a:noAutofit/>
          </a:bodyPr>
          <a:lstStyle/>
          <a:p>
            <a:pPr indent="0" lvl="0" marL="0" rtl="0" algn="l">
              <a:lnSpc>
                <a:spcPct val="115000"/>
              </a:lnSpc>
              <a:spcBef>
                <a:spcPts val="0"/>
              </a:spcBef>
              <a:spcAft>
                <a:spcPts val="0"/>
              </a:spcAft>
              <a:buSzPts val="1200"/>
              <a:buNone/>
            </a:pPr>
            <a:r>
              <a:rPr b="1" lang="en"/>
              <a:t>Verbal communication </a:t>
            </a:r>
            <a:r>
              <a:rPr lang="en"/>
              <a:t>is</a:t>
            </a:r>
            <a:r>
              <a:rPr b="1" lang="en"/>
              <a:t> </a:t>
            </a:r>
            <a:r>
              <a:rPr lang="en"/>
              <a:t>the use of spoken or written words </a:t>
            </a:r>
            <a:endParaRPr/>
          </a:p>
          <a:p>
            <a:pPr indent="-304800" lvl="0" marL="457200" rtl="0" algn="l">
              <a:lnSpc>
                <a:spcPct val="115000"/>
              </a:lnSpc>
              <a:spcBef>
                <a:spcPts val="0"/>
              </a:spcBef>
              <a:spcAft>
                <a:spcPts val="0"/>
              </a:spcAft>
              <a:buSzPts val="1200"/>
              <a:buChar char="-"/>
            </a:pPr>
            <a:r>
              <a:rPr lang="en"/>
              <a:t>Oral communication - face to face conversations, phone calls, video conferences, presentations</a:t>
            </a:r>
            <a:endParaRPr/>
          </a:p>
          <a:p>
            <a:pPr indent="-304800" lvl="0" marL="457200" rtl="0" algn="l">
              <a:lnSpc>
                <a:spcPct val="115000"/>
              </a:lnSpc>
              <a:spcBef>
                <a:spcPts val="0"/>
              </a:spcBef>
              <a:spcAft>
                <a:spcPts val="0"/>
              </a:spcAft>
              <a:buSzPts val="1200"/>
              <a:buChar char="-"/>
            </a:pPr>
            <a:r>
              <a:rPr lang="en"/>
              <a:t>Written communication - emails, letters, reports, memos, social media posts</a:t>
            </a:r>
            <a:endParaRPr/>
          </a:p>
        </p:txBody>
      </p:sp>
      <p:pic>
        <p:nvPicPr>
          <p:cNvPr id="181" name="Google Shape;181;p6"/>
          <p:cNvPicPr preferRelativeResize="0"/>
          <p:nvPr/>
        </p:nvPicPr>
        <p:blipFill rotWithShape="1">
          <a:blip r:embed="rId3">
            <a:alphaModFix/>
          </a:blip>
          <a:srcRect b="0" l="0" r="0" t="0"/>
          <a:stretch/>
        </p:blipFill>
        <p:spPr>
          <a:xfrm>
            <a:off x="4749600" y="1473145"/>
            <a:ext cx="4394400" cy="2197200"/>
          </a:xfrm>
          <a:prstGeom prst="rect">
            <a:avLst/>
          </a:prstGeom>
          <a:noFill/>
          <a:ln>
            <a:noFill/>
          </a:ln>
        </p:spPr>
      </p:pic>
      <p:pic>
        <p:nvPicPr>
          <p:cNvPr id="182" name="Google Shape;182;p6"/>
          <p:cNvPicPr preferRelativeResize="0"/>
          <p:nvPr/>
        </p:nvPicPr>
        <p:blipFill rotWithShape="1">
          <a:blip r:embed="rId4">
            <a:alphaModFix/>
          </a:blip>
          <a:srcRect b="-108305" l="-108306" r="-108305" t="-108306"/>
          <a:stretch/>
        </p:blipFill>
        <p:spPr>
          <a:xfrm>
            <a:off x="7539228" y="3538728"/>
            <a:ext cx="1543050" cy="1543050"/>
          </a:xfrm>
          <a:prstGeom prst="ellipse">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82"/>
                                        </p:tgtEl>
                                        <p:attrNameLst>
                                          <p:attrName>style.visibility</p:attrName>
                                        </p:attrNameLst>
                                      </p:cBhvr>
                                      <p:to>
                                        <p:strVal val="visible"/>
                                      </p:to>
                                    </p:set>
                                    <p:animEffect filter="fade" transition="in">
                                      <p:cBhvr>
                                        <p:cTn dur="1"/>
                                        <p:tgtEl>
                                          <p:spTgt spid="18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 name="Shape 186"/>
        <p:cNvGrpSpPr/>
        <p:nvPr/>
      </p:nvGrpSpPr>
      <p:grpSpPr>
        <a:xfrm>
          <a:off x="0" y="0"/>
          <a:ext cx="0" cy="0"/>
          <a:chOff x="0" y="0"/>
          <a:chExt cx="0" cy="0"/>
        </a:xfrm>
      </p:grpSpPr>
      <p:sp>
        <p:nvSpPr>
          <p:cNvPr id="187" name="Google Shape;187;p7"/>
          <p:cNvSpPr txBox="1"/>
          <p:nvPr>
            <p:ph type="title"/>
          </p:nvPr>
        </p:nvSpPr>
        <p:spPr>
          <a:xfrm>
            <a:off x="1164594" y="316670"/>
            <a:ext cx="7259400" cy="572700"/>
          </a:xfrm>
          <a:prstGeom prst="rect">
            <a:avLst/>
          </a:prstGeom>
          <a:noFill/>
          <a:ln>
            <a:noFill/>
          </a:ln>
        </p:spPr>
        <p:txBody>
          <a:bodyPr anchorCtr="0" anchor="ctr" bIns="94750" lIns="94750" spcFirstLastPara="1" rIns="94750" wrap="square" tIns="94750">
            <a:noAutofit/>
          </a:bodyPr>
          <a:lstStyle/>
          <a:p>
            <a:pPr indent="0" lvl="0" marL="0" rtl="0" algn="ctr">
              <a:lnSpc>
                <a:spcPct val="100000"/>
              </a:lnSpc>
              <a:spcBef>
                <a:spcPts val="0"/>
              </a:spcBef>
              <a:spcAft>
                <a:spcPts val="0"/>
              </a:spcAft>
              <a:buSzPts val="3300"/>
              <a:buNone/>
            </a:pPr>
            <a:r>
              <a:rPr lang="en"/>
              <a:t>Types of communication</a:t>
            </a:r>
            <a:endParaRPr/>
          </a:p>
        </p:txBody>
      </p:sp>
      <p:sp>
        <p:nvSpPr>
          <p:cNvPr id="188" name="Google Shape;188;p7"/>
          <p:cNvSpPr txBox="1"/>
          <p:nvPr>
            <p:ph idx="1" type="body"/>
          </p:nvPr>
        </p:nvSpPr>
        <p:spPr>
          <a:xfrm>
            <a:off x="720000" y="1284275"/>
            <a:ext cx="3724800" cy="3284700"/>
          </a:xfrm>
          <a:prstGeom prst="rect">
            <a:avLst/>
          </a:prstGeom>
          <a:noFill/>
          <a:ln>
            <a:noFill/>
          </a:ln>
        </p:spPr>
        <p:txBody>
          <a:bodyPr anchorCtr="0" anchor="t" bIns="94750" lIns="94750" spcFirstLastPara="1" rIns="94750" wrap="square" tIns="94750">
            <a:noAutofit/>
          </a:bodyPr>
          <a:lstStyle/>
          <a:p>
            <a:pPr indent="0" lvl="0" marL="0" rtl="0" algn="l">
              <a:lnSpc>
                <a:spcPct val="115000"/>
              </a:lnSpc>
              <a:spcBef>
                <a:spcPts val="0"/>
              </a:spcBef>
              <a:spcAft>
                <a:spcPts val="0"/>
              </a:spcAft>
              <a:buSzPts val="1200"/>
              <a:buNone/>
            </a:pPr>
            <a:r>
              <a:rPr b="1" lang="en">
                <a:solidFill>
                  <a:srgbClr val="445D73"/>
                </a:solidFill>
              </a:rPr>
              <a:t>Non verbal communication: </a:t>
            </a:r>
            <a:r>
              <a:rPr lang="en">
                <a:solidFill>
                  <a:srgbClr val="445D73"/>
                </a:solidFill>
              </a:rPr>
              <a:t>use of body language, gestures, facial expressions, eye contact, posture, other physical behaviors to deliver messages</a:t>
            </a:r>
            <a:endParaRPr>
              <a:solidFill>
                <a:srgbClr val="445D73"/>
              </a:solidFill>
            </a:endParaRPr>
          </a:p>
          <a:p>
            <a:pPr indent="0" lvl="0" marL="0" rtl="0" algn="l">
              <a:lnSpc>
                <a:spcPct val="115000"/>
              </a:lnSpc>
              <a:spcBef>
                <a:spcPts val="0"/>
              </a:spcBef>
              <a:spcAft>
                <a:spcPts val="0"/>
              </a:spcAft>
              <a:buSzPts val="1200"/>
              <a:buNone/>
            </a:pPr>
            <a:r>
              <a:t/>
            </a:r>
            <a:endParaRPr>
              <a:solidFill>
                <a:srgbClr val="445D73"/>
              </a:solidFill>
            </a:endParaRPr>
          </a:p>
          <a:p>
            <a:pPr indent="0" lvl="0" marL="0" rtl="0" algn="just">
              <a:lnSpc>
                <a:spcPct val="150000"/>
              </a:lnSpc>
              <a:spcBef>
                <a:spcPts val="0"/>
              </a:spcBef>
              <a:spcAft>
                <a:spcPts val="0"/>
              </a:spcAft>
              <a:buSzPts val="1200"/>
              <a:buNone/>
            </a:pPr>
            <a:r>
              <a:rPr lang="en">
                <a:solidFill>
                  <a:srgbClr val="445D73"/>
                </a:solidFill>
              </a:rPr>
              <a:t>The most known non-verbal ways of communicate are kinesics, proxemics, haptics, chronemics, paralanguage (which is the tone, pitch and volume of one’s voice).</a:t>
            </a:r>
            <a:endParaRPr>
              <a:solidFill>
                <a:srgbClr val="445D73"/>
              </a:solidFill>
            </a:endParaRPr>
          </a:p>
        </p:txBody>
      </p:sp>
      <p:pic>
        <p:nvPicPr>
          <p:cNvPr id="189" name="Google Shape;189;p7"/>
          <p:cNvPicPr preferRelativeResize="0"/>
          <p:nvPr/>
        </p:nvPicPr>
        <p:blipFill rotWithShape="1">
          <a:blip r:embed="rId3">
            <a:alphaModFix/>
          </a:blip>
          <a:srcRect b="0" l="0" r="0" t="0"/>
          <a:stretch/>
        </p:blipFill>
        <p:spPr>
          <a:xfrm>
            <a:off x="4749600" y="1461820"/>
            <a:ext cx="4394400" cy="2929600"/>
          </a:xfrm>
          <a:prstGeom prst="rect">
            <a:avLst/>
          </a:prstGeom>
          <a:noFill/>
          <a:ln>
            <a:noFill/>
          </a:ln>
        </p:spPr>
      </p:pic>
      <p:pic>
        <p:nvPicPr>
          <p:cNvPr id="190" name="Google Shape;190;p7"/>
          <p:cNvPicPr preferRelativeResize="0"/>
          <p:nvPr/>
        </p:nvPicPr>
        <p:blipFill rotWithShape="1">
          <a:blip r:embed="rId4">
            <a:alphaModFix/>
          </a:blip>
          <a:srcRect b="-108305" l="-108306" r="-108305" t="-108306"/>
          <a:stretch/>
        </p:blipFill>
        <p:spPr>
          <a:xfrm>
            <a:off x="7539228" y="3538728"/>
            <a:ext cx="1543050" cy="1543050"/>
          </a:xfrm>
          <a:prstGeom prst="ellipse">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90"/>
                                        </p:tgtEl>
                                        <p:attrNameLst>
                                          <p:attrName>style.visibility</p:attrName>
                                        </p:attrNameLst>
                                      </p:cBhvr>
                                      <p:to>
                                        <p:strVal val="visible"/>
                                      </p:to>
                                    </p:set>
                                    <p:animEffect filter="fade" transition="in">
                                      <p:cBhvr>
                                        <p:cTn dur="1"/>
                                        <p:tgtEl>
                                          <p:spTgt spid="19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 name="Shape 194"/>
        <p:cNvGrpSpPr/>
        <p:nvPr/>
      </p:nvGrpSpPr>
      <p:grpSpPr>
        <a:xfrm>
          <a:off x="0" y="0"/>
          <a:ext cx="0" cy="0"/>
          <a:chOff x="0" y="0"/>
          <a:chExt cx="0" cy="0"/>
        </a:xfrm>
      </p:grpSpPr>
      <p:sp>
        <p:nvSpPr>
          <p:cNvPr id="195" name="Google Shape;195;p8"/>
          <p:cNvSpPr txBox="1"/>
          <p:nvPr>
            <p:ph type="title"/>
          </p:nvPr>
        </p:nvSpPr>
        <p:spPr>
          <a:xfrm>
            <a:off x="1164594" y="316670"/>
            <a:ext cx="7259400" cy="572700"/>
          </a:xfrm>
          <a:prstGeom prst="rect">
            <a:avLst/>
          </a:prstGeom>
          <a:noFill/>
          <a:ln>
            <a:noFill/>
          </a:ln>
        </p:spPr>
        <p:txBody>
          <a:bodyPr anchorCtr="0" anchor="ctr" bIns="94750" lIns="94750" spcFirstLastPara="1" rIns="94750" wrap="square" tIns="94750">
            <a:noAutofit/>
          </a:bodyPr>
          <a:lstStyle/>
          <a:p>
            <a:pPr indent="0" lvl="0" marL="0" rtl="0" algn="ctr">
              <a:lnSpc>
                <a:spcPct val="100000"/>
              </a:lnSpc>
              <a:spcBef>
                <a:spcPts val="0"/>
              </a:spcBef>
              <a:spcAft>
                <a:spcPts val="0"/>
              </a:spcAft>
              <a:buSzPts val="3300"/>
              <a:buNone/>
            </a:pPr>
            <a:r>
              <a:rPr lang="en"/>
              <a:t>Forms of communication</a:t>
            </a:r>
            <a:endParaRPr/>
          </a:p>
        </p:txBody>
      </p:sp>
      <p:sp>
        <p:nvSpPr>
          <p:cNvPr id="196" name="Google Shape;196;p8"/>
          <p:cNvSpPr txBox="1"/>
          <p:nvPr>
            <p:ph idx="1" type="body"/>
          </p:nvPr>
        </p:nvSpPr>
        <p:spPr>
          <a:xfrm>
            <a:off x="720000" y="1284275"/>
            <a:ext cx="3724800" cy="3284700"/>
          </a:xfrm>
          <a:prstGeom prst="rect">
            <a:avLst/>
          </a:prstGeom>
          <a:noFill/>
          <a:ln>
            <a:noFill/>
          </a:ln>
        </p:spPr>
        <p:txBody>
          <a:bodyPr anchorCtr="0" anchor="t" bIns="94750" lIns="94750" spcFirstLastPara="1" rIns="94750" wrap="square" tIns="94750">
            <a:noAutofit/>
          </a:bodyPr>
          <a:lstStyle/>
          <a:p>
            <a:pPr indent="0" lvl="0" marL="0" rtl="0" algn="just">
              <a:lnSpc>
                <a:spcPct val="150000"/>
              </a:lnSpc>
              <a:spcBef>
                <a:spcPts val="0"/>
              </a:spcBef>
              <a:spcAft>
                <a:spcPts val="0"/>
              </a:spcAft>
              <a:buSzPts val="1200"/>
              <a:buNone/>
            </a:pPr>
            <a:r>
              <a:rPr lang="en" sz="1400">
                <a:solidFill>
                  <a:srgbClr val="445D73"/>
                </a:solidFill>
              </a:rPr>
              <a:t>Communication can take four forms: intrapersonal, interpersonal, public and mass communication.</a:t>
            </a:r>
            <a:endParaRPr sz="1400">
              <a:solidFill>
                <a:srgbClr val="445D73"/>
              </a:solidFill>
            </a:endParaRPr>
          </a:p>
          <a:p>
            <a:pPr indent="0" lvl="0" marL="0" rtl="0" algn="just">
              <a:lnSpc>
                <a:spcPct val="150000"/>
              </a:lnSpc>
              <a:spcBef>
                <a:spcPts val="0"/>
              </a:spcBef>
              <a:spcAft>
                <a:spcPts val="0"/>
              </a:spcAft>
              <a:buSzPts val="1200"/>
              <a:buNone/>
            </a:pPr>
            <a:r>
              <a:t/>
            </a:r>
            <a:endParaRPr sz="1400">
              <a:solidFill>
                <a:srgbClr val="445D73"/>
              </a:solidFill>
            </a:endParaRPr>
          </a:p>
          <a:p>
            <a:pPr indent="0" lvl="0" marL="0" rtl="0" algn="l">
              <a:lnSpc>
                <a:spcPct val="115000"/>
              </a:lnSpc>
              <a:spcBef>
                <a:spcPts val="0"/>
              </a:spcBef>
              <a:spcAft>
                <a:spcPts val="0"/>
              </a:spcAft>
              <a:buSzPts val="1200"/>
              <a:buNone/>
            </a:pPr>
            <a:r>
              <a:rPr b="1" lang="en"/>
              <a:t>Intrapersonal communication</a:t>
            </a:r>
            <a:endParaRPr b="1"/>
          </a:p>
          <a:p>
            <a:pPr indent="-304800" lvl="0" marL="457200" rtl="0" algn="l">
              <a:lnSpc>
                <a:spcPct val="115000"/>
              </a:lnSpc>
              <a:spcBef>
                <a:spcPts val="0"/>
              </a:spcBef>
              <a:spcAft>
                <a:spcPts val="0"/>
              </a:spcAft>
              <a:buSzPts val="1200"/>
              <a:buChar char="-"/>
            </a:pPr>
            <a:r>
              <a:rPr lang="en"/>
              <a:t>thoughts , self-talk, internal reflections</a:t>
            </a:r>
            <a:endParaRPr/>
          </a:p>
          <a:p>
            <a:pPr indent="0" lvl="0" marL="0" rtl="0" algn="l">
              <a:lnSpc>
                <a:spcPct val="115000"/>
              </a:lnSpc>
              <a:spcBef>
                <a:spcPts val="0"/>
              </a:spcBef>
              <a:spcAft>
                <a:spcPts val="0"/>
              </a:spcAft>
              <a:buSzPts val="1200"/>
              <a:buNone/>
            </a:pPr>
            <a:r>
              <a:t/>
            </a:r>
            <a:endParaRPr/>
          </a:p>
          <a:p>
            <a:pPr indent="0" lvl="0" marL="0" rtl="0" algn="l">
              <a:lnSpc>
                <a:spcPct val="115000"/>
              </a:lnSpc>
              <a:spcBef>
                <a:spcPts val="0"/>
              </a:spcBef>
              <a:spcAft>
                <a:spcPts val="0"/>
              </a:spcAft>
              <a:buSzPts val="1200"/>
              <a:buNone/>
            </a:pPr>
            <a:r>
              <a:rPr b="1" lang="en"/>
              <a:t>Interpersonal communication</a:t>
            </a:r>
            <a:endParaRPr b="1"/>
          </a:p>
          <a:p>
            <a:pPr indent="-304800" lvl="0" marL="457200" rtl="0" algn="l">
              <a:lnSpc>
                <a:spcPct val="115000"/>
              </a:lnSpc>
              <a:spcBef>
                <a:spcPts val="0"/>
              </a:spcBef>
              <a:spcAft>
                <a:spcPts val="0"/>
              </a:spcAft>
              <a:buSzPts val="1200"/>
              <a:buChar char="-"/>
            </a:pPr>
            <a:r>
              <a:rPr lang="en"/>
              <a:t>Direct, face to face between two or more people</a:t>
            </a:r>
            <a:endParaRPr/>
          </a:p>
        </p:txBody>
      </p:sp>
      <p:pic>
        <p:nvPicPr>
          <p:cNvPr id="197" name="Google Shape;197;p8"/>
          <p:cNvPicPr preferRelativeResize="0"/>
          <p:nvPr/>
        </p:nvPicPr>
        <p:blipFill rotWithShape="1">
          <a:blip r:embed="rId3">
            <a:alphaModFix/>
          </a:blip>
          <a:srcRect b="0" l="0" r="0" t="0"/>
          <a:stretch/>
        </p:blipFill>
        <p:spPr>
          <a:xfrm>
            <a:off x="5046254" y="1072050"/>
            <a:ext cx="4097746" cy="2104876"/>
          </a:xfrm>
          <a:prstGeom prst="rect">
            <a:avLst/>
          </a:prstGeom>
          <a:noFill/>
          <a:ln>
            <a:noFill/>
          </a:ln>
        </p:spPr>
      </p:pic>
      <p:pic>
        <p:nvPicPr>
          <p:cNvPr id="198" name="Google Shape;198;p8"/>
          <p:cNvPicPr preferRelativeResize="0"/>
          <p:nvPr/>
        </p:nvPicPr>
        <p:blipFill rotWithShape="1">
          <a:blip r:embed="rId4">
            <a:alphaModFix/>
          </a:blip>
          <a:srcRect b="0" l="0" r="0" t="0"/>
          <a:stretch/>
        </p:blipFill>
        <p:spPr>
          <a:xfrm>
            <a:off x="3711429" y="3176925"/>
            <a:ext cx="2615293" cy="1966574"/>
          </a:xfrm>
          <a:prstGeom prst="rect">
            <a:avLst/>
          </a:prstGeom>
          <a:noFill/>
          <a:ln>
            <a:noFill/>
          </a:ln>
        </p:spPr>
      </p:pic>
      <p:pic>
        <p:nvPicPr>
          <p:cNvPr id="199" name="Google Shape;199;p8"/>
          <p:cNvPicPr preferRelativeResize="0"/>
          <p:nvPr/>
        </p:nvPicPr>
        <p:blipFill rotWithShape="1">
          <a:blip r:embed="rId5">
            <a:alphaModFix/>
          </a:blip>
          <a:srcRect b="-108305" l="-108306" r="-108305" t="-108306"/>
          <a:stretch/>
        </p:blipFill>
        <p:spPr>
          <a:xfrm>
            <a:off x="7539228" y="3538728"/>
            <a:ext cx="1543050" cy="1543050"/>
          </a:xfrm>
          <a:prstGeom prst="ellipse">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99"/>
                                        </p:tgtEl>
                                        <p:attrNameLst>
                                          <p:attrName>style.visibility</p:attrName>
                                        </p:attrNameLst>
                                      </p:cBhvr>
                                      <p:to>
                                        <p:strVal val="visible"/>
                                      </p:to>
                                    </p:set>
                                    <p:animEffect filter="fade" transition="in">
                                      <p:cBhvr>
                                        <p:cTn dur="1"/>
                                        <p:tgtEl>
                                          <p:spTgt spid="19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 name="Shape 203"/>
        <p:cNvGrpSpPr/>
        <p:nvPr/>
      </p:nvGrpSpPr>
      <p:grpSpPr>
        <a:xfrm>
          <a:off x="0" y="0"/>
          <a:ext cx="0" cy="0"/>
          <a:chOff x="0" y="0"/>
          <a:chExt cx="0" cy="0"/>
        </a:xfrm>
      </p:grpSpPr>
      <p:sp>
        <p:nvSpPr>
          <p:cNvPr id="204" name="Google Shape;204;p9"/>
          <p:cNvSpPr txBox="1"/>
          <p:nvPr>
            <p:ph type="title"/>
          </p:nvPr>
        </p:nvSpPr>
        <p:spPr>
          <a:xfrm>
            <a:off x="1164594" y="316670"/>
            <a:ext cx="7259400" cy="572700"/>
          </a:xfrm>
          <a:prstGeom prst="rect">
            <a:avLst/>
          </a:prstGeom>
          <a:noFill/>
          <a:ln>
            <a:noFill/>
          </a:ln>
        </p:spPr>
        <p:txBody>
          <a:bodyPr anchorCtr="0" anchor="ctr" bIns="94750" lIns="94750" spcFirstLastPara="1" rIns="94750" wrap="square" tIns="94750">
            <a:noAutofit/>
          </a:bodyPr>
          <a:lstStyle/>
          <a:p>
            <a:pPr indent="0" lvl="0" marL="0" rtl="0" algn="ctr">
              <a:lnSpc>
                <a:spcPct val="100000"/>
              </a:lnSpc>
              <a:spcBef>
                <a:spcPts val="0"/>
              </a:spcBef>
              <a:spcAft>
                <a:spcPts val="0"/>
              </a:spcAft>
              <a:buSzPts val="3300"/>
              <a:buNone/>
            </a:pPr>
            <a:r>
              <a:rPr lang="en"/>
              <a:t>Forms of communication</a:t>
            </a:r>
            <a:endParaRPr/>
          </a:p>
        </p:txBody>
      </p:sp>
      <p:sp>
        <p:nvSpPr>
          <p:cNvPr id="205" name="Google Shape;205;p9"/>
          <p:cNvSpPr txBox="1"/>
          <p:nvPr>
            <p:ph idx="1" type="body"/>
          </p:nvPr>
        </p:nvSpPr>
        <p:spPr>
          <a:xfrm>
            <a:off x="720000" y="1284275"/>
            <a:ext cx="3724800" cy="3284700"/>
          </a:xfrm>
          <a:prstGeom prst="rect">
            <a:avLst/>
          </a:prstGeom>
          <a:noFill/>
          <a:ln>
            <a:noFill/>
          </a:ln>
        </p:spPr>
        <p:txBody>
          <a:bodyPr anchorCtr="0" anchor="t" bIns="94750" lIns="94750" spcFirstLastPara="1" rIns="94750" wrap="square" tIns="94750">
            <a:noAutofit/>
          </a:bodyPr>
          <a:lstStyle/>
          <a:p>
            <a:pPr indent="0" lvl="0" marL="0" rtl="0" algn="l">
              <a:lnSpc>
                <a:spcPct val="115000"/>
              </a:lnSpc>
              <a:spcBef>
                <a:spcPts val="0"/>
              </a:spcBef>
              <a:spcAft>
                <a:spcPts val="0"/>
              </a:spcAft>
              <a:buSzPts val="1200"/>
              <a:buNone/>
            </a:pPr>
            <a:r>
              <a:rPr b="1" lang="en"/>
              <a:t>Public communication</a:t>
            </a:r>
            <a:endParaRPr b="1"/>
          </a:p>
          <a:p>
            <a:pPr indent="-304800" lvl="0" marL="457200" rtl="0" algn="l">
              <a:lnSpc>
                <a:spcPct val="115000"/>
              </a:lnSpc>
              <a:spcBef>
                <a:spcPts val="0"/>
              </a:spcBef>
              <a:spcAft>
                <a:spcPts val="0"/>
              </a:spcAft>
              <a:buSzPts val="1200"/>
              <a:buChar char="-"/>
            </a:pPr>
            <a:r>
              <a:rPr lang="en"/>
              <a:t>When a person speaks to a large audience - public speaking, university lectures, or media broadcasts</a:t>
            </a:r>
            <a:endParaRPr/>
          </a:p>
          <a:p>
            <a:pPr indent="0" lvl="0" marL="0" rtl="0" algn="l">
              <a:lnSpc>
                <a:spcPct val="115000"/>
              </a:lnSpc>
              <a:spcBef>
                <a:spcPts val="0"/>
              </a:spcBef>
              <a:spcAft>
                <a:spcPts val="0"/>
              </a:spcAft>
              <a:buSzPts val="1200"/>
              <a:buNone/>
            </a:pPr>
            <a:r>
              <a:t/>
            </a:r>
            <a:endParaRPr/>
          </a:p>
          <a:p>
            <a:pPr indent="0" lvl="0" marL="0" rtl="0" algn="l">
              <a:lnSpc>
                <a:spcPct val="115000"/>
              </a:lnSpc>
              <a:spcBef>
                <a:spcPts val="0"/>
              </a:spcBef>
              <a:spcAft>
                <a:spcPts val="0"/>
              </a:spcAft>
              <a:buSzPts val="1200"/>
              <a:buNone/>
            </a:pPr>
            <a:r>
              <a:rPr b="1" lang="en"/>
              <a:t>Mass communication</a:t>
            </a:r>
            <a:endParaRPr b="1"/>
          </a:p>
          <a:p>
            <a:pPr indent="-304800" lvl="0" marL="457200" rtl="0" algn="l">
              <a:lnSpc>
                <a:spcPct val="115000"/>
              </a:lnSpc>
              <a:spcBef>
                <a:spcPts val="0"/>
              </a:spcBef>
              <a:spcAft>
                <a:spcPts val="0"/>
              </a:spcAft>
              <a:buSzPts val="1200"/>
              <a:buChar char="-"/>
            </a:pPr>
            <a:r>
              <a:rPr lang="en"/>
              <a:t>Dissemination of information to a widespread audience, through mass media (TV, radio, newspaper, internet)</a:t>
            </a:r>
            <a:endParaRPr/>
          </a:p>
        </p:txBody>
      </p:sp>
      <p:pic>
        <p:nvPicPr>
          <p:cNvPr id="206" name="Google Shape;206;p9"/>
          <p:cNvPicPr preferRelativeResize="0"/>
          <p:nvPr/>
        </p:nvPicPr>
        <p:blipFill rotWithShape="1">
          <a:blip r:embed="rId3">
            <a:alphaModFix/>
          </a:blip>
          <a:srcRect b="0" l="0" r="0" t="0"/>
          <a:stretch/>
        </p:blipFill>
        <p:spPr>
          <a:xfrm>
            <a:off x="5859300" y="1284275"/>
            <a:ext cx="3284699" cy="3284699"/>
          </a:xfrm>
          <a:prstGeom prst="rect">
            <a:avLst/>
          </a:prstGeom>
          <a:noFill/>
          <a:ln>
            <a:noFill/>
          </a:ln>
        </p:spPr>
      </p:pic>
      <p:pic>
        <p:nvPicPr>
          <p:cNvPr id="207" name="Google Shape;207;p9"/>
          <p:cNvPicPr preferRelativeResize="0"/>
          <p:nvPr/>
        </p:nvPicPr>
        <p:blipFill rotWithShape="1">
          <a:blip r:embed="rId4">
            <a:alphaModFix/>
          </a:blip>
          <a:srcRect b="-108305" l="-108306" r="-108305" t="-108306"/>
          <a:stretch/>
        </p:blipFill>
        <p:spPr>
          <a:xfrm>
            <a:off x="7539228" y="3538728"/>
            <a:ext cx="1543050" cy="1543050"/>
          </a:xfrm>
          <a:prstGeom prst="ellipse">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07"/>
                                        </p:tgtEl>
                                        <p:attrNameLst>
                                          <p:attrName>style.visibility</p:attrName>
                                        </p:attrNameLst>
                                      </p:cBhvr>
                                      <p:to>
                                        <p:strVal val="visible"/>
                                      </p:to>
                                    </p:set>
                                    <p:animEffect filter="fade" transition="in">
                                      <p:cBhvr>
                                        <p:cTn dur="1"/>
                                        <p:tgtEl>
                                          <p:spTgt spid="20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TMTH video course">
  <a:themeElements>
    <a:clrScheme name="Simple Light">
      <a:dk1>
        <a:srgbClr val="FF9900"/>
      </a:dk1>
      <a:lt1>
        <a:srgbClr val="DBE2E7"/>
      </a:lt1>
      <a:dk2>
        <a:srgbClr val="5F7D95"/>
      </a:dk2>
      <a:lt2>
        <a:srgbClr val="CD2525"/>
      </a:lt2>
      <a:accent1>
        <a:srgbClr val="FFFFFF"/>
      </a:accent1>
      <a:accent2>
        <a:srgbClr val="FFFFFF"/>
      </a:accent2>
      <a:accent3>
        <a:srgbClr val="FFFFFF"/>
      </a:accent3>
      <a:accent4>
        <a:srgbClr val="FFFFFF"/>
      </a:accent4>
      <a:accent5>
        <a:srgbClr val="FFFFFF"/>
      </a:accent5>
      <a:accent6>
        <a:srgbClr val="FFFFFF"/>
      </a:accent6>
      <a:hlink>
        <a:srgbClr val="CD252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file>