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 id="2147483681" r:id="rId3"/>
  </p:sldMasterIdLst>
  <p:notesMasterIdLst>
    <p:notesMasterId r:id="rId6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Lst>
  <p:sldSz cx="24384000" cy="13716000"/>
  <p:notesSz cx="6858000" cy="9144000"/>
  <p:embeddedFontLst>
    <p:embeddedFont>
      <p:font typeface="Antic" pitchFamily="2" charset="77"/>
      <p:regular r:id="rId65"/>
    </p:embeddedFont>
    <p:embeddedFont>
      <p:font typeface="Arial Black" panose="020B0604020202020204" pitchFamily="34" charset="0"/>
      <p:regular r:id="rId66"/>
      <p:bold r:id="rId67"/>
    </p:embeddedFont>
    <p:embeddedFont>
      <p:font typeface="Helvetica Neue" panose="02000503000000020004" pitchFamily="2" charset="0"/>
      <p:regular r:id="rId68"/>
      <p:bold r:id="rId69"/>
      <p:italic r:id="rId70"/>
      <p:boldItalic r:id="rId71"/>
    </p:embeddedFont>
    <p:embeddedFont>
      <p:font typeface="Lexend" pitchFamily="2" charset="77"/>
      <p:regular r:id="rId72"/>
      <p:bold r:id="rId73"/>
    </p:embeddedFont>
    <p:embeddedFont>
      <p:font typeface="Lexend Medium" pitchFamily="2" charset="77"/>
      <p:regular r:id="rId74"/>
      <p:bold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2" roundtripDataSignature="AMtx7mhK0qsNKMoVGlMjoKC80dKeR1hWv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749D23-B773-44D7-8287-5266AF6B0BF5}">
  <a:tblStyle styleId="{50749D23-B773-44D7-8287-5266AF6B0BF5}" styleName="Table_0">
    <a:wholeTbl>
      <a:tcTxStyle b="off" i="off">
        <a:font>
          <a:latin typeface="Helvetica Neue"/>
          <a:ea typeface="Helvetica Neue"/>
          <a:cs typeface="Helvetica Neue"/>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64"/>
    <p:restoredTop sz="94679"/>
  </p:normalViewPr>
  <p:slideViewPr>
    <p:cSldViewPr snapToGrid="0">
      <p:cViewPr varScale="1">
        <p:scale>
          <a:sx n="50" d="100"/>
          <a:sy n="50" d="100"/>
        </p:scale>
        <p:origin x="1112" y="160"/>
      </p:cViewPr>
      <p:guideLst/>
    </p:cSldViewPr>
  </p:slideViewPr>
  <p:outlineViewPr>
    <p:cViewPr>
      <p:scale>
        <a:sx n="33" d="100"/>
        <a:sy n="33" d="100"/>
      </p:scale>
      <p:origin x="0" y="-932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3" d="100"/>
          <a:sy n="83" d="100"/>
        </p:scale>
        <p:origin x="3992" y="21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font" Target="fonts/font4.fntdata"/><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2.fntdata"/><Relationship Id="rId74" Type="http://schemas.openxmlformats.org/officeDocument/2006/relationships/font" Target="fonts/font10.fntdata"/><Relationship Id="rId5" Type="http://schemas.openxmlformats.org/officeDocument/2006/relationships/slide" Target="slides/slide2.xml"/><Relationship Id="rId61" Type="http://schemas.openxmlformats.org/officeDocument/2006/relationships/slide" Target="slides/slide58.xml"/><Relationship Id="rId82" Type="http://customschemas.google.com/relationships/presentationmetadata" Target="meta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font" Target="fonts/font5.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8.fntdata"/><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3.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6.fntdata"/><Relationship Id="rId75" Type="http://schemas.openxmlformats.org/officeDocument/2006/relationships/font" Target="fonts/font11.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1.fntdata"/><Relationship Id="rId73" Type="http://schemas.openxmlformats.org/officeDocument/2006/relationships/font" Target="fonts/font9.fntdata"/><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font" Target="fonts/font7.fntdata"/><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de72e35e2c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2de72e35e2c_0_1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Clr>
                <a:schemeClr val="dk1"/>
              </a:buClr>
              <a:buSzPts val="12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23" name="Google Shape;3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29" name="Google Shape;32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ec2e35801e_0_385:notes"/>
          <p:cNvSpPr>
            <a:spLocks noGrp="1" noRot="1" noChangeAspect="1"/>
          </p:cNvSpPr>
          <p:nvPr>
            <p:ph type="sldImg" idx="2"/>
          </p:nvPr>
        </p:nvSpPr>
        <p:spPr>
          <a:xfrm>
            <a:off x="381295"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g2ec2e35801e_0_3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43" name="Google Shape;3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49" name="Google Shape;34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ec2e35801e_0_392:notes"/>
          <p:cNvSpPr>
            <a:spLocks noGrp="1" noRot="1" noChangeAspect="1"/>
          </p:cNvSpPr>
          <p:nvPr>
            <p:ph type="sldImg" idx="2"/>
          </p:nvPr>
        </p:nvSpPr>
        <p:spPr>
          <a:xfrm>
            <a:off x="381295"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g2ec2e35801e_0_3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63" name="Google Shape;36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69" name="Google Shape;36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75" name="Google Shape;37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381" name="Google Shape;38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73" name="Google Shape;2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87" name="Google Shape;38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ec2e35801e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g2ec2e35801e_0_3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01" name="Google Shape;40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08" name="Google Shape;40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14" name="Google Shape;41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20" name="Google Shape;42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27" name="Google Shape;42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33" name="Google Shape;43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39" name="Google Shape;4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45" name="Google Shape;44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79" name="Google Shape;27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51" name="Google Shape;45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57" name="Google Shape;45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63" name="Google Shape;46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69" name="Google Shape;46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75" name="Google Shape;47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81" name="Google Shape;48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3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87" name="Google Shape;48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93" name="Google Shape;49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99" name="Google Shape;499;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05" name="Google Shape;50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ec2e35801e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2ec2e35801e_0_3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11" name="Google Shape;51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17" name="Google Shape;51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23" name="Google Shape;523;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29" name="Google Shape;529;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4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35" name="Google Shape;535;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4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41" name="Google Shape;541;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4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47" name="Google Shape;54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53" name="Google Shape;553;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4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59" name="Google Shape;559;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65" name="Google Shape;565;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93" name="Google Shape;29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4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72" name="Google Shape;57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4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81" name="Google Shape;581;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4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87" name="Google Shape;587;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4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93" name="Google Shape;593;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5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99" name="Google Shape;599;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5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07" name="Google Shape;607;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5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13" name="Google Shape;613;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19" name="Google Shape;619;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5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25" name="Google Shape;625;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5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31" name="Google Shape;631;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99" name="Google Shape;29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2ec2e35801e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2ec2e35801e_0_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05" name="Google Shape;3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11" name="Google Shape;31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17" name="Google Shape;31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
  <p:cSld name="Blank ">
    <p:spTree>
      <p:nvGrpSpPr>
        <p:cNvPr id="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g2de72e35e2c_0_265"/>
          <p:cNvSpPr txBox="1">
            <a:spLocks noGrp="1"/>
          </p:cNvSpPr>
          <p:nvPr>
            <p:ph type="title"/>
          </p:nvPr>
        </p:nvSpPr>
        <p:spPr>
          <a:xfrm>
            <a:off x="1679576" y="914400"/>
            <a:ext cx="7864200" cy="3200400"/>
          </a:xfrm>
          <a:prstGeom prst="rect">
            <a:avLst/>
          </a:prstGeom>
          <a:noFill/>
          <a:ln>
            <a:noFill/>
          </a:ln>
        </p:spPr>
        <p:txBody>
          <a:bodyPr spcFirstLastPara="1" wrap="square" lIns="182850" tIns="91400" rIns="182850" bIns="91400" anchor="b" anchorCtr="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2" name="Google Shape;62;g2de72e35e2c_0_265"/>
          <p:cNvSpPr txBox="1">
            <a:spLocks noGrp="1"/>
          </p:cNvSpPr>
          <p:nvPr>
            <p:ph type="body" idx="1"/>
          </p:nvPr>
        </p:nvSpPr>
        <p:spPr>
          <a:xfrm>
            <a:off x="10366376" y="1974850"/>
            <a:ext cx="12344400" cy="9747000"/>
          </a:xfrm>
          <a:prstGeom prst="rect">
            <a:avLst/>
          </a:prstGeom>
          <a:noFill/>
          <a:ln>
            <a:noFill/>
          </a:ln>
        </p:spPr>
        <p:txBody>
          <a:bodyPr spcFirstLastPara="1" wrap="square" lIns="182850" tIns="91400" rIns="182850" bIns="91400" anchor="t" anchorCtr="0">
            <a:normAutofit/>
          </a:bodyPr>
          <a:lstStyle>
            <a:lvl1pPr marL="457200" lvl="0" indent="-635000" algn="l">
              <a:lnSpc>
                <a:spcPct val="90000"/>
              </a:lnSpc>
              <a:spcBef>
                <a:spcPts val="2000"/>
              </a:spcBef>
              <a:spcAft>
                <a:spcPts val="0"/>
              </a:spcAft>
              <a:buClr>
                <a:schemeClr val="dk1"/>
              </a:buClr>
              <a:buSzPts val="6400"/>
              <a:buChar char="•"/>
              <a:defRPr sz="6400"/>
            </a:lvl1pPr>
            <a:lvl2pPr marL="914400" lvl="1" indent="-584200" algn="l">
              <a:lnSpc>
                <a:spcPct val="90000"/>
              </a:lnSpc>
              <a:spcBef>
                <a:spcPts val="1000"/>
              </a:spcBef>
              <a:spcAft>
                <a:spcPts val="0"/>
              </a:spcAft>
              <a:buClr>
                <a:schemeClr val="dk1"/>
              </a:buClr>
              <a:buSzPts val="5600"/>
              <a:buChar char="•"/>
              <a:defRPr sz="5600"/>
            </a:lvl2pPr>
            <a:lvl3pPr marL="1371600" lvl="2" indent="-533400" algn="l">
              <a:lnSpc>
                <a:spcPct val="90000"/>
              </a:lnSpc>
              <a:spcBef>
                <a:spcPts val="1000"/>
              </a:spcBef>
              <a:spcAft>
                <a:spcPts val="0"/>
              </a:spcAft>
              <a:buClr>
                <a:schemeClr val="dk1"/>
              </a:buClr>
              <a:buSzPts val="4800"/>
              <a:buChar char="•"/>
              <a:defRPr sz="4800"/>
            </a:lvl3pPr>
            <a:lvl4pPr marL="1828800" lvl="3" indent="-482600" algn="l">
              <a:lnSpc>
                <a:spcPct val="90000"/>
              </a:lnSpc>
              <a:spcBef>
                <a:spcPts val="1000"/>
              </a:spcBef>
              <a:spcAft>
                <a:spcPts val="0"/>
              </a:spcAft>
              <a:buClr>
                <a:schemeClr val="dk1"/>
              </a:buClr>
              <a:buSzPts val="4000"/>
              <a:buChar char="•"/>
              <a:defRPr sz="4000"/>
            </a:lvl4pPr>
            <a:lvl5pPr marL="2286000" lvl="4" indent="-482600" algn="l">
              <a:lnSpc>
                <a:spcPct val="90000"/>
              </a:lnSpc>
              <a:spcBef>
                <a:spcPts val="1000"/>
              </a:spcBef>
              <a:spcAft>
                <a:spcPts val="0"/>
              </a:spcAft>
              <a:buClr>
                <a:schemeClr val="dk1"/>
              </a:buClr>
              <a:buSzPts val="4000"/>
              <a:buChar char="•"/>
              <a:defRPr sz="4000"/>
            </a:lvl5pPr>
            <a:lvl6pPr marL="2743200" lvl="5" indent="-482600" algn="l">
              <a:lnSpc>
                <a:spcPct val="90000"/>
              </a:lnSpc>
              <a:spcBef>
                <a:spcPts val="1000"/>
              </a:spcBef>
              <a:spcAft>
                <a:spcPts val="0"/>
              </a:spcAft>
              <a:buClr>
                <a:schemeClr val="dk1"/>
              </a:buClr>
              <a:buSzPts val="4000"/>
              <a:buChar char="•"/>
              <a:defRPr sz="4000"/>
            </a:lvl6pPr>
            <a:lvl7pPr marL="3200400" lvl="6" indent="-482600" algn="l">
              <a:lnSpc>
                <a:spcPct val="90000"/>
              </a:lnSpc>
              <a:spcBef>
                <a:spcPts val="1000"/>
              </a:spcBef>
              <a:spcAft>
                <a:spcPts val="0"/>
              </a:spcAft>
              <a:buClr>
                <a:schemeClr val="dk1"/>
              </a:buClr>
              <a:buSzPts val="4000"/>
              <a:buChar char="•"/>
              <a:defRPr sz="4000"/>
            </a:lvl7pPr>
            <a:lvl8pPr marL="3657600" lvl="7" indent="-482600" algn="l">
              <a:lnSpc>
                <a:spcPct val="90000"/>
              </a:lnSpc>
              <a:spcBef>
                <a:spcPts val="1000"/>
              </a:spcBef>
              <a:spcAft>
                <a:spcPts val="0"/>
              </a:spcAft>
              <a:buClr>
                <a:schemeClr val="dk1"/>
              </a:buClr>
              <a:buSzPts val="4000"/>
              <a:buChar char="•"/>
              <a:defRPr sz="4000"/>
            </a:lvl8pPr>
            <a:lvl9pPr marL="4114800" lvl="8" indent="-482600" algn="l">
              <a:lnSpc>
                <a:spcPct val="90000"/>
              </a:lnSpc>
              <a:spcBef>
                <a:spcPts val="1000"/>
              </a:spcBef>
              <a:spcAft>
                <a:spcPts val="0"/>
              </a:spcAft>
              <a:buClr>
                <a:schemeClr val="dk1"/>
              </a:buClr>
              <a:buSzPts val="4000"/>
              <a:buChar char="•"/>
              <a:defRPr sz="4000"/>
            </a:lvl9pPr>
          </a:lstStyle>
          <a:p>
            <a:endParaRPr/>
          </a:p>
        </p:txBody>
      </p:sp>
      <p:sp>
        <p:nvSpPr>
          <p:cNvPr id="63" name="Google Shape;63;g2de72e35e2c_0_265"/>
          <p:cNvSpPr txBox="1">
            <a:spLocks noGrp="1"/>
          </p:cNvSpPr>
          <p:nvPr>
            <p:ph type="body" idx="2"/>
          </p:nvPr>
        </p:nvSpPr>
        <p:spPr>
          <a:xfrm>
            <a:off x="1679576" y="4114800"/>
            <a:ext cx="7864200" cy="7623000"/>
          </a:xfrm>
          <a:prstGeom prst="rect">
            <a:avLst/>
          </a:prstGeom>
          <a:noFill/>
          <a:ln>
            <a:noFill/>
          </a:ln>
        </p:spPr>
        <p:txBody>
          <a:bodyPr spcFirstLastPara="1" wrap="square" lIns="182850" tIns="91400" rIns="182850" bIns="91400" anchor="t" anchorCtr="0">
            <a:normAutofit/>
          </a:bodyPr>
          <a:lstStyle>
            <a:lvl1pPr marL="457200" lvl="0" indent="-228600" algn="l">
              <a:lnSpc>
                <a:spcPct val="90000"/>
              </a:lnSpc>
              <a:spcBef>
                <a:spcPts val="2000"/>
              </a:spcBef>
              <a:spcAft>
                <a:spcPts val="0"/>
              </a:spcAft>
              <a:buClr>
                <a:schemeClr val="dk1"/>
              </a:buClr>
              <a:buSzPts val="3200"/>
              <a:buNone/>
              <a:defRPr sz="3200"/>
            </a:lvl1pPr>
            <a:lvl2pPr marL="914400" lvl="1" indent="-228600" algn="l">
              <a:lnSpc>
                <a:spcPct val="90000"/>
              </a:lnSpc>
              <a:spcBef>
                <a:spcPts val="1000"/>
              </a:spcBef>
              <a:spcAft>
                <a:spcPts val="0"/>
              </a:spcAft>
              <a:buClr>
                <a:schemeClr val="dk1"/>
              </a:buClr>
              <a:buSzPts val="2800"/>
              <a:buNone/>
              <a:defRPr sz="2800"/>
            </a:lvl2pPr>
            <a:lvl3pPr marL="1371600" lvl="2" indent="-228600" algn="l">
              <a:lnSpc>
                <a:spcPct val="90000"/>
              </a:lnSpc>
              <a:spcBef>
                <a:spcPts val="1000"/>
              </a:spcBef>
              <a:spcAft>
                <a:spcPts val="0"/>
              </a:spcAft>
              <a:buClr>
                <a:schemeClr val="dk1"/>
              </a:buClr>
              <a:buSzPts val="2400"/>
              <a:buNone/>
              <a:defRPr sz="2400"/>
            </a:lvl3pPr>
            <a:lvl4pPr marL="1828800" lvl="3" indent="-228600" algn="l">
              <a:lnSpc>
                <a:spcPct val="90000"/>
              </a:lnSpc>
              <a:spcBef>
                <a:spcPts val="1000"/>
              </a:spcBef>
              <a:spcAft>
                <a:spcPts val="0"/>
              </a:spcAft>
              <a:buClr>
                <a:schemeClr val="dk1"/>
              </a:buClr>
              <a:buSzPts val="2000"/>
              <a:buNone/>
              <a:defRPr sz="2000"/>
            </a:lvl4pPr>
            <a:lvl5pPr marL="2286000" lvl="4" indent="-228600" algn="l">
              <a:lnSpc>
                <a:spcPct val="90000"/>
              </a:lnSpc>
              <a:spcBef>
                <a:spcPts val="1000"/>
              </a:spcBef>
              <a:spcAft>
                <a:spcPts val="0"/>
              </a:spcAft>
              <a:buClr>
                <a:schemeClr val="dk1"/>
              </a:buClr>
              <a:buSzPts val="2000"/>
              <a:buNone/>
              <a:defRPr sz="2000"/>
            </a:lvl5pPr>
            <a:lvl6pPr marL="2743200" lvl="5" indent="-228600" algn="l">
              <a:lnSpc>
                <a:spcPct val="90000"/>
              </a:lnSpc>
              <a:spcBef>
                <a:spcPts val="1000"/>
              </a:spcBef>
              <a:spcAft>
                <a:spcPts val="0"/>
              </a:spcAft>
              <a:buClr>
                <a:schemeClr val="dk1"/>
              </a:buClr>
              <a:buSzPts val="2000"/>
              <a:buNone/>
              <a:defRPr sz="2000"/>
            </a:lvl6pPr>
            <a:lvl7pPr marL="3200400" lvl="6" indent="-228600" algn="l">
              <a:lnSpc>
                <a:spcPct val="90000"/>
              </a:lnSpc>
              <a:spcBef>
                <a:spcPts val="1000"/>
              </a:spcBef>
              <a:spcAft>
                <a:spcPts val="0"/>
              </a:spcAft>
              <a:buClr>
                <a:schemeClr val="dk1"/>
              </a:buClr>
              <a:buSzPts val="2000"/>
              <a:buNone/>
              <a:defRPr sz="2000"/>
            </a:lvl7pPr>
            <a:lvl8pPr marL="3657600" lvl="7" indent="-228600" algn="l">
              <a:lnSpc>
                <a:spcPct val="90000"/>
              </a:lnSpc>
              <a:spcBef>
                <a:spcPts val="1000"/>
              </a:spcBef>
              <a:spcAft>
                <a:spcPts val="0"/>
              </a:spcAft>
              <a:buClr>
                <a:schemeClr val="dk1"/>
              </a:buClr>
              <a:buSzPts val="2000"/>
              <a:buNone/>
              <a:defRPr sz="2000"/>
            </a:lvl8pPr>
            <a:lvl9pPr marL="4114800" lvl="8" indent="-228600" algn="l">
              <a:lnSpc>
                <a:spcPct val="90000"/>
              </a:lnSpc>
              <a:spcBef>
                <a:spcPts val="1000"/>
              </a:spcBef>
              <a:spcAft>
                <a:spcPts val="0"/>
              </a:spcAft>
              <a:buClr>
                <a:schemeClr val="dk1"/>
              </a:buClr>
              <a:buSzPts val="2000"/>
              <a:buNone/>
              <a:defRPr sz="2000"/>
            </a:lvl9pPr>
          </a:lstStyle>
          <a:p>
            <a:endParaRPr/>
          </a:p>
        </p:txBody>
      </p:sp>
      <p:sp>
        <p:nvSpPr>
          <p:cNvPr id="64" name="Google Shape;64;g2de72e35e2c_0_265"/>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5" name="Google Shape;65;g2de72e35e2c_0_265"/>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6" name="Google Shape;66;g2de72e35e2c_0_265"/>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g2de72e35e2c_0_272"/>
          <p:cNvSpPr txBox="1">
            <a:spLocks noGrp="1"/>
          </p:cNvSpPr>
          <p:nvPr>
            <p:ph type="title"/>
          </p:nvPr>
        </p:nvSpPr>
        <p:spPr>
          <a:xfrm>
            <a:off x="1679576" y="914400"/>
            <a:ext cx="7864200" cy="3200400"/>
          </a:xfrm>
          <a:prstGeom prst="rect">
            <a:avLst/>
          </a:prstGeom>
          <a:noFill/>
          <a:ln>
            <a:noFill/>
          </a:ln>
        </p:spPr>
        <p:txBody>
          <a:bodyPr spcFirstLastPara="1" wrap="square" lIns="182850" tIns="91400" rIns="182850" bIns="91400" anchor="b" anchorCtr="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9" name="Google Shape;69;g2de72e35e2c_0_272"/>
          <p:cNvSpPr>
            <a:spLocks noGrp="1"/>
          </p:cNvSpPr>
          <p:nvPr>
            <p:ph type="pic" idx="2"/>
          </p:nvPr>
        </p:nvSpPr>
        <p:spPr>
          <a:xfrm>
            <a:off x="10366376" y="1974850"/>
            <a:ext cx="12344400" cy="9747000"/>
          </a:xfrm>
          <a:prstGeom prst="rect">
            <a:avLst/>
          </a:prstGeom>
          <a:noFill/>
          <a:ln>
            <a:noFill/>
          </a:ln>
        </p:spPr>
      </p:sp>
      <p:sp>
        <p:nvSpPr>
          <p:cNvPr id="70" name="Google Shape;70;g2de72e35e2c_0_272"/>
          <p:cNvSpPr txBox="1">
            <a:spLocks noGrp="1"/>
          </p:cNvSpPr>
          <p:nvPr>
            <p:ph type="body" idx="1"/>
          </p:nvPr>
        </p:nvSpPr>
        <p:spPr>
          <a:xfrm>
            <a:off x="1679576" y="4114800"/>
            <a:ext cx="7864200" cy="7623000"/>
          </a:xfrm>
          <a:prstGeom prst="rect">
            <a:avLst/>
          </a:prstGeom>
          <a:noFill/>
          <a:ln>
            <a:noFill/>
          </a:ln>
        </p:spPr>
        <p:txBody>
          <a:bodyPr spcFirstLastPara="1" wrap="square" lIns="182850" tIns="91400" rIns="182850" bIns="91400" anchor="t" anchorCtr="0">
            <a:normAutofit/>
          </a:bodyPr>
          <a:lstStyle>
            <a:lvl1pPr marL="457200" lvl="0" indent="-228600" algn="l">
              <a:lnSpc>
                <a:spcPct val="90000"/>
              </a:lnSpc>
              <a:spcBef>
                <a:spcPts val="2000"/>
              </a:spcBef>
              <a:spcAft>
                <a:spcPts val="0"/>
              </a:spcAft>
              <a:buClr>
                <a:schemeClr val="dk1"/>
              </a:buClr>
              <a:buSzPts val="3200"/>
              <a:buNone/>
              <a:defRPr sz="3200"/>
            </a:lvl1pPr>
            <a:lvl2pPr marL="914400" lvl="1" indent="-228600" algn="l">
              <a:lnSpc>
                <a:spcPct val="90000"/>
              </a:lnSpc>
              <a:spcBef>
                <a:spcPts val="1000"/>
              </a:spcBef>
              <a:spcAft>
                <a:spcPts val="0"/>
              </a:spcAft>
              <a:buClr>
                <a:schemeClr val="dk1"/>
              </a:buClr>
              <a:buSzPts val="2800"/>
              <a:buNone/>
              <a:defRPr sz="2800"/>
            </a:lvl2pPr>
            <a:lvl3pPr marL="1371600" lvl="2" indent="-228600" algn="l">
              <a:lnSpc>
                <a:spcPct val="90000"/>
              </a:lnSpc>
              <a:spcBef>
                <a:spcPts val="1000"/>
              </a:spcBef>
              <a:spcAft>
                <a:spcPts val="0"/>
              </a:spcAft>
              <a:buClr>
                <a:schemeClr val="dk1"/>
              </a:buClr>
              <a:buSzPts val="2400"/>
              <a:buNone/>
              <a:defRPr sz="2400"/>
            </a:lvl3pPr>
            <a:lvl4pPr marL="1828800" lvl="3" indent="-228600" algn="l">
              <a:lnSpc>
                <a:spcPct val="90000"/>
              </a:lnSpc>
              <a:spcBef>
                <a:spcPts val="1000"/>
              </a:spcBef>
              <a:spcAft>
                <a:spcPts val="0"/>
              </a:spcAft>
              <a:buClr>
                <a:schemeClr val="dk1"/>
              </a:buClr>
              <a:buSzPts val="2000"/>
              <a:buNone/>
              <a:defRPr sz="2000"/>
            </a:lvl4pPr>
            <a:lvl5pPr marL="2286000" lvl="4" indent="-228600" algn="l">
              <a:lnSpc>
                <a:spcPct val="90000"/>
              </a:lnSpc>
              <a:spcBef>
                <a:spcPts val="1000"/>
              </a:spcBef>
              <a:spcAft>
                <a:spcPts val="0"/>
              </a:spcAft>
              <a:buClr>
                <a:schemeClr val="dk1"/>
              </a:buClr>
              <a:buSzPts val="2000"/>
              <a:buNone/>
              <a:defRPr sz="2000"/>
            </a:lvl5pPr>
            <a:lvl6pPr marL="2743200" lvl="5" indent="-228600" algn="l">
              <a:lnSpc>
                <a:spcPct val="90000"/>
              </a:lnSpc>
              <a:spcBef>
                <a:spcPts val="1000"/>
              </a:spcBef>
              <a:spcAft>
                <a:spcPts val="0"/>
              </a:spcAft>
              <a:buClr>
                <a:schemeClr val="dk1"/>
              </a:buClr>
              <a:buSzPts val="2000"/>
              <a:buNone/>
              <a:defRPr sz="2000"/>
            </a:lvl6pPr>
            <a:lvl7pPr marL="3200400" lvl="6" indent="-228600" algn="l">
              <a:lnSpc>
                <a:spcPct val="90000"/>
              </a:lnSpc>
              <a:spcBef>
                <a:spcPts val="1000"/>
              </a:spcBef>
              <a:spcAft>
                <a:spcPts val="0"/>
              </a:spcAft>
              <a:buClr>
                <a:schemeClr val="dk1"/>
              </a:buClr>
              <a:buSzPts val="2000"/>
              <a:buNone/>
              <a:defRPr sz="2000"/>
            </a:lvl7pPr>
            <a:lvl8pPr marL="3657600" lvl="7" indent="-228600" algn="l">
              <a:lnSpc>
                <a:spcPct val="90000"/>
              </a:lnSpc>
              <a:spcBef>
                <a:spcPts val="1000"/>
              </a:spcBef>
              <a:spcAft>
                <a:spcPts val="0"/>
              </a:spcAft>
              <a:buClr>
                <a:schemeClr val="dk1"/>
              </a:buClr>
              <a:buSzPts val="2000"/>
              <a:buNone/>
              <a:defRPr sz="2000"/>
            </a:lvl8pPr>
            <a:lvl9pPr marL="4114800" lvl="8" indent="-228600" algn="l">
              <a:lnSpc>
                <a:spcPct val="90000"/>
              </a:lnSpc>
              <a:spcBef>
                <a:spcPts val="1000"/>
              </a:spcBef>
              <a:spcAft>
                <a:spcPts val="0"/>
              </a:spcAft>
              <a:buClr>
                <a:schemeClr val="dk1"/>
              </a:buClr>
              <a:buSzPts val="2000"/>
              <a:buNone/>
              <a:defRPr sz="2000"/>
            </a:lvl9pPr>
          </a:lstStyle>
          <a:p>
            <a:endParaRPr/>
          </a:p>
        </p:txBody>
      </p:sp>
      <p:sp>
        <p:nvSpPr>
          <p:cNvPr id="71" name="Google Shape;71;g2de72e35e2c_0_272"/>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g2de72e35e2c_0_272"/>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3" name="Google Shape;73;g2de72e35e2c_0_272"/>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g2de72e35e2c_0_279"/>
          <p:cNvSpPr txBox="1">
            <a:spLocks noGrp="1"/>
          </p:cNvSpPr>
          <p:nvPr>
            <p:ph type="title"/>
          </p:nvPr>
        </p:nvSpPr>
        <p:spPr>
          <a:xfrm>
            <a:off x="1676400" y="730250"/>
            <a:ext cx="21031200" cy="2651400"/>
          </a:xfrm>
          <a:prstGeom prst="rect">
            <a:avLst/>
          </a:prstGeom>
          <a:noFill/>
          <a:ln>
            <a:noFill/>
          </a:ln>
        </p:spPr>
        <p:txBody>
          <a:bodyPr spcFirstLastPara="1" wrap="square" lIns="182850" tIns="91400" rIns="182850" bIns="91400" anchor="ctr" anchorCtr="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g2de72e35e2c_0_279"/>
          <p:cNvSpPr txBox="1">
            <a:spLocks noGrp="1"/>
          </p:cNvSpPr>
          <p:nvPr>
            <p:ph type="body" idx="1"/>
          </p:nvPr>
        </p:nvSpPr>
        <p:spPr>
          <a:xfrm rot="5400000">
            <a:off x="7840800" y="-2513150"/>
            <a:ext cx="8702400" cy="210312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77" name="Google Shape;77;g2de72e35e2c_0_279"/>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8" name="Google Shape;78;g2de72e35e2c_0_279"/>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9" name="Google Shape;79;g2de72e35e2c_0_279"/>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g2de72e35e2c_0_285"/>
          <p:cNvSpPr txBox="1">
            <a:spLocks noGrp="1"/>
          </p:cNvSpPr>
          <p:nvPr>
            <p:ph type="title"/>
          </p:nvPr>
        </p:nvSpPr>
        <p:spPr>
          <a:xfrm rot="5400000">
            <a:off x="14266800" y="3913250"/>
            <a:ext cx="11623800" cy="5257800"/>
          </a:xfrm>
          <a:prstGeom prst="rect">
            <a:avLst/>
          </a:prstGeom>
          <a:noFill/>
          <a:ln>
            <a:noFill/>
          </a:ln>
        </p:spPr>
        <p:txBody>
          <a:bodyPr spcFirstLastPara="1" wrap="square" lIns="182850" tIns="91400" rIns="182850" bIns="91400" anchor="ctr" anchorCtr="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2" name="Google Shape;82;g2de72e35e2c_0_285"/>
          <p:cNvSpPr txBox="1">
            <a:spLocks noGrp="1"/>
          </p:cNvSpPr>
          <p:nvPr>
            <p:ph type="body" idx="1"/>
          </p:nvPr>
        </p:nvSpPr>
        <p:spPr>
          <a:xfrm rot="5400000">
            <a:off x="3598800" y="-1192150"/>
            <a:ext cx="11623800" cy="154686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83" name="Google Shape;83;g2de72e35e2c_0_285"/>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4" name="Google Shape;84;g2de72e35e2c_0_285"/>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5" name="Google Shape;85;g2de72e35e2c_0_285"/>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2"/>
        <p:cNvGrpSpPr/>
        <p:nvPr/>
      </p:nvGrpSpPr>
      <p:grpSpPr>
        <a:xfrm>
          <a:off x="0" y="0"/>
          <a:ext cx="0" cy="0"/>
          <a:chOff x="0" y="0"/>
          <a:chExt cx="0" cy="0"/>
        </a:xfrm>
      </p:grpSpPr>
      <p:sp>
        <p:nvSpPr>
          <p:cNvPr id="93" name="Google Shape;93;g2de72e35e2c_0_13"/>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ctr" anchorCtr="0">
            <a:noAutofit/>
          </a:bodyPr>
          <a:lstStyle>
            <a:lvl1pPr lvl="0" algn="ctr">
              <a:lnSpc>
                <a:spcPct val="100000"/>
              </a:lnSpc>
              <a:spcBef>
                <a:spcPts val="0"/>
              </a:spcBef>
              <a:spcAft>
                <a:spcPts val="0"/>
              </a:spcAft>
              <a:buClr>
                <a:srgbClr val="F4892E"/>
              </a:buClr>
              <a:buSzPts val="7200"/>
              <a:buFont typeface="Lexend"/>
              <a:buNone/>
              <a:defRPr sz="7200">
                <a:solidFill>
                  <a:srgbClr val="F4892E"/>
                </a:solidFill>
                <a:latin typeface="Lexend"/>
                <a:ea typeface="Lexend"/>
                <a:cs typeface="Lexend"/>
                <a:sym typeface="Lexend"/>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94" name="Google Shape;94;g2de72e35e2c_0_13"/>
          <p:cNvSpPr txBox="1">
            <a:spLocks noGrp="1"/>
          </p:cNvSpPr>
          <p:nvPr>
            <p:ph type="body" idx="1"/>
          </p:nvPr>
        </p:nvSpPr>
        <p:spPr>
          <a:xfrm>
            <a:off x="1920000" y="3073266"/>
            <a:ext cx="20544000" cy="1395300"/>
          </a:xfrm>
          <a:prstGeom prst="rect">
            <a:avLst/>
          </a:prstGeom>
          <a:noFill/>
          <a:ln>
            <a:noFill/>
          </a:ln>
        </p:spPr>
        <p:txBody>
          <a:bodyPr spcFirstLastPara="1" wrap="square" lIns="189500" tIns="189500" rIns="189500" bIns="189500" anchor="t" anchorCtr="0">
            <a:noAutofit/>
          </a:bodyPr>
          <a:lstStyle>
            <a:lvl1pPr marL="457200" lvl="0" indent="-482600" algn="l">
              <a:lnSpc>
                <a:spcPct val="115000"/>
              </a:lnSpc>
              <a:spcBef>
                <a:spcPts val="0"/>
              </a:spcBef>
              <a:spcAft>
                <a:spcPts val="0"/>
              </a:spcAft>
              <a:buClr>
                <a:srgbClr val="445D73"/>
              </a:buClr>
              <a:buSzPts val="4000"/>
              <a:buAutoNum type="alphaUcPeriod"/>
              <a:defRPr sz="4000">
                <a:solidFill>
                  <a:srgbClr val="445D73"/>
                </a:solidFill>
              </a:defRPr>
            </a:lvl1pPr>
            <a:lvl2pPr marL="914400" lvl="1" indent="-482600" algn="l">
              <a:lnSpc>
                <a:spcPct val="115000"/>
              </a:lnSpc>
              <a:spcBef>
                <a:spcPts val="0"/>
              </a:spcBef>
              <a:spcAft>
                <a:spcPts val="0"/>
              </a:spcAft>
              <a:buClr>
                <a:srgbClr val="445D73"/>
              </a:buClr>
              <a:buSzPts val="4000"/>
              <a:buAutoNum type="alphaLcPeriod"/>
              <a:defRPr sz="4000">
                <a:solidFill>
                  <a:srgbClr val="445D73"/>
                </a:solidFill>
              </a:defRPr>
            </a:lvl2pPr>
            <a:lvl3pPr marL="1371600" lvl="2" indent="-482600" algn="l">
              <a:lnSpc>
                <a:spcPct val="115000"/>
              </a:lnSpc>
              <a:spcBef>
                <a:spcPts val="0"/>
              </a:spcBef>
              <a:spcAft>
                <a:spcPts val="0"/>
              </a:spcAft>
              <a:buClr>
                <a:srgbClr val="445D73"/>
              </a:buClr>
              <a:buSzPts val="4000"/>
              <a:buAutoNum type="romanLcPeriod"/>
              <a:defRPr>
                <a:solidFill>
                  <a:srgbClr val="445D73"/>
                </a:solidFill>
              </a:defRPr>
            </a:lvl3pPr>
            <a:lvl4pPr marL="1828800" lvl="3" indent="-482600" algn="l">
              <a:lnSpc>
                <a:spcPct val="115000"/>
              </a:lnSpc>
              <a:spcBef>
                <a:spcPts val="0"/>
              </a:spcBef>
              <a:spcAft>
                <a:spcPts val="0"/>
              </a:spcAft>
              <a:buClr>
                <a:srgbClr val="445D73"/>
              </a:buClr>
              <a:buSzPts val="4000"/>
              <a:buAutoNum type="arabicPeriod"/>
              <a:defRPr sz="4000">
                <a:solidFill>
                  <a:srgbClr val="445D73"/>
                </a:solidFill>
              </a:defRPr>
            </a:lvl4pPr>
            <a:lvl5pPr marL="2286000" lvl="4" indent="-482600" algn="l">
              <a:lnSpc>
                <a:spcPct val="115000"/>
              </a:lnSpc>
              <a:spcBef>
                <a:spcPts val="0"/>
              </a:spcBef>
              <a:spcAft>
                <a:spcPts val="0"/>
              </a:spcAft>
              <a:buClr>
                <a:srgbClr val="445D73"/>
              </a:buClr>
              <a:buSzPts val="4000"/>
              <a:buAutoNum type="alphaLcPeriod"/>
              <a:defRPr sz="4000">
                <a:solidFill>
                  <a:srgbClr val="445D73"/>
                </a:solidFill>
              </a:defRPr>
            </a:lvl5pPr>
            <a:lvl6pPr marL="2743200" lvl="5" indent="-482600" algn="l">
              <a:lnSpc>
                <a:spcPct val="115000"/>
              </a:lnSpc>
              <a:spcBef>
                <a:spcPts val="0"/>
              </a:spcBef>
              <a:spcAft>
                <a:spcPts val="0"/>
              </a:spcAft>
              <a:buClr>
                <a:srgbClr val="445D73"/>
              </a:buClr>
              <a:buSzPts val="4000"/>
              <a:buAutoNum type="romanLcPeriod"/>
              <a:defRPr sz="4000">
                <a:solidFill>
                  <a:srgbClr val="445D73"/>
                </a:solidFill>
              </a:defRPr>
            </a:lvl6pPr>
            <a:lvl7pPr marL="3200400" lvl="6" indent="-482600" algn="l">
              <a:lnSpc>
                <a:spcPct val="115000"/>
              </a:lnSpc>
              <a:spcBef>
                <a:spcPts val="0"/>
              </a:spcBef>
              <a:spcAft>
                <a:spcPts val="0"/>
              </a:spcAft>
              <a:buClr>
                <a:srgbClr val="445D73"/>
              </a:buClr>
              <a:buSzPts val="4000"/>
              <a:buAutoNum type="arabicPeriod"/>
              <a:defRPr sz="4000">
                <a:solidFill>
                  <a:srgbClr val="445D73"/>
                </a:solidFill>
              </a:defRPr>
            </a:lvl7pPr>
            <a:lvl8pPr marL="3657600" lvl="7" indent="-482600" algn="l">
              <a:lnSpc>
                <a:spcPct val="115000"/>
              </a:lnSpc>
              <a:spcBef>
                <a:spcPts val="0"/>
              </a:spcBef>
              <a:spcAft>
                <a:spcPts val="0"/>
              </a:spcAft>
              <a:buClr>
                <a:srgbClr val="445D73"/>
              </a:buClr>
              <a:buSzPts val="4000"/>
              <a:buAutoNum type="alphaLcPeriod"/>
              <a:defRPr sz="4000">
                <a:solidFill>
                  <a:srgbClr val="445D73"/>
                </a:solidFill>
              </a:defRPr>
            </a:lvl8pPr>
            <a:lvl9pPr marL="4114800" lvl="8" indent="-482600" algn="l">
              <a:lnSpc>
                <a:spcPct val="115000"/>
              </a:lnSpc>
              <a:spcBef>
                <a:spcPts val="0"/>
              </a:spcBef>
              <a:spcAft>
                <a:spcPts val="0"/>
              </a:spcAft>
              <a:buClr>
                <a:srgbClr val="445D73"/>
              </a:buClr>
              <a:buSzPts val="4000"/>
              <a:buAutoNum type="romanLcPeriod"/>
              <a:defRPr sz="4000">
                <a:solidFill>
                  <a:srgbClr val="445D73"/>
                </a:solidFill>
              </a:defRPr>
            </a:lvl9pPr>
          </a:lstStyle>
          <a:p>
            <a:endParaRPr/>
          </a:p>
        </p:txBody>
      </p:sp>
      <p:pic>
        <p:nvPicPr>
          <p:cNvPr id="95" name="Google Shape;95;g2de72e35e2c_0_13"/>
          <p:cNvPicPr preferRelativeResize="0"/>
          <p:nvPr/>
        </p:nvPicPr>
        <p:blipFill rotWithShape="1">
          <a:blip r:embed="rId2">
            <a:alphaModFix/>
          </a:blip>
          <a:srcRect l="2722" r="2731"/>
          <a:stretch/>
        </p:blipFill>
        <p:spPr>
          <a:xfrm>
            <a:off x="20782378" y="12480928"/>
            <a:ext cx="2612650" cy="616608"/>
          </a:xfrm>
          <a:prstGeom prst="rect">
            <a:avLst/>
          </a:prstGeom>
          <a:noFill/>
          <a:ln>
            <a:noFill/>
          </a:ln>
        </p:spPr>
      </p:pic>
      <p:pic>
        <p:nvPicPr>
          <p:cNvPr id="96" name="Google Shape;96;g2de72e35e2c_0_13"/>
          <p:cNvPicPr preferRelativeResize="0"/>
          <p:nvPr/>
        </p:nvPicPr>
        <p:blipFill rotWithShape="1">
          <a:blip r:embed="rId3">
            <a:alphaModFix/>
          </a:blip>
          <a:srcRect t="2380" b="2380"/>
          <a:stretch/>
        </p:blipFill>
        <p:spPr>
          <a:xfrm>
            <a:off x="989730" y="798002"/>
            <a:ext cx="1603234" cy="1526930"/>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
  <p:cSld name="Blank ">
    <p:spTree>
      <p:nvGrpSpPr>
        <p:cNvPr id="1" name="Shape 97"/>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8"/>
        <p:cNvGrpSpPr/>
        <p:nvPr/>
      </p:nvGrpSpPr>
      <p:grpSpPr>
        <a:xfrm>
          <a:off x="0" y="0"/>
          <a:ext cx="0" cy="0"/>
          <a:chOff x="0" y="0"/>
          <a:chExt cx="0" cy="0"/>
        </a:xfrm>
      </p:grpSpPr>
      <p:sp>
        <p:nvSpPr>
          <p:cNvPr id="99" name="Google Shape;99;g2de72e35e2c_0_7"/>
          <p:cNvSpPr txBox="1">
            <a:spLocks noGrp="1"/>
          </p:cNvSpPr>
          <p:nvPr>
            <p:ph type="title"/>
          </p:nvPr>
        </p:nvSpPr>
        <p:spPr>
          <a:xfrm>
            <a:off x="1676400" y="730250"/>
            <a:ext cx="21031200" cy="2651100"/>
          </a:xfrm>
          <a:prstGeom prst="rect">
            <a:avLst/>
          </a:prstGeom>
          <a:noFill/>
          <a:ln>
            <a:noFill/>
          </a:ln>
        </p:spPr>
        <p:txBody>
          <a:bodyPr spcFirstLastPara="1" wrap="square" lIns="182850" tIns="91400" rIns="182850" bIns="91400" anchor="ctr" anchorCtr="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0" name="Google Shape;100;g2de72e35e2c_0_7"/>
          <p:cNvSpPr txBox="1">
            <a:spLocks noGrp="1"/>
          </p:cNvSpPr>
          <p:nvPr>
            <p:ph type="body" idx="1"/>
          </p:nvPr>
        </p:nvSpPr>
        <p:spPr>
          <a:xfrm>
            <a:off x="1676400" y="3651250"/>
            <a:ext cx="21031200" cy="87027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101" name="Google Shape;101;g2de72e35e2c_0_7"/>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2" name="Google Shape;102;g2de72e35e2c_0_7"/>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3" name="Google Shape;103;g2de72e35e2c_0_7"/>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4"/>
        <p:cNvGrpSpPr/>
        <p:nvPr/>
      </p:nvGrpSpPr>
      <p:grpSpPr>
        <a:xfrm>
          <a:off x="0" y="0"/>
          <a:ext cx="0" cy="0"/>
          <a:chOff x="0" y="0"/>
          <a:chExt cx="0" cy="0"/>
        </a:xfrm>
      </p:grpSpPr>
      <p:sp>
        <p:nvSpPr>
          <p:cNvPr id="105" name="Google Shape;105;g2de72e35e2c_0_18"/>
          <p:cNvSpPr txBox="1">
            <a:spLocks noGrp="1"/>
          </p:cNvSpPr>
          <p:nvPr>
            <p:ph type="ctrTitle"/>
          </p:nvPr>
        </p:nvSpPr>
        <p:spPr>
          <a:xfrm>
            <a:off x="3048000" y="2244726"/>
            <a:ext cx="18288000" cy="4775100"/>
          </a:xfrm>
          <a:prstGeom prst="rect">
            <a:avLst/>
          </a:prstGeom>
          <a:noFill/>
          <a:ln>
            <a:noFill/>
          </a:ln>
        </p:spPr>
        <p:txBody>
          <a:bodyPr spcFirstLastPara="1" wrap="square" lIns="182850" tIns="91400" rIns="182850" bIns="91400" anchor="b" anchorCtr="0">
            <a:normAutofit/>
          </a:bodyPr>
          <a:lstStyle>
            <a:lvl1pPr lvl="0" algn="ctr">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6" name="Google Shape;106;g2de72e35e2c_0_18"/>
          <p:cNvSpPr txBox="1">
            <a:spLocks noGrp="1"/>
          </p:cNvSpPr>
          <p:nvPr>
            <p:ph type="subTitle" idx="1"/>
          </p:nvPr>
        </p:nvSpPr>
        <p:spPr>
          <a:xfrm>
            <a:off x="3048000" y="7204076"/>
            <a:ext cx="18288000" cy="3311400"/>
          </a:xfrm>
          <a:prstGeom prst="rect">
            <a:avLst/>
          </a:prstGeom>
          <a:noFill/>
          <a:ln>
            <a:noFill/>
          </a:ln>
        </p:spPr>
        <p:txBody>
          <a:bodyPr spcFirstLastPara="1" wrap="square" lIns="182850" tIns="91400" rIns="182850" bIns="91400" anchor="t" anchorCtr="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a:endParaRPr/>
          </a:p>
        </p:txBody>
      </p:sp>
      <p:sp>
        <p:nvSpPr>
          <p:cNvPr id="107" name="Google Shape;107;g2de72e35e2c_0_18"/>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8" name="Google Shape;108;g2de72e35e2c_0_18"/>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9" name="Google Shape;109;g2de72e35e2c_0_18"/>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0"/>
        <p:cNvGrpSpPr/>
        <p:nvPr/>
      </p:nvGrpSpPr>
      <p:grpSpPr>
        <a:xfrm>
          <a:off x="0" y="0"/>
          <a:ext cx="0" cy="0"/>
          <a:chOff x="0" y="0"/>
          <a:chExt cx="0" cy="0"/>
        </a:xfrm>
      </p:grpSpPr>
      <p:sp>
        <p:nvSpPr>
          <p:cNvPr id="111" name="Google Shape;111;g2de72e35e2c_0_24"/>
          <p:cNvSpPr txBox="1">
            <a:spLocks noGrp="1"/>
          </p:cNvSpPr>
          <p:nvPr>
            <p:ph type="title"/>
          </p:nvPr>
        </p:nvSpPr>
        <p:spPr>
          <a:xfrm>
            <a:off x="1663700" y="3419476"/>
            <a:ext cx="21031200" cy="5705400"/>
          </a:xfrm>
          <a:prstGeom prst="rect">
            <a:avLst/>
          </a:prstGeom>
          <a:noFill/>
          <a:ln>
            <a:noFill/>
          </a:ln>
        </p:spPr>
        <p:txBody>
          <a:bodyPr spcFirstLastPara="1" wrap="square" lIns="182850" tIns="91400" rIns="182850" bIns="91400" anchor="b" anchorCtr="0">
            <a:normAutofit/>
          </a:bodyPr>
          <a:lstStyle>
            <a:lvl1pPr lvl="0" algn="l">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2" name="Google Shape;112;g2de72e35e2c_0_24"/>
          <p:cNvSpPr txBox="1">
            <a:spLocks noGrp="1"/>
          </p:cNvSpPr>
          <p:nvPr>
            <p:ph type="body" idx="1"/>
          </p:nvPr>
        </p:nvSpPr>
        <p:spPr>
          <a:xfrm>
            <a:off x="1663700" y="9178926"/>
            <a:ext cx="21031200" cy="3000300"/>
          </a:xfrm>
          <a:prstGeom prst="rect">
            <a:avLst/>
          </a:prstGeom>
          <a:noFill/>
          <a:ln>
            <a:noFill/>
          </a:ln>
        </p:spPr>
        <p:txBody>
          <a:bodyPr spcFirstLastPara="1" wrap="square" lIns="182850" tIns="91400" rIns="182850" bIns="91400" anchor="t" anchorCtr="0">
            <a:normAutofit/>
          </a:bodyPr>
          <a:lstStyle>
            <a:lvl1pPr marL="457200" lvl="0" indent="-228600" algn="l">
              <a:lnSpc>
                <a:spcPct val="90000"/>
              </a:lnSpc>
              <a:spcBef>
                <a:spcPts val="2000"/>
              </a:spcBef>
              <a:spcAft>
                <a:spcPts val="0"/>
              </a:spcAft>
              <a:buClr>
                <a:srgbClr val="888888"/>
              </a:buClr>
              <a:buSzPts val="4800"/>
              <a:buNone/>
              <a:defRPr sz="4800">
                <a:solidFill>
                  <a:srgbClr val="888888"/>
                </a:solidFill>
              </a:defRPr>
            </a:lvl1pPr>
            <a:lvl2pPr marL="914400" lvl="1" indent="-228600" algn="l">
              <a:lnSpc>
                <a:spcPct val="90000"/>
              </a:lnSpc>
              <a:spcBef>
                <a:spcPts val="1000"/>
              </a:spcBef>
              <a:spcAft>
                <a:spcPts val="0"/>
              </a:spcAft>
              <a:buClr>
                <a:srgbClr val="888888"/>
              </a:buClr>
              <a:buSzPts val="4000"/>
              <a:buNone/>
              <a:defRPr sz="4000">
                <a:solidFill>
                  <a:srgbClr val="888888"/>
                </a:solidFill>
              </a:defRPr>
            </a:lvl2pPr>
            <a:lvl3pPr marL="1371600" lvl="2" indent="-228600" algn="l">
              <a:lnSpc>
                <a:spcPct val="90000"/>
              </a:lnSpc>
              <a:spcBef>
                <a:spcPts val="1000"/>
              </a:spcBef>
              <a:spcAft>
                <a:spcPts val="0"/>
              </a:spcAft>
              <a:buClr>
                <a:srgbClr val="888888"/>
              </a:buClr>
              <a:buSzPts val="3600"/>
              <a:buNone/>
              <a:defRPr sz="3600">
                <a:solidFill>
                  <a:srgbClr val="888888"/>
                </a:solidFill>
              </a:defRPr>
            </a:lvl3pPr>
            <a:lvl4pPr marL="1828800" lvl="3" indent="-228600" algn="l">
              <a:lnSpc>
                <a:spcPct val="90000"/>
              </a:lnSpc>
              <a:spcBef>
                <a:spcPts val="1000"/>
              </a:spcBef>
              <a:spcAft>
                <a:spcPts val="0"/>
              </a:spcAft>
              <a:buClr>
                <a:srgbClr val="888888"/>
              </a:buClr>
              <a:buSzPts val="3200"/>
              <a:buNone/>
              <a:defRPr sz="3200">
                <a:solidFill>
                  <a:srgbClr val="888888"/>
                </a:solidFill>
              </a:defRPr>
            </a:lvl4pPr>
            <a:lvl5pPr marL="2286000" lvl="4" indent="-228600" algn="l">
              <a:lnSpc>
                <a:spcPct val="90000"/>
              </a:lnSpc>
              <a:spcBef>
                <a:spcPts val="1000"/>
              </a:spcBef>
              <a:spcAft>
                <a:spcPts val="0"/>
              </a:spcAft>
              <a:buClr>
                <a:srgbClr val="888888"/>
              </a:buClr>
              <a:buSzPts val="3200"/>
              <a:buNone/>
              <a:defRPr sz="3200">
                <a:solidFill>
                  <a:srgbClr val="888888"/>
                </a:solidFill>
              </a:defRPr>
            </a:lvl5pPr>
            <a:lvl6pPr marL="2743200" lvl="5" indent="-228600" algn="l">
              <a:lnSpc>
                <a:spcPct val="90000"/>
              </a:lnSpc>
              <a:spcBef>
                <a:spcPts val="1000"/>
              </a:spcBef>
              <a:spcAft>
                <a:spcPts val="0"/>
              </a:spcAft>
              <a:buClr>
                <a:srgbClr val="888888"/>
              </a:buClr>
              <a:buSzPts val="3200"/>
              <a:buNone/>
              <a:defRPr sz="3200">
                <a:solidFill>
                  <a:srgbClr val="888888"/>
                </a:solidFill>
              </a:defRPr>
            </a:lvl6pPr>
            <a:lvl7pPr marL="3200400" lvl="6" indent="-228600" algn="l">
              <a:lnSpc>
                <a:spcPct val="90000"/>
              </a:lnSpc>
              <a:spcBef>
                <a:spcPts val="1000"/>
              </a:spcBef>
              <a:spcAft>
                <a:spcPts val="0"/>
              </a:spcAft>
              <a:buClr>
                <a:srgbClr val="888888"/>
              </a:buClr>
              <a:buSzPts val="3200"/>
              <a:buNone/>
              <a:defRPr sz="3200">
                <a:solidFill>
                  <a:srgbClr val="888888"/>
                </a:solidFill>
              </a:defRPr>
            </a:lvl7pPr>
            <a:lvl8pPr marL="3657600" lvl="7" indent="-228600" algn="l">
              <a:lnSpc>
                <a:spcPct val="90000"/>
              </a:lnSpc>
              <a:spcBef>
                <a:spcPts val="1000"/>
              </a:spcBef>
              <a:spcAft>
                <a:spcPts val="0"/>
              </a:spcAft>
              <a:buClr>
                <a:srgbClr val="888888"/>
              </a:buClr>
              <a:buSzPts val="3200"/>
              <a:buNone/>
              <a:defRPr sz="3200">
                <a:solidFill>
                  <a:srgbClr val="888888"/>
                </a:solidFill>
              </a:defRPr>
            </a:lvl8pPr>
            <a:lvl9pPr marL="4114800" lvl="8" indent="-228600" algn="l">
              <a:lnSpc>
                <a:spcPct val="90000"/>
              </a:lnSpc>
              <a:spcBef>
                <a:spcPts val="1000"/>
              </a:spcBef>
              <a:spcAft>
                <a:spcPts val="0"/>
              </a:spcAft>
              <a:buClr>
                <a:srgbClr val="888888"/>
              </a:buClr>
              <a:buSzPts val="3200"/>
              <a:buNone/>
              <a:defRPr sz="3200">
                <a:solidFill>
                  <a:srgbClr val="888888"/>
                </a:solidFill>
              </a:defRPr>
            </a:lvl9pPr>
          </a:lstStyle>
          <a:p>
            <a:endParaRPr/>
          </a:p>
        </p:txBody>
      </p:sp>
      <p:sp>
        <p:nvSpPr>
          <p:cNvPr id="113" name="Google Shape;113;g2de72e35e2c_0_24"/>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4" name="Google Shape;114;g2de72e35e2c_0_24"/>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5" name="Google Shape;115;g2de72e35e2c_0_24"/>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g2de72e35e2c_0_30"/>
          <p:cNvSpPr txBox="1">
            <a:spLocks noGrp="1"/>
          </p:cNvSpPr>
          <p:nvPr>
            <p:ph type="title"/>
          </p:nvPr>
        </p:nvSpPr>
        <p:spPr>
          <a:xfrm>
            <a:off x="1676400" y="730250"/>
            <a:ext cx="21031200" cy="2651100"/>
          </a:xfrm>
          <a:prstGeom prst="rect">
            <a:avLst/>
          </a:prstGeom>
          <a:noFill/>
          <a:ln>
            <a:noFill/>
          </a:ln>
        </p:spPr>
        <p:txBody>
          <a:bodyPr spcFirstLastPara="1" wrap="square" lIns="182850" tIns="91400" rIns="182850" bIns="91400" anchor="ctr" anchorCtr="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8" name="Google Shape;118;g2de72e35e2c_0_30"/>
          <p:cNvSpPr txBox="1">
            <a:spLocks noGrp="1"/>
          </p:cNvSpPr>
          <p:nvPr>
            <p:ph type="body" idx="1"/>
          </p:nvPr>
        </p:nvSpPr>
        <p:spPr>
          <a:xfrm>
            <a:off x="1676400" y="3651250"/>
            <a:ext cx="10363200" cy="87027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119" name="Google Shape;119;g2de72e35e2c_0_30"/>
          <p:cNvSpPr txBox="1">
            <a:spLocks noGrp="1"/>
          </p:cNvSpPr>
          <p:nvPr>
            <p:ph type="body" idx="2"/>
          </p:nvPr>
        </p:nvSpPr>
        <p:spPr>
          <a:xfrm>
            <a:off x="12344400" y="3651250"/>
            <a:ext cx="10363200" cy="87027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120" name="Google Shape;120;g2de72e35e2c_0_30"/>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1" name="Google Shape;121;g2de72e35e2c_0_30"/>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2" name="Google Shape;122;g2de72e35e2c_0_30"/>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g2de72e35e2c_0_217"/>
          <p:cNvSpPr txBox="1">
            <a:spLocks noGrp="1"/>
          </p:cNvSpPr>
          <p:nvPr>
            <p:ph type="title"/>
          </p:nvPr>
        </p:nvSpPr>
        <p:spPr>
          <a:xfrm>
            <a:off x="1676400" y="730250"/>
            <a:ext cx="21031200" cy="2651400"/>
          </a:xfrm>
          <a:prstGeom prst="rect">
            <a:avLst/>
          </a:prstGeom>
          <a:noFill/>
          <a:ln>
            <a:noFill/>
          </a:ln>
        </p:spPr>
        <p:txBody>
          <a:bodyPr spcFirstLastPara="1" wrap="square" lIns="182850" tIns="91400" rIns="182850" bIns="91400" anchor="ctr" anchorCtr="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 name="Google Shape;14;g2de72e35e2c_0_217"/>
          <p:cNvSpPr txBox="1">
            <a:spLocks noGrp="1"/>
          </p:cNvSpPr>
          <p:nvPr>
            <p:ph type="body" idx="1"/>
          </p:nvPr>
        </p:nvSpPr>
        <p:spPr>
          <a:xfrm>
            <a:off x="1676400" y="3651250"/>
            <a:ext cx="21031200" cy="87024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15" name="Google Shape;15;g2de72e35e2c_0_217"/>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g2de72e35e2c_0_217"/>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 name="Google Shape;17;g2de72e35e2c_0_217"/>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3"/>
        <p:cNvGrpSpPr/>
        <p:nvPr/>
      </p:nvGrpSpPr>
      <p:grpSpPr>
        <a:xfrm>
          <a:off x="0" y="0"/>
          <a:ext cx="0" cy="0"/>
          <a:chOff x="0" y="0"/>
          <a:chExt cx="0" cy="0"/>
        </a:xfrm>
      </p:grpSpPr>
      <p:sp>
        <p:nvSpPr>
          <p:cNvPr id="124" name="Google Shape;124;g2de72e35e2c_0_37"/>
          <p:cNvSpPr txBox="1">
            <a:spLocks noGrp="1"/>
          </p:cNvSpPr>
          <p:nvPr>
            <p:ph type="title"/>
          </p:nvPr>
        </p:nvSpPr>
        <p:spPr>
          <a:xfrm>
            <a:off x="1679576" y="730250"/>
            <a:ext cx="21031200" cy="2651100"/>
          </a:xfrm>
          <a:prstGeom prst="rect">
            <a:avLst/>
          </a:prstGeom>
          <a:noFill/>
          <a:ln>
            <a:noFill/>
          </a:ln>
        </p:spPr>
        <p:txBody>
          <a:bodyPr spcFirstLastPara="1" wrap="square" lIns="182850" tIns="91400" rIns="182850" bIns="91400" anchor="ctr" anchorCtr="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5" name="Google Shape;125;g2de72e35e2c_0_37"/>
          <p:cNvSpPr txBox="1">
            <a:spLocks noGrp="1"/>
          </p:cNvSpPr>
          <p:nvPr>
            <p:ph type="body" idx="1"/>
          </p:nvPr>
        </p:nvSpPr>
        <p:spPr>
          <a:xfrm>
            <a:off x="1679576" y="3362326"/>
            <a:ext cx="10315500" cy="1647900"/>
          </a:xfrm>
          <a:prstGeom prst="rect">
            <a:avLst/>
          </a:prstGeom>
          <a:noFill/>
          <a:ln>
            <a:noFill/>
          </a:ln>
        </p:spPr>
        <p:txBody>
          <a:bodyPr spcFirstLastPara="1" wrap="square" lIns="182850" tIns="91400" rIns="182850" bIns="91400" anchor="b" anchorCtr="0">
            <a:normAutofit/>
          </a:bodyPr>
          <a:lstStyle>
            <a:lvl1pPr marL="457200" lvl="0" indent="-228600" algn="l">
              <a:lnSpc>
                <a:spcPct val="90000"/>
              </a:lnSpc>
              <a:spcBef>
                <a:spcPts val="2000"/>
              </a:spcBef>
              <a:spcAft>
                <a:spcPts val="0"/>
              </a:spcAft>
              <a:buClr>
                <a:schemeClr val="dk1"/>
              </a:buClr>
              <a:buSzPts val="4800"/>
              <a:buNone/>
              <a:defRPr sz="4800" b="1"/>
            </a:lvl1pPr>
            <a:lvl2pPr marL="914400" lvl="1" indent="-228600" algn="l">
              <a:lnSpc>
                <a:spcPct val="90000"/>
              </a:lnSpc>
              <a:spcBef>
                <a:spcPts val="1000"/>
              </a:spcBef>
              <a:spcAft>
                <a:spcPts val="0"/>
              </a:spcAft>
              <a:buClr>
                <a:schemeClr val="dk1"/>
              </a:buClr>
              <a:buSzPts val="4000"/>
              <a:buNone/>
              <a:defRPr sz="4000" b="1"/>
            </a:lvl2pPr>
            <a:lvl3pPr marL="1371600" lvl="2" indent="-228600" algn="l">
              <a:lnSpc>
                <a:spcPct val="90000"/>
              </a:lnSpc>
              <a:spcBef>
                <a:spcPts val="1000"/>
              </a:spcBef>
              <a:spcAft>
                <a:spcPts val="0"/>
              </a:spcAft>
              <a:buClr>
                <a:schemeClr val="dk1"/>
              </a:buClr>
              <a:buSzPts val="3600"/>
              <a:buNone/>
              <a:defRPr sz="3600" b="1"/>
            </a:lvl3pPr>
            <a:lvl4pPr marL="1828800" lvl="3" indent="-228600" algn="l">
              <a:lnSpc>
                <a:spcPct val="90000"/>
              </a:lnSpc>
              <a:spcBef>
                <a:spcPts val="1000"/>
              </a:spcBef>
              <a:spcAft>
                <a:spcPts val="0"/>
              </a:spcAft>
              <a:buClr>
                <a:schemeClr val="dk1"/>
              </a:buClr>
              <a:buSzPts val="3200"/>
              <a:buNone/>
              <a:defRPr sz="3200" b="1"/>
            </a:lvl4pPr>
            <a:lvl5pPr marL="2286000" lvl="4" indent="-228600" algn="l">
              <a:lnSpc>
                <a:spcPct val="90000"/>
              </a:lnSpc>
              <a:spcBef>
                <a:spcPts val="1000"/>
              </a:spcBef>
              <a:spcAft>
                <a:spcPts val="0"/>
              </a:spcAft>
              <a:buClr>
                <a:schemeClr val="dk1"/>
              </a:buClr>
              <a:buSzPts val="3200"/>
              <a:buNone/>
              <a:defRPr sz="3200" b="1"/>
            </a:lvl5pPr>
            <a:lvl6pPr marL="2743200" lvl="5" indent="-228600" algn="l">
              <a:lnSpc>
                <a:spcPct val="90000"/>
              </a:lnSpc>
              <a:spcBef>
                <a:spcPts val="1000"/>
              </a:spcBef>
              <a:spcAft>
                <a:spcPts val="0"/>
              </a:spcAft>
              <a:buClr>
                <a:schemeClr val="dk1"/>
              </a:buClr>
              <a:buSzPts val="3200"/>
              <a:buNone/>
              <a:defRPr sz="3200" b="1"/>
            </a:lvl6pPr>
            <a:lvl7pPr marL="3200400" lvl="6" indent="-228600" algn="l">
              <a:lnSpc>
                <a:spcPct val="90000"/>
              </a:lnSpc>
              <a:spcBef>
                <a:spcPts val="1000"/>
              </a:spcBef>
              <a:spcAft>
                <a:spcPts val="0"/>
              </a:spcAft>
              <a:buClr>
                <a:schemeClr val="dk1"/>
              </a:buClr>
              <a:buSzPts val="3200"/>
              <a:buNone/>
              <a:defRPr sz="3200" b="1"/>
            </a:lvl7pPr>
            <a:lvl8pPr marL="3657600" lvl="7" indent="-228600" algn="l">
              <a:lnSpc>
                <a:spcPct val="90000"/>
              </a:lnSpc>
              <a:spcBef>
                <a:spcPts val="1000"/>
              </a:spcBef>
              <a:spcAft>
                <a:spcPts val="0"/>
              </a:spcAft>
              <a:buClr>
                <a:schemeClr val="dk1"/>
              </a:buClr>
              <a:buSzPts val="3200"/>
              <a:buNone/>
              <a:defRPr sz="3200" b="1"/>
            </a:lvl8pPr>
            <a:lvl9pPr marL="4114800" lvl="8" indent="-228600" algn="l">
              <a:lnSpc>
                <a:spcPct val="90000"/>
              </a:lnSpc>
              <a:spcBef>
                <a:spcPts val="1000"/>
              </a:spcBef>
              <a:spcAft>
                <a:spcPts val="0"/>
              </a:spcAft>
              <a:buClr>
                <a:schemeClr val="dk1"/>
              </a:buClr>
              <a:buSzPts val="3200"/>
              <a:buNone/>
              <a:defRPr sz="3200" b="1"/>
            </a:lvl9pPr>
          </a:lstStyle>
          <a:p>
            <a:endParaRPr/>
          </a:p>
        </p:txBody>
      </p:sp>
      <p:sp>
        <p:nvSpPr>
          <p:cNvPr id="126" name="Google Shape;126;g2de72e35e2c_0_37"/>
          <p:cNvSpPr txBox="1">
            <a:spLocks noGrp="1"/>
          </p:cNvSpPr>
          <p:nvPr>
            <p:ph type="body" idx="2"/>
          </p:nvPr>
        </p:nvSpPr>
        <p:spPr>
          <a:xfrm>
            <a:off x="1679576" y="5010150"/>
            <a:ext cx="10315500" cy="73692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127" name="Google Shape;127;g2de72e35e2c_0_37"/>
          <p:cNvSpPr txBox="1">
            <a:spLocks noGrp="1"/>
          </p:cNvSpPr>
          <p:nvPr>
            <p:ph type="body" idx="3"/>
          </p:nvPr>
        </p:nvSpPr>
        <p:spPr>
          <a:xfrm>
            <a:off x="12344400" y="3362326"/>
            <a:ext cx="10366500" cy="1647900"/>
          </a:xfrm>
          <a:prstGeom prst="rect">
            <a:avLst/>
          </a:prstGeom>
          <a:noFill/>
          <a:ln>
            <a:noFill/>
          </a:ln>
        </p:spPr>
        <p:txBody>
          <a:bodyPr spcFirstLastPara="1" wrap="square" lIns="182850" tIns="91400" rIns="182850" bIns="91400" anchor="b" anchorCtr="0">
            <a:normAutofit/>
          </a:bodyPr>
          <a:lstStyle>
            <a:lvl1pPr marL="457200" lvl="0" indent="-228600" algn="l">
              <a:lnSpc>
                <a:spcPct val="90000"/>
              </a:lnSpc>
              <a:spcBef>
                <a:spcPts val="2000"/>
              </a:spcBef>
              <a:spcAft>
                <a:spcPts val="0"/>
              </a:spcAft>
              <a:buClr>
                <a:schemeClr val="dk1"/>
              </a:buClr>
              <a:buSzPts val="4800"/>
              <a:buNone/>
              <a:defRPr sz="4800" b="1"/>
            </a:lvl1pPr>
            <a:lvl2pPr marL="914400" lvl="1" indent="-228600" algn="l">
              <a:lnSpc>
                <a:spcPct val="90000"/>
              </a:lnSpc>
              <a:spcBef>
                <a:spcPts val="1000"/>
              </a:spcBef>
              <a:spcAft>
                <a:spcPts val="0"/>
              </a:spcAft>
              <a:buClr>
                <a:schemeClr val="dk1"/>
              </a:buClr>
              <a:buSzPts val="4000"/>
              <a:buNone/>
              <a:defRPr sz="4000" b="1"/>
            </a:lvl2pPr>
            <a:lvl3pPr marL="1371600" lvl="2" indent="-228600" algn="l">
              <a:lnSpc>
                <a:spcPct val="90000"/>
              </a:lnSpc>
              <a:spcBef>
                <a:spcPts val="1000"/>
              </a:spcBef>
              <a:spcAft>
                <a:spcPts val="0"/>
              </a:spcAft>
              <a:buClr>
                <a:schemeClr val="dk1"/>
              </a:buClr>
              <a:buSzPts val="3600"/>
              <a:buNone/>
              <a:defRPr sz="3600" b="1"/>
            </a:lvl3pPr>
            <a:lvl4pPr marL="1828800" lvl="3" indent="-228600" algn="l">
              <a:lnSpc>
                <a:spcPct val="90000"/>
              </a:lnSpc>
              <a:spcBef>
                <a:spcPts val="1000"/>
              </a:spcBef>
              <a:spcAft>
                <a:spcPts val="0"/>
              </a:spcAft>
              <a:buClr>
                <a:schemeClr val="dk1"/>
              </a:buClr>
              <a:buSzPts val="3200"/>
              <a:buNone/>
              <a:defRPr sz="3200" b="1"/>
            </a:lvl4pPr>
            <a:lvl5pPr marL="2286000" lvl="4" indent="-228600" algn="l">
              <a:lnSpc>
                <a:spcPct val="90000"/>
              </a:lnSpc>
              <a:spcBef>
                <a:spcPts val="1000"/>
              </a:spcBef>
              <a:spcAft>
                <a:spcPts val="0"/>
              </a:spcAft>
              <a:buClr>
                <a:schemeClr val="dk1"/>
              </a:buClr>
              <a:buSzPts val="3200"/>
              <a:buNone/>
              <a:defRPr sz="3200" b="1"/>
            </a:lvl5pPr>
            <a:lvl6pPr marL="2743200" lvl="5" indent="-228600" algn="l">
              <a:lnSpc>
                <a:spcPct val="90000"/>
              </a:lnSpc>
              <a:spcBef>
                <a:spcPts val="1000"/>
              </a:spcBef>
              <a:spcAft>
                <a:spcPts val="0"/>
              </a:spcAft>
              <a:buClr>
                <a:schemeClr val="dk1"/>
              </a:buClr>
              <a:buSzPts val="3200"/>
              <a:buNone/>
              <a:defRPr sz="3200" b="1"/>
            </a:lvl6pPr>
            <a:lvl7pPr marL="3200400" lvl="6" indent="-228600" algn="l">
              <a:lnSpc>
                <a:spcPct val="90000"/>
              </a:lnSpc>
              <a:spcBef>
                <a:spcPts val="1000"/>
              </a:spcBef>
              <a:spcAft>
                <a:spcPts val="0"/>
              </a:spcAft>
              <a:buClr>
                <a:schemeClr val="dk1"/>
              </a:buClr>
              <a:buSzPts val="3200"/>
              <a:buNone/>
              <a:defRPr sz="3200" b="1"/>
            </a:lvl7pPr>
            <a:lvl8pPr marL="3657600" lvl="7" indent="-228600" algn="l">
              <a:lnSpc>
                <a:spcPct val="90000"/>
              </a:lnSpc>
              <a:spcBef>
                <a:spcPts val="1000"/>
              </a:spcBef>
              <a:spcAft>
                <a:spcPts val="0"/>
              </a:spcAft>
              <a:buClr>
                <a:schemeClr val="dk1"/>
              </a:buClr>
              <a:buSzPts val="3200"/>
              <a:buNone/>
              <a:defRPr sz="3200" b="1"/>
            </a:lvl8pPr>
            <a:lvl9pPr marL="4114800" lvl="8" indent="-228600" algn="l">
              <a:lnSpc>
                <a:spcPct val="90000"/>
              </a:lnSpc>
              <a:spcBef>
                <a:spcPts val="1000"/>
              </a:spcBef>
              <a:spcAft>
                <a:spcPts val="0"/>
              </a:spcAft>
              <a:buClr>
                <a:schemeClr val="dk1"/>
              </a:buClr>
              <a:buSzPts val="3200"/>
              <a:buNone/>
              <a:defRPr sz="3200" b="1"/>
            </a:lvl9pPr>
          </a:lstStyle>
          <a:p>
            <a:endParaRPr/>
          </a:p>
        </p:txBody>
      </p:sp>
      <p:sp>
        <p:nvSpPr>
          <p:cNvPr id="128" name="Google Shape;128;g2de72e35e2c_0_37"/>
          <p:cNvSpPr txBox="1">
            <a:spLocks noGrp="1"/>
          </p:cNvSpPr>
          <p:nvPr>
            <p:ph type="body" idx="4"/>
          </p:nvPr>
        </p:nvSpPr>
        <p:spPr>
          <a:xfrm>
            <a:off x="12344400" y="5010150"/>
            <a:ext cx="10366500" cy="73692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129" name="Google Shape;129;g2de72e35e2c_0_37"/>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0" name="Google Shape;130;g2de72e35e2c_0_37"/>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1" name="Google Shape;131;g2de72e35e2c_0_37"/>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g2de72e35e2c_0_46"/>
          <p:cNvSpPr txBox="1">
            <a:spLocks noGrp="1"/>
          </p:cNvSpPr>
          <p:nvPr>
            <p:ph type="title"/>
          </p:nvPr>
        </p:nvSpPr>
        <p:spPr>
          <a:xfrm>
            <a:off x="1676400" y="730250"/>
            <a:ext cx="21031200" cy="2651100"/>
          </a:xfrm>
          <a:prstGeom prst="rect">
            <a:avLst/>
          </a:prstGeom>
          <a:noFill/>
          <a:ln>
            <a:noFill/>
          </a:ln>
        </p:spPr>
        <p:txBody>
          <a:bodyPr spcFirstLastPara="1" wrap="square" lIns="182850" tIns="91400" rIns="182850" bIns="91400" anchor="ctr" anchorCtr="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4" name="Google Shape;134;g2de72e35e2c_0_46"/>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5" name="Google Shape;135;g2de72e35e2c_0_46"/>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6" name="Google Shape;136;g2de72e35e2c_0_46"/>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7"/>
        <p:cNvGrpSpPr/>
        <p:nvPr/>
      </p:nvGrpSpPr>
      <p:grpSpPr>
        <a:xfrm>
          <a:off x="0" y="0"/>
          <a:ext cx="0" cy="0"/>
          <a:chOff x="0" y="0"/>
          <a:chExt cx="0" cy="0"/>
        </a:xfrm>
      </p:grpSpPr>
      <p:sp>
        <p:nvSpPr>
          <p:cNvPr id="138" name="Google Shape;138;g2de72e35e2c_0_51"/>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9" name="Google Shape;139;g2de72e35e2c_0_51"/>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0" name="Google Shape;140;g2de72e35e2c_0_51"/>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1"/>
        <p:cNvGrpSpPr/>
        <p:nvPr/>
      </p:nvGrpSpPr>
      <p:grpSpPr>
        <a:xfrm>
          <a:off x="0" y="0"/>
          <a:ext cx="0" cy="0"/>
          <a:chOff x="0" y="0"/>
          <a:chExt cx="0" cy="0"/>
        </a:xfrm>
      </p:grpSpPr>
      <p:sp>
        <p:nvSpPr>
          <p:cNvPr id="142" name="Google Shape;142;g2de72e35e2c_0_55"/>
          <p:cNvSpPr txBox="1">
            <a:spLocks noGrp="1"/>
          </p:cNvSpPr>
          <p:nvPr>
            <p:ph type="title"/>
          </p:nvPr>
        </p:nvSpPr>
        <p:spPr>
          <a:xfrm>
            <a:off x="1679576" y="914400"/>
            <a:ext cx="7864500" cy="3200400"/>
          </a:xfrm>
          <a:prstGeom prst="rect">
            <a:avLst/>
          </a:prstGeom>
          <a:noFill/>
          <a:ln>
            <a:noFill/>
          </a:ln>
        </p:spPr>
        <p:txBody>
          <a:bodyPr spcFirstLastPara="1" wrap="square" lIns="182850" tIns="91400" rIns="182850" bIns="91400" anchor="b" anchorCtr="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3" name="Google Shape;143;g2de72e35e2c_0_55"/>
          <p:cNvSpPr txBox="1">
            <a:spLocks noGrp="1"/>
          </p:cNvSpPr>
          <p:nvPr>
            <p:ph type="body" idx="1"/>
          </p:nvPr>
        </p:nvSpPr>
        <p:spPr>
          <a:xfrm>
            <a:off x="10366376" y="1974850"/>
            <a:ext cx="12344400" cy="9747300"/>
          </a:xfrm>
          <a:prstGeom prst="rect">
            <a:avLst/>
          </a:prstGeom>
          <a:noFill/>
          <a:ln>
            <a:noFill/>
          </a:ln>
        </p:spPr>
        <p:txBody>
          <a:bodyPr spcFirstLastPara="1" wrap="square" lIns="182850" tIns="91400" rIns="182850" bIns="91400" anchor="t" anchorCtr="0">
            <a:normAutofit/>
          </a:bodyPr>
          <a:lstStyle>
            <a:lvl1pPr marL="457200" lvl="0" indent="-635000" algn="l">
              <a:lnSpc>
                <a:spcPct val="90000"/>
              </a:lnSpc>
              <a:spcBef>
                <a:spcPts val="2000"/>
              </a:spcBef>
              <a:spcAft>
                <a:spcPts val="0"/>
              </a:spcAft>
              <a:buClr>
                <a:schemeClr val="dk1"/>
              </a:buClr>
              <a:buSzPts val="6400"/>
              <a:buChar char="•"/>
              <a:defRPr sz="6400"/>
            </a:lvl1pPr>
            <a:lvl2pPr marL="914400" lvl="1" indent="-584200" algn="l">
              <a:lnSpc>
                <a:spcPct val="90000"/>
              </a:lnSpc>
              <a:spcBef>
                <a:spcPts val="1000"/>
              </a:spcBef>
              <a:spcAft>
                <a:spcPts val="0"/>
              </a:spcAft>
              <a:buClr>
                <a:schemeClr val="dk1"/>
              </a:buClr>
              <a:buSzPts val="5600"/>
              <a:buChar char="•"/>
              <a:defRPr sz="5600"/>
            </a:lvl2pPr>
            <a:lvl3pPr marL="1371600" lvl="2" indent="-533400" algn="l">
              <a:lnSpc>
                <a:spcPct val="90000"/>
              </a:lnSpc>
              <a:spcBef>
                <a:spcPts val="1000"/>
              </a:spcBef>
              <a:spcAft>
                <a:spcPts val="0"/>
              </a:spcAft>
              <a:buClr>
                <a:schemeClr val="dk1"/>
              </a:buClr>
              <a:buSzPts val="4800"/>
              <a:buChar char="•"/>
              <a:defRPr sz="4800"/>
            </a:lvl3pPr>
            <a:lvl4pPr marL="1828800" lvl="3" indent="-482600" algn="l">
              <a:lnSpc>
                <a:spcPct val="90000"/>
              </a:lnSpc>
              <a:spcBef>
                <a:spcPts val="1000"/>
              </a:spcBef>
              <a:spcAft>
                <a:spcPts val="0"/>
              </a:spcAft>
              <a:buClr>
                <a:schemeClr val="dk1"/>
              </a:buClr>
              <a:buSzPts val="4000"/>
              <a:buChar char="•"/>
              <a:defRPr sz="4000"/>
            </a:lvl4pPr>
            <a:lvl5pPr marL="2286000" lvl="4" indent="-482600" algn="l">
              <a:lnSpc>
                <a:spcPct val="90000"/>
              </a:lnSpc>
              <a:spcBef>
                <a:spcPts val="1000"/>
              </a:spcBef>
              <a:spcAft>
                <a:spcPts val="0"/>
              </a:spcAft>
              <a:buClr>
                <a:schemeClr val="dk1"/>
              </a:buClr>
              <a:buSzPts val="4000"/>
              <a:buChar char="•"/>
              <a:defRPr sz="4000"/>
            </a:lvl5pPr>
            <a:lvl6pPr marL="2743200" lvl="5" indent="-482600" algn="l">
              <a:lnSpc>
                <a:spcPct val="90000"/>
              </a:lnSpc>
              <a:spcBef>
                <a:spcPts val="1000"/>
              </a:spcBef>
              <a:spcAft>
                <a:spcPts val="0"/>
              </a:spcAft>
              <a:buClr>
                <a:schemeClr val="dk1"/>
              </a:buClr>
              <a:buSzPts val="4000"/>
              <a:buChar char="•"/>
              <a:defRPr sz="4000"/>
            </a:lvl6pPr>
            <a:lvl7pPr marL="3200400" lvl="6" indent="-482600" algn="l">
              <a:lnSpc>
                <a:spcPct val="90000"/>
              </a:lnSpc>
              <a:spcBef>
                <a:spcPts val="1000"/>
              </a:spcBef>
              <a:spcAft>
                <a:spcPts val="0"/>
              </a:spcAft>
              <a:buClr>
                <a:schemeClr val="dk1"/>
              </a:buClr>
              <a:buSzPts val="4000"/>
              <a:buChar char="•"/>
              <a:defRPr sz="4000"/>
            </a:lvl7pPr>
            <a:lvl8pPr marL="3657600" lvl="7" indent="-482600" algn="l">
              <a:lnSpc>
                <a:spcPct val="90000"/>
              </a:lnSpc>
              <a:spcBef>
                <a:spcPts val="1000"/>
              </a:spcBef>
              <a:spcAft>
                <a:spcPts val="0"/>
              </a:spcAft>
              <a:buClr>
                <a:schemeClr val="dk1"/>
              </a:buClr>
              <a:buSzPts val="4000"/>
              <a:buChar char="•"/>
              <a:defRPr sz="4000"/>
            </a:lvl8pPr>
            <a:lvl9pPr marL="4114800" lvl="8" indent="-482600" algn="l">
              <a:lnSpc>
                <a:spcPct val="90000"/>
              </a:lnSpc>
              <a:spcBef>
                <a:spcPts val="1000"/>
              </a:spcBef>
              <a:spcAft>
                <a:spcPts val="0"/>
              </a:spcAft>
              <a:buClr>
                <a:schemeClr val="dk1"/>
              </a:buClr>
              <a:buSzPts val="4000"/>
              <a:buChar char="•"/>
              <a:defRPr sz="4000"/>
            </a:lvl9pPr>
          </a:lstStyle>
          <a:p>
            <a:endParaRPr/>
          </a:p>
        </p:txBody>
      </p:sp>
      <p:sp>
        <p:nvSpPr>
          <p:cNvPr id="144" name="Google Shape;144;g2de72e35e2c_0_55"/>
          <p:cNvSpPr txBox="1">
            <a:spLocks noGrp="1"/>
          </p:cNvSpPr>
          <p:nvPr>
            <p:ph type="body" idx="2"/>
          </p:nvPr>
        </p:nvSpPr>
        <p:spPr>
          <a:xfrm>
            <a:off x="1679576" y="4114800"/>
            <a:ext cx="7864500" cy="7623300"/>
          </a:xfrm>
          <a:prstGeom prst="rect">
            <a:avLst/>
          </a:prstGeom>
          <a:noFill/>
          <a:ln>
            <a:noFill/>
          </a:ln>
        </p:spPr>
        <p:txBody>
          <a:bodyPr spcFirstLastPara="1" wrap="square" lIns="182850" tIns="91400" rIns="182850" bIns="91400" anchor="t" anchorCtr="0">
            <a:normAutofit/>
          </a:bodyPr>
          <a:lstStyle>
            <a:lvl1pPr marL="457200" lvl="0" indent="-228600" algn="l">
              <a:lnSpc>
                <a:spcPct val="90000"/>
              </a:lnSpc>
              <a:spcBef>
                <a:spcPts val="2000"/>
              </a:spcBef>
              <a:spcAft>
                <a:spcPts val="0"/>
              </a:spcAft>
              <a:buClr>
                <a:schemeClr val="dk1"/>
              </a:buClr>
              <a:buSzPts val="3200"/>
              <a:buNone/>
              <a:defRPr sz="3200"/>
            </a:lvl1pPr>
            <a:lvl2pPr marL="914400" lvl="1" indent="-228600" algn="l">
              <a:lnSpc>
                <a:spcPct val="90000"/>
              </a:lnSpc>
              <a:spcBef>
                <a:spcPts val="1000"/>
              </a:spcBef>
              <a:spcAft>
                <a:spcPts val="0"/>
              </a:spcAft>
              <a:buClr>
                <a:schemeClr val="dk1"/>
              </a:buClr>
              <a:buSzPts val="2800"/>
              <a:buNone/>
              <a:defRPr sz="2800"/>
            </a:lvl2pPr>
            <a:lvl3pPr marL="1371600" lvl="2" indent="-228600" algn="l">
              <a:lnSpc>
                <a:spcPct val="90000"/>
              </a:lnSpc>
              <a:spcBef>
                <a:spcPts val="1000"/>
              </a:spcBef>
              <a:spcAft>
                <a:spcPts val="0"/>
              </a:spcAft>
              <a:buClr>
                <a:schemeClr val="dk1"/>
              </a:buClr>
              <a:buSzPts val="2400"/>
              <a:buNone/>
              <a:defRPr sz="2400"/>
            </a:lvl3pPr>
            <a:lvl4pPr marL="1828800" lvl="3" indent="-228600" algn="l">
              <a:lnSpc>
                <a:spcPct val="90000"/>
              </a:lnSpc>
              <a:spcBef>
                <a:spcPts val="1000"/>
              </a:spcBef>
              <a:spcAft>
                <a:spcPts val="0"/>
              </a:spcAft>
              <a:buClr>
                <a:schemeClr val="dk1"/>
              </a:buClr>
              <a:buSzPts val="2000"/>
              <a:buNone/>
              <a:defRPr sz="2000"/>
            </a:lvl4pPr>
            <a:lvl5pPr marL="2286000" lvl="4" indent="-228600" algn="l">
              <a:lnSpc>
                <a:spcPct val="90000"/>
              </a:lnSpc>
              <a:spcBef>
                <a:spcPts val="1000"/>
              </a:spcBef>
              <a:spcAft>
                <a:spcPts val="0"/>
              </a:spcAft>
              <a:buClr>
                <a:schemeClr val="dk1"/>
              </a:buClr>
              <a:buSzPts val="2000"/>
              <a:buNone/>
              <a:defRPr sz="2000"/>
            </a:lvl5pPr>
            <a:lvl6pPr marL="2743200" lvl="5" indent="-228600" algn="l">
              <a:lnSpc>
                <a:spcPct val="90000"/>
              </a:lnSpc>
              <a:spcBef>
                <a:spcPts val="1000"/>
              </a:spcBef>
              <a:spcAft>
                <a:spcPts val="0"/>
              </a:spcAft>
              <a:buClr>
                <a:schemeClr val="dk1"/>
              </a:buClr>
              <a:buSzPts val="2000"/>
              <a:buNone/>
              <a:defRPr sz="2000"/>
            </a:lvl6pPr>
            <a:lvl7pPr marL="3200400" lvl="6" indent="-228600" algn="l">
              <a:lnSpc>
                <a:spcPct val="90000"/>
              </a:lnSpc>
              <a:spcBef>
                <a:spcPts val="1000"/>
              </a:spcBef>
              <a:spcAft>
                <a:spcPts val="0"/>
              </a:spcAft>
              <a:buClr>
                <a:schemeClr val="dk1"/>
              </a:buClr>
              <a:buSzPts val="2000"/>
              <a:buNone/>
              <a:defRPr sz="2000"/>
            </a:lvl7pPr>
            <a:lvl8pPr marL="3657600" lvl="7" indent="-228600" algn="l">
              <a:lnSpc>
                <a:spcPct val="90000"/>
              </a:lnSpc>
              <a:spcBef>
                <a:spcPts val="1000"/>
              </a:spcBef>
              <a:spcAft>
                <a:spcPts val="0"/>
              </a:spcAft>
              <a:buClr>
                <a:schemeClr val="dk1"/>
              </a:buClr>
              <a:buSzPts val="2000"/>
              <a:buNone/>
              <a:defRPr sz="2000"/>
            </a:lvl8pPr>
            <a:lvl9pPr marL="4114800" lvl="8" indent="-228600" algn="l">
              <a:lnSpc>
                <a:spcPct val="90000"/>
              </a:lnSpc>
              <a:spcBef>
                <a:spcPts val="1000"/>
              </a:spcBef>
              <a:spcAft>
                <a:spcPts val="0"/>
              </a:spcAft>
              <a:buClr>
                <a:schemeClr val="dk1"/>
              </a:buClr>
              <a:buSzPts val="2000"/>
              <a:buNone/>
              <a:defRPr sz="2000"/>
            </a:lvl9pPr>
          </a:lstStyle>
          <a:p>
            <a:endParaRPr/>
          </a:p>
        </p:txBody>
      </p:sp>
      <p:sp>
        <p:nvSpPr>
          <p:cNvPr id="145" name="Google Shape;145;g2de72e35e2c_0_55"/>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6" name="Google Shape;146;g2de72e35e2c_0_55"/>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7" name="Google Shape;147;g2de72e35e2c_0_55"/>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8"/>
        <p:cNvGrpSpPr/>
        <p:nvPr/>
      </p:nvGrpSpPr>
      <p:grpSpPr>
        <a:xfrm>
          <a:off x="0" y="0"/>
          <a:ext cx="0" cy="0"/>
          <a:chOff x="0" y="0"/>
          <a:chExt cx="0" cy="0"/>
        </a:xfrm>
      </p:grpSpPr>
      <p:sp>
        <p:nvSpPr>
          <p:cNvPr id="149" name="Google Shape;149;g2de72e35e2c_0_62"/>
          <p:cNvSpPr txBox="1">
            <a:spLocks noGrp="1"/>
          </p:cNvSpPr>
          <p:nvPr>
            <p:ph type="title"/>
          </p:nvPr>
        </p:nvSpPr>
        <p:spPr>
          <a:xfrm>
            <a:off x="1679576" y="914400"/>
            <a:ext cx="7864500" cy="3200400"/>
          </a:xfrm>
          <a:prstGeom prst="rect">
            <a:avLst/>
          </a:prstGeom>
          <a:noFill/>
          <a:ln>
            <a:noFill/>
          </a:ln>
        </p:spPr>
        <p:txBody>
          <a:bodyPr spcFirstLastPara="1" wrap="square" lIns="182850" tIns="91400" rIns="182850" bIns="91400" anchor="b" anchorCtr="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0" name="Google Shape;150;g2de72e35e2c_0_62"/>
          <p:cNvSpPr>
            <a:spLocks noGrp="1"/>
          </p:cNvSpPr>
          <p:nvPr>
            <p:ph type="pic" idx="2"/>
          </p:nvPr>
        </p:nvSpPr>
        <p:spPr>
          <a:xfrm>
            <a:off x="10366376" y="1974850"/>
            <a:ext cx="12344400" cy="9747300"/>
          </a:xfrm>
          <a:prstGeom prst="rect">
            <a:avLst/>
          </a:prstGeom>
          <a:noFill/>
          <a:ln>
            <a:noFill/>
          </a:ln>
        </p:spPr>
      </p:sp>
      <p:sp>
        <p:nvSpPr>
          <p:cNvPr id="151" name="Google Shape;151;g2de72e35e2c_0_62"/>
          <p:cNvSpPr txBox="1">
            <a:spLocks noGrp="1"/>
          </p:cNvSpPr>
          <p:nvPr>
            <p:ph type="body" idx="1"/>
          </p:nvPr>
        </p:nvSpPr>
        <p:spPr>
          <a:xfrm>
            <a:off x="1679576" y="4114800"/>
            <a:ext cx="7864500" cy="7623300"/>
          </a:xfrm>
          <a:prstGeom prst="rect">
            <a:avLst/>
          </a:prstGeom>
          <a:noFill/>
          <a:ln>
            <a:noFill/>
          </a:ln>
        </p:spPr>
        <p:txBody>
          <a:bodyPr spcFirstLastPara="1" wrap="square" lIns="182850" tIns="91400" rIns="182850" bIns="91400" anchor="t" anchorCtr="0">
            <a:normAutofit/>
          </a:bodyPr>
          <a:lstStyle>
            <a:lvl1pPr marL="457200" lvl="0" indent="-228600" algn="l">
              <a:lnSpc>
                <a:spcPct val="90000"/>
              </a:lnSpc>
              <a:spcBef>
                <a:spcPts val="2000"/>
              </a:spcBef>
              <a:spcAft>
                <a:spcPts val="0"/>
              </a:spcAft>
              <a:buClr>
                <a:schemeClr val="dk1"/>
              </a:buClr>
              <a:buSzPts val="3200"/>
              <a:buNone/>
              <a:defRPr sz="3200"/>
            </a:lvl1pPr>
            <a:lvl2pPr marL="914400" lvl="1" indent="-228600" algn="l">
              <a:lnSpc>
                <a:spcPct val="90000"/>
              </a:lnSpc>
              <a:spcBef>
                <a:spcPts val="1000"/>
              </a:spcBef>
              <a:spcAft>
                <a:spcPts val="0"/>
              </a:spcAft>
              <a:buClr>
                <a:schemeClr val="dk1"/>
              </a:buClr>
              <a:buSzPts val="2800"/>
              <a:buNone/>
              <a:defRPr sz="2800"/>
            </a:lvl2pPr>
            <a:lvl3pPr marL="1371600" lvl="2" indent="-228600" algn="l">
              <a:lnSpc>
                <a:spcPct val="90000"/>
              </a:lnSpc>
              <a:spcBef>
                <a:spcPts val="1000"/>
              </a:spcBef>
              <a:spcAft>
                <a:spcPts val="0"/>
              </a:spcAft>
              <a:buClr>
                <a:schemeClr val="dk1"/>
              </a:buClr>
              <a:buSzPts val="2400"/>
              <a:buNone/>
              <a:defRPr sz="2400"/>
            </a:lvl3pPr>
            <a:lvl4pPr marL="1828800" lvl="3" indent="-228600" algn="l">
              <a:lnSpc>
                <a:spcPct val="90000"/>
              </a:lnSpc>
              <a:spcBef>
                <a:spcPts val="1000"/>
              </a:spcBef>
              <a:spcAft>
                <a:spcPts val="0"/>
              </a:spcAft>
              <a:buClr>
                <a:schemeClr val="dk1"/>
              </a:buClr>
              <a:buSzPts val="2000"/>
              <a:buNone/>
              <a:defRPr sz="2000"/>
            </a:lvl4pPr>
            <a:lvl5pPr marL="2286000" lvl="4" indent="-228600" algn="l">
              <a:lnSpc>
                <a:spcPct val="90000"/>
              </a:lnSpc>
              <a:spcBef>
                <a:spcPts val="1000"/>
              </a:spcBef>
              <a:spcAft>
                <a:spcPts val="0"/>
              </a:spcAft>
              <a:buClr>
                <a:schemeClr val="dk1"/>
              </a:buClr>
              <a:buSzPts val="2000"/>
              <a:buNone/>
              <a:defRPr sz="2000"/>
            </a:lvl5pPr>
            <a:lvl6pPr marL="2743200" lvl="5" indent="-228600" algn="l">
              <a:lnSpc>
                <a:spcPct val="90000"/>
              </a:lnSpc>
              <a:spcBef>
                <a:spcPts val="1000"/>
              </a:spcBef>
              <a:spcAft>
                <a:spcPts val="0"/>
              </a:spcAft>
              <a:buClr>
                <a:schemeClr val="dk1"/>
              </a:buClr>
              <a:buSzPts val="2000"/>
              <a:buNone/>
              <a:defRPr sz="2000"/>
            </a:lvl6pPr>
            <a:lvl7pPr marL="3200400" lvl="6" indent="-228600" algn="l">
              <a:lnSpc>
                <a:spcPct val="90000"/>
              </a:lnSpc>
              <a:spcBef>
                <a:spcPts val="1000"/>
              </a:spcBef>
              <a:spcAft>
                <a:spcPts val="0"/>
              </a:spcAft>
              <a:buClr>
                <a:schemeClr val="dk1"/>
              </a:buClr>
              <a:buSzPts val="2000"/>
              <a:buNone/>
              <a:defRPr sz="2000"/>
            </a:lvl7pPr>
            <a:lvl8pPr marL="3657600" lvl="7" indent="-228600" algn="l">
              <a:lnSpc>
                <a:spcPct val="90000"/>
              </a:lnSpc>
              <a:spcBef>
                <a:spcPts val="1000"/>
              </a:spcBef>
              <a:spcAft>
                <a:spcPts val="0"/>
              </a:spcAft>
              <a:buClr>
                <a:schemeClr val="dk1"/>
              </a:buClr>
              <a:buSzPts val="2000"/>
              <a:buNone/>
              <a:defRPr sz="2000"/>
            </a:lvl8pPr>
            <a:lvl9pPr marL="4114800" lvl="8" indent="-228600" algn="l">
              <a:lnSpc>
                <a:spcPct val="90000"/>
              </a:lnSpc>
              <a:spcBef>
                <a:spcPts val="1000"/>
              </a:spcBef>
              <a:spcAft>
                <a:spcPts val="0"/>
              </a:spcAft>
              <a:buClr>
                <a:schemeClr val="dk1"/>
              </a:buClr>
              <a:buSzPts val="2000"/>
              <a:buNone/>
              <a:defRPr sz="2000"/>
            </a:lvl9pPr>
          </a:lstStyle>
          <a:p>
            <a:endParaRPr/>
          </a:p>
        </p:txBody>
      </p:sp>
      <p:sp>
        <p:nvSpPr>
          <p:cNvPr id="152" name="Google Shape;152;g2de72e35e2c_0_62"/>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3" name="Google Shape;153;g2de72e35e2c_0_62"/>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4" name="Google Shape;154;g2de72e35e2c_0_62"/>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5"/>
        <p:cNvGrpSpPr/>
        <p:nvPr/>
      </p:nvGrpSpPr>
      <p:grpSpPr>
        <a:xfrm>
          <a:off x="0" y="0"/>
          <a:ext cx="0" cy="0"/>
          <a:chOff x="0" y="0"/>
          <a:chExt cx="0" cy="0"/>
        </a:xfrm>
      </p:grpSpPr>
      <p:sp>
        <p:nvSpPr>
          <p:cNvPr id="156" name="Google Shape;156;g2de72e35e2c_0_69"/>
          <p:cNvSpPr txBox="1">
            <a:spLocks noGrp="1"/>
          </p:cNvSpPr>
          <p:nvPr>
            <p:ph type="title"/>
          </p:nvPr>
        </p:nvSpPr>
        <p:spPr>
          <a:xfrm>
            <a:off x="1676400" y="730250"/>
            <a:ext cx="21031200" cy="2651100"/>
          </a:xfrm>
          <a:prstGeom prst="rect">
            <a:avLst/>
          </a:prstGeom>
          <a:noFill/>
          <a:ln>
            <a:noFill/>
          </a:ln>
        </p:spPr>
        <p:txBody>
          <a:bodyPr spcFirstLastPara="1" wrap="square" lIns="182850" tIns="91400" rIns="182850" bIns="91400" anchor="ctr" anchorCtr="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7" name="Google Shape;157;g2de72e35e2c_0_69"/>
          <p:cNvSpPr txBox="1">
            <a:spLocks noGrp="1"/>
          </p:cNvSpPr>
          <p:nvPr>
            <p:ph type="body" idx="1"/>
          </p:nvPr>
        </p:nvSpPr>
        <p:spPr>
          <a:xfrm rot="5400000">
            <a:off x="7840650" y="-2513000"/>
            <a:ext cx="8702700" cy="210312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158" name="Google Shape;158;g2de72e35e2c_0_69"/>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9" name="Google Shape;159;g2de72e35e2c_0_69"/>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0" name="Google Shape;160;g2de72e35e2c_0_69"/>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1"/>
        <p:cNvGrpSpPr/>
        <p:nvPr/>
      </p:nvGrpSpPr>
      <p:grpSpPr>
        <a:xfrm>
          <a:off x="0" y="0"/>
          <a:ext cx="0" cy="0"/>
          <a:chOff x="0" y="0"/>
          <a:chExt cx="0" cy="0"/>
        </a:xfrm>
      </p:grpSpPr>
      <p:sp>
        <p:nvSpPr>
          <p:cNvPr id="162" name="Google Shape;162;g2de72e35e2c_0_75"/>
          <p:cNvSpPr txBox="1">
            <a:spLocks noGrp="1"/>
          </p:cNvSpPr>
          <p:nvPr>
            <p:ph type="title"/>
          </p:nvPr>
        </p:nvSpPr>
        <p:spPr>
          <a:xfrm rot="5400000">
            <a:off x="14266800" y="3913250"/>
            <a:ext cx="11623800" cy="5257800"/>
          </a:xfrm>
          <a:prstGeom prst="rect">
            <a:avLst/>
          </a:prstGeom>
          <a:noFill/>
          <a:ln>
            <a:noFill/>
          </a:ln>
        </p:spPr>
        <p:txBody>
          <a:bodyPr spcFirstLastPara="1" wrap="square" lIns="182850" tIns="91400" rIns="182850" bIns="91400" anchor="ctr" anchorCtr="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3" name="Google Shape;163;g2de72e35e2c_0_75"/>
          <p:cNvSpPr txBox="1">
            <a:spLocks noGrp="1"/>
          </p:cNvSpPr>
          <p:nvPr>
            <p:ph type="body" idx="1"/>
          </p:nvPr>
        </p:nvSpPr>
        <p:spPr>
          <a:xfrm rot="5400000">
            <a:off x="3598800" y="-1192150"/>
            <a:ext cx="11623800" cy="154686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164" name="Google Shape;164;g2de72e35e2c_0_75"/>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5" name="Google Shape;165;g2de72e35e2c_0_75"/>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6" name="Google Shape;166;g2de72e35e2c_0_75"/>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u">
  <p:cSld name="TITLE_1">
    <p:spTree>
      <p:nvGrpSpPr>
        <p:cNvPr id="1" name="Shape 167"/>
        <p:cNvGrpSpPr/>
        <p:nvPr/>
      </p:nvGrpSpPr>
      <p:grpSpPr>
        <a:xfrm>
          <a:off x="0" y="0"/>
          <a:ext cx="0" cy="0"/>
          <a:chOff x="0" y="0"/>
          <a:chExt cx="0" cy="0"/>
        </a:xfrm>
      </p:grpSpPr>
      <p:sp>
        <p:nvSpPr>
          <p:cNvPr id="168" name="Google Shape;168;g2de72e35e2c_0_81"/>
          <p:cNvSpPr txBox="1">
            <a:spLocks noGrp="1"/>
          </p:cNvSpPr>
          <p:nvPr>
            <p:ph type="body" idx="1"/>
          </p:nvPr>
        </p:nvSpPr>
        <p:spPr>
          <a:xfrm>
            <a:off x="1201340" y="11859862"/>
            <a:ext cx="21971100" cy="6369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atin typeface="Helvetica Neue"/>
                <a:ea typeface="Helvetica Neue"/>
                <a:cs typeface="Helvetica Neue"/>
                <a:sym typeface="Helvetica Neue"/>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69" name="Google Shape;169;g2de72e35e2c_0_81"/>
          <p:cNvSpPr txBox="1">
            <a:spLocks noGrp="1"/>
          </p:cNvSpPr>
          <p:nvPr>
            <p:ph type="title"/>
          </p:nvPr>
        </p:nvSpPr>
        <p:spPr>
          <a:xfrm>
            <a:off x="1206496" y="2574991"/>
            <a:ext cx="21971100" cy="4648200"/>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Arial"/>
              <a:buNone/>
              <a:defRPr sz="11600">
                <a:latin typeface="Arial"/>
                <a:ea typeface="Arial"/>
                <a:cs typeface="Arial"/>
                <a:sym typeface="Arial"/>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70" name="Google Shape;170;g2de72e35e2c_0_81"/>
          <p:cNvSpPr txBox="1">
            <a:spLocks noGrp="1"/>
          </p:cNvSpPr>
          <p:nvPr>
            <p:ph type="body" idx="2"/>
          </p:nvPr>
        </p:nvSpPr>
        <p:spPr>
          <a:xfrm>
            <a:off x="1201342" y="7223190"/>
            <a:ext cx="21971100" cy="19050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Arial"/>
              <a:buNone/>
              <a:defRPr sz="5500" b="1"/>
            </a:lvl1pPr>
            <a:lvl2pPr marL="914400" lvl="1" indent="-228600" algn="l">
              <a:lnSpc>
                <a:spcPct val="100000"/>
              </a:lnSpc>
              <a:spcBef>
                <a:spcPts val="0"/>
              </a:spcBef>
              <a:spcAft>
                <a:spcPts val="0"/>
              </a:spcAft>
              <a:buClr>
                <a:srgbClr val="000000"/>
              </a:buClr>
              <a:buSzPts val="5500"/>
              <a:buFont typeface="Arial"/>
              <a:buNone/>
              <a:defRPr sz="5500" b="1"/>
            </a:lvl2pPr>
            <a:lvl3pPr marL="1371600" lvl="2" indent="-228600" algn="l">
              <a:lnSpc>
                <a:spcPct val="100000"/>
              </a:lnSpc>
              <a:spcBef>
                <a:spcPts val="0"/>
              </a:spcBef>
              <a:spcAft>
                <a:spcPts val="0"/>
              </a:spcAft>
              <a:buClr>
                <a:srgbClr val="000000"/>
              </a:buClr>
              <a:buSzPts val="5500"/>
              <a:buFont typeface="Arial"/>
              <a:buNone/>
              <a:defRPr sz="5500" b="1"/>
            </a:lvl3pPr>
            <a:lvl4pPr marL="1828800" lvl="3" indent="-228600" algn="l">
              <a:lnSpc>
                <a:spcPct val="100000"/>
              </a:lnSpc>
              <a:spcBef>
                <a:spcPts val="0"/>
              </a:spcBef>
              <a:spcAft>
                <a:spcPts val="0"/>
              </a:spcAft>
              <a:buClr>
                <a:srgbClr val="000000"/>
              </a:buClr>
              <a:buSzPts val="5500"/>
              <a:buFont typeface="Arial"/>
              <a:buNone/>
              <a:defRPr sz="5500" b="1"/>
            </a:lvl4pPr>
            <a:lvl5pPr marL="2286000" lvl="4" indent="-228600" algn="l">
              <a:lnSpc>
                <a:spcPct val="100000"/>
              </a:lnSpc>
              <a:spcBef>
                <a:spcPts val="0"/>
              </a:spcBef>
              <a:spcAft>
                <a:spcPts val="0"/>
              </a:spcAft>
              <a:buClr>
                <a:srgbClr val="000000"/>
              </a:buClr>
              <a:buSzPts val="5500"/>
              <a:buFont typeface="Arial"/>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71" name="Google Shape;171;g2de72e35e2c_0_81"/>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Agendă">
  <p:cSld name="TITLE_AND_BODY_1">
    <p:spTree>
      <p:nvGrpSpPr>
        <p:cNvPr id="1" name="Shape 172"/>
        <p:cNvGrpSpPr/>
        <p:nvPr/>
      </p:nvGrpSpPr>
      <p:grpSpPr>
        <a:xfrm>
          <a:off x="0" y="0"/>
          <a:ext cx="0" cy="0"/>
          <a:chOff x="0" y="0"/>
          <a:chExt cx="0" cy="0"/>
        </a:xfrm>
      </p:grpSpPr>
      <p:sp>
        <p:nvSpPr>
          <p:cNvPr id="173" name="Google Shape;173;g2de72e35e2c_0_86"/>
          <p:cNvSpPr txBox="1">
            <a:spLocks noGrp="1"/>
          </p:cNvSpPr>
          <p:nvPr>
            <p:ph type="title"/>
          </p:nvPr>
        </p:nvSpPr>
        <p:spPr>
          <a:xfrm>
            <a:off x="1206500" y="1079500"/>
            <a:ext cx="21971100" cy="14352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74" name="Google Shape;174;g2de72e35e2c_0_86"/>
          <p:cNvSpPr txBox="1">
            <a:spLocks noGrp="1"/>
          </p:cNvSpPr>
          <p:nvPr>
            <p:ph type="body" idx="1"/>
          </p:nvPr>
        </p:nvSpPr>
        <p:spPr>
          <a:xfrm>
            <a:off x="1206500" y="2372962"/>
            <a:ext cx="21971100" cy="9348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Arial"/>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75" name="Google Shape;175;g2de72e35e2c_0_86"/>
          <p:cNvSpPr txBox="1">
            <a:spLocks noGrp="1"/>
          </p:cNvSpPr>
          <p:nvPr>
            <p:ph type="body" idx="2"/>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5500"/>
              <a:buFont typeface="Helvetica Neue"/>
              <a:buNone/>
              <a:defRPr sz="5500">
                <a:latin typeface="Helvetica Neue"/>
                <a:ea typeface="Helvetica Neue"/>
                <a:cs typeface="Helvetica Neue"/>
                <a:sym typeface="Helvetica Neue"/>
              </a:defRPr>
            </a:lvl1pPr>
            <a:lvl2pPr marL="914400" lvl="1" indent="-228600" algn="l">
              <a:lnSpc>
                <a:spcPct val="100000"/>
              </a:lnSpc>
              <a:spcBef>
                <a:spcPts val="1800"/>
              </a:spcBef>
              <a:spcAft>
                <a:spcPts val="0"/>
              </a:spcAft>
              <a:buClr>
                <a:srgbClr val="000000"/>
              </a:buClr>
              <a:buSzPts val="5500"/>
              <a:buFont typeface="Helvetica Neue"/>
              <a:buNone/>
              <a:defRPr sz="5500">
                <a:latin typeface="Helvetica Neue"/>
                <a:ea typeface="Helvetica Neue"/>
                <a:cs typeface="Helvetica Neue"/>
                <a:sym typeface="Helvetica Neue"/>
              </a:defRPr>
            </a:lvl2pPr>
            <a:lvl3pPr marL="1371600" lvl="2" indent="-228600" algn="l">
              <a:lnSpc>
                <a:spcPct val="100000"/>
              </a:lnSpc>
              <a:spcBef>
                <a:spcPts val="1800"/>
              </a:spcBef>
              <a:spcAft>
                <a:spcPts val="0"/>
              </a:spcAft>
              <a:buClr>
                <a:srgbClr val="000000"/>
              </a:buClr>
              <a:buSzPts val="5500"/>
              <a:buFont typeface="Helvetica Neue"/>
              <a:buNone/>
              <a:defRPr sz="5500">
                <a:latin typeface="Helvetica Neue"/>
                <a:ea typeface="Helvetica Neue"/>
                <a:cs typeface="Helvetica Neue"/>
                <a:sym typeface="Helvetica Neue"/>
              </a:defRPr>
            </a:lvl3pPr>
            <a:lvl4pPr marL="1828800" lvl="3" indent="-228600" algn="l">
              <a:lnSpc>
                <a:spcPct val="100000"/>
              </a:lnSpc>
              <a:spcBef>
                <a:spcPts val="1800"/>
              </a:spcBef>
              <a:spcAft>
                <a:spcPts val="0"/>
              </a:spcAft>
              <a:buClr>
                <a:srgbClr val="000000"/>
              </a:buClr>
              <a:buSzPts val="5500"/>
              <a:buFont typeface="Helvetica Neue"/>
              <a:buNone/>
              <a:defRPr sz="5500">
                <a:latin typeface="Helvetica Neue"/>
                <a:ea typeface="Helvetica Neue"/>
                <a:cs typeface="Helvetica Neue"/>
                <a:sym typeface="Helvetica Neue"/>
              </a:defRPr>
            </a:lvl4pPr>
            <a:lvl5pPr marL="2286000" lvl="4" indent="-228600" algn="l">
              <a:lnSpc>
                <a:spcPct val="100000"/>
              </a:lnSpc>
              <a:spcBef>
                <a:spcPts val="1800"/>
              </a:spcBef>
              <a:spcAft>
                <a:spcPts val="0"/>
              </a:spcAft>
              <a:buClr>
                <a:srgbClr val="000000"/>
              </a:buClr>
              <a:buSzPts val="5500"/>
              <a:buFont typeface="Helvetica Neue"/>
              <a:buNone/>
              <a:defRPr sz="55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76" name="Google Shape;176;g2de72e35e2c_0_86"/>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u și marcatori">
  <p:cSld name="Titlu și marcatori">
    <p:spTree>
      <p:nvGrpSpPr>
        <p:cNvPr id="1" name="Shape 177"/>
        <p:cNvGrpSpPr/>
        <p:nvPr/>
      </p:nvGrpSpPr>
      <p:grpSpPr>
        <a:xfrm>
          <a:off x="0" y="0"/>
          <a:ext cx="0" cy="0"/>
          <a:chOff x="0" y="0"/>
          <a:chExt cx="0" cy="0"/>
        </a:xfrm>
      </p:grpSpPr>
      <p:sp>
        <p:nvSpPr>
          <p:cNvPr id="178" name="Google Shape;178;g2de72e35e2c_0_91"/>
          <p:cNvSpPr txBox="1">
            <a:spLocks noGrp="1"/>
          </p:cNvSpPr>
          <p:nvPr>
            <p:ph type="title"/>
          </p:nvPr>
        </p:nvSpPr>
        <p:spPr>
          <a:xfrm>
            <a:off x="1206500" y="1079500"/>
            <a:ext cx="21971100" cy="1433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79" name="Google Shape;179;g2de72e35e2c_0_91"/>
          <p:cNvSpPr txBox="1">
            <a:spLocks noGrp="1"/>
          </p:cNvSpPr>
          <p:nvPr>
            <p:ph type="body" idx="1"/>
          </p:nvPr>
        </p:nvSpPr>
        <p:spPr>
          <a:xfrm>
            <a:off x="1206500" y="2372962"/>
            <a:ext cx="21971100" cy="9348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Arial"/>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80" name="Google Shape;180;g2de72e35e2c_0_91"/>
          <p:cNvSpPr txBox="1">
            <a:spLocks noGrp="1"/>
          </p:cNvSpPr>
          <p:nvPr>
            <p:ph type="body" idx="2"/>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81" name="Google Shape;181;g2de72e35e2c_0_91"/>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g2de72e35e2c_0_223"/>
          <p:cNvSpPr txBox="1">
            <a:spLocks noGrp="1"/>
          </p:cNvSpPr>
          <p:nvPr>
            <p:ph type="title"/>
          </p:nvPr>
        </p:nvSpPr>
        <p:spPr>
          <a:xfrm>
            <a:off x="3105584" y="929886"/>
            <a:ext cx="19516200" cy="1527000"/>
          </a:xfrm>
          <a:prstGeom prst="rect">
            <a:avLst/>
          </a:prstGeom>
          <a:noFill/>
          <a:ln>
            <a:noFill/>
          </a:ln>
        </p:spPr>
        <p:txBody>
          <a:bodyPr spcFirstLastPara="1" wrap="square" lIns="189500" tIns="189500" rIns="189500" bIns="189500" anchor="ctr" anchorCtr="0">
            <a:noAutofit/>
          </a:bodyPr>
          <a:lstStyle>
            <a:lvl1pPr lvl="0" algn="ctr">
              <a:lnSpc>
                <a:spcPct val="100000"/>
              </a:lnSpc>
              <a:spcBef>
                <a:spcPts val="0"/>
              </a:spcBef>
              <a:spcAft>
                <a:spcPts val="0"/>
              </a:spcAft>
              <a:buClr>
                <a:schemeClr val="dk1"/>
              </a:buClr>
              <a:buSzPts val="6600"/>
              <a:buFont typeface="Calibri"/>
              <a:buNone/>
              <a:defRPr>
                <a:solidFill>
                  <a:schemeClr val="dk1"/>
                </a:solidFill>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20" name="Google Shape;20;g2de72e35e2c_0_223"/>
          <p:cNvSpPr txBox="1">
            <a:spLocks noGrp="1"/>
          </p:cNvSpPr>
          <p:nvPr>
            <p:ph type="body" idx="1"/>
          </p:nvPr>
        </p:nvSpPr>
        <p:spPr>
          <a:xfrm>
            <a:off x="1920000" y="3073266"/>
            <a:ext cx="20544000" cy="1395000"/>
          </a:xfrm>
          <a:prstGeom prst="rect">
            <a:avLst/>
          </a:prstGeom>
          <a:noFill/>
          <a:ln>
            <a:noFill/>
          </a:ln>
        </p:spPr>
        <p:txBody>
          <a:bodyPr spcFirstLastPara="1" wrap="square" lIns="189500" tIns="189500" rIns="189500" bIns="189500" anchor="t" anchorCtr="0">
            <a:noAutofit/>
          </a:bodyPr>
          <a:lstStyle>
            <a:lvl1pPr marL="457200" lvl="0" indent="-469900" algn="l">
              <a:lnSpc>
                <a:spcPct val="115000"/>
              </a:lnSpc>
              <a:spcBef>
                <a:spcPts val="0"/>
              </a:spcBef>
              <a:spcAft>
                <a:spcPts val="0"/>
              </a:spcAft>
              <a:buClr>
                <a:schemeClr val="dk1"/>
              </a:buClr>
              <a:buSzPts val="3800"/>
              <a:buAutoNum type="alphaUcPeriod"/>
              <a:defRPr sz="4300"/>
            </a:lvl1pPr>
            <a:lvl2pPr marL="914400" lvl="1" indent="-431800" algn="l">
              <a:lnSpc>
                <a:spcPct val="115000"/>
              </a:lnSpc>
              <a:spcBef>
                <a:spcPts val="0"/>
              </a:spcBef>
              <a:spcAft>
                <a:spcPts val="0"/>
              </a:spcAft>
              <a:buClr>
                <a:schemeClr val="dk1"/>
              </a:buClr>
              <a:buSzPts val="3200"/>
              <a:buAutoNum type="alphaLcPeriod"/>
              <a:defRPr sz="4300"/>
            </a:lvl2pPr>
            <a:lvl3pPr marL="1371600" lvl="2" indent="-431800" algn="l">
              <a:lnSpc>
                <a:spcPct val="115000"/>
              </a:lnSpc>
              <a:spcBef>
                <a:spcPts val="0"/>
              </a:spcBef>
              <a:spcAft>
                <a:spcPts val="0"/>
              </a:spcAft>
              <a:buClr>
                <a:schemeClr val="dk1"/>
              </a:buClr>
              <a:buSzPts val="3200"/>
              <a:buAutoNum type="romanLcPeriod"/>
              <a:defRPr sz="4300"/>
            </a:lvl3pPr>
            <a:lvl4pPr marL="1828800" lvl="3" indent="-431800" algn="l">
              <a:lnSpc>
                <a:spcPct val="115000"/>
              </a:lnSpc>
              <a:spcBef>
                <a:spcPts val="0"/>
              </a:spcBef>
              <a:spcAft>
                <a:spcPts val="0"/>
              </a:spcAft>
              <a:buClr>
                <a:schemeClr val="dk1"/>
              </a:buClr>
              <a:buSzPts val="3200"/>
              <a:buAutoNum type="arabicPeriod"/>
              <a:defRPr sz="4300"/>
            </a:lvl4pPr>
            <a:lvl5pPr marL="2286000" lvl="4" indent="-431800" algn="l">
              <a:lnSpc>
                <a:spcPct val="115000"/>
              </a:lnSpc>
              <a:spcBef>
                <a:spcPts val="0"/>
              </a:spcBef>
              <a:spcAft>
                <a:spcPts val="0"/>
              </a:spcAft>
              <a:buClr>
                <a:schemeClr val="dk1"/>
              </a:buClr>
              <a:buSzPts val="3200"/>
              <a:buAutoNum type="alphaLcPeriod"/>
              <a:defRPr sz="4300"/>
            </a:lvl5pPr>
            <a:lvl6pPr marL="2743200" lvl="5" indent="-431800" algn="l">
              <a:lnSpc>
                <a:spcPct val="115000"/>
              </a:lnSpc>
              <a:spcBef>
                <a:spcPts val="0"/>
              </a:spcBef>
              <a:spcAft>
                <a:spcPts val="0"/>
              </a:spcAft>
              <a:buClr>
                <a:schemeClr val="dk1"/>
              </a:buClr>
              <a:buSzPts val="3200"/>
              <a:buAutoNum type="romanLcPeriod"/>
              <a:defRPr sz="4300"/>
            </a:lvl6pPr>
            <a:lvl7pPr marL="3200400" lvl="6" indent="-431800" algn="l">
              <a:lnSpc>
                <a:spcPct val="115000"/>
              </a:lnSpc>
              <a:spcBef>
                <a:spcPts val="0"/>
              </a:spcBef>
              <a:spcAft>
                <a:spcPts val="0"/>
              </a:spcAft>
              <a:buClr>
                <a:schemeClr val="dk1"/>
              </a:buClr>
              <a:buSzPts val="3200"/>
              <a:buAutoNum type="arabicPeriod"/>
              <a:defRPr sz="4300"/>
            </a:lvl7pPr>
            <a:lvl8pPr marL="3657600" lvl="7" indent="-431800" algn="l">
              <a:lnSpc>
                <a:spcPct val="115000"/>
              </a:lnSpc>
              <a:spcBef>
                <a:spcPts val="0"/>
              </a:spcBef>
              <a:spcAft>
                <a:spcPts val="0"/>
              </a:spcAft>
              <a:buClr>
                <a:schemeClr val="dk1"/>
              </a:buClr>
              <a:buSzPts val="3200"/>
              <a:buAutoNum type="alphaLcPeriod"/>
              <a:defRPr sz="4300"/>
            </a:lvl8pPr>
            <a:lvl9pPr marL="4114800" lvl="8" indent="-431800" algn="l">
              <a:lnSpc>
                <a:spcPct val="115000"/>
              </a:lnSpc>
              <a:spcBef>
                <a:spcPts val="0"/>
              </a:spcBef>
              <a:spcAft>
                <a:spcPts val="0"/>
              </a:spcAft>
              <a:buClr>
                <a:schemeClr val="dk1"/>
              </a:buClr>
              <a:buSzPts val="3200"/>
              <a:buAutoNum type="romanLcPeriod"/>
              <a:defRPr sz="4300"/>
            </a:lvl9pPr>
          </a:lstStyle>
          <a:p>
            <a:endParaRPr/>
          </a:p>
        </p:txBody>
      </p:sp>
      <p:pic>
        <p:nvPicPr>
          <p:cNvPr id="21" name="Google Shape;21;g2de72e35e2c_0_223"/>
          <p:cNvPicPr preferRelativeResize="0"/>
          <p:nvPr/>
        </p:nvPicPr>
        <p:blipFill rotWithShape="1">
          <a:blip r:embed="rId2">
            <a:alphaModFix/>
          </a:blip>
          <a:srcRect l="2722" r="2731"/>
          <a:stretch/>
        </p:blipFill>
        <p:spPr>
          <a:xfrm>
            <a:off x="20782378" y="12480928"/>
            <a:ext cx="2612650" cy="616607"/>
          </a:xfrm>
          <a:prstGeom prst="rect">
            <a:avLst/>
          </a:prstGeom>
          <a:noFill/>
          <a:ln>
            <a:noFill/>
          </a:ln>
        </p:spPr>
      </p:pic>
      <p:pic>
        <p:nvPicPr>
          <p:cNvPr id="22" name="Google Shape;22;g2de72e35e2c_0_223"/>
          <p:cNvPicPr preferRelativeResize="0"/>
          <p:nvPr/>
        </p:nvPicPr>
        <p:blipFill rotWithShape="1">
          <a:blip r:embed="rId3">
            <a:alphaModFix/>
          </a:blip>
          <a:srcRect t="2380" b="2380"/>
          <a:stretch/>
        </p:blipFill>
        <p:spPr>
          <a:xfrm>
            <a:off x="989730" y="798002"/>
            <a:ext cx="1603234" cy="1526930"/>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rcatori">
  <p:cSld name="Marcatori">
    <p:spTree>
      <p:nvGrpSpPr>
        <p:cNvPr id="1" name="Shape 182"/>
        <p:cNvGrpSpPr/>
        <p:nvPr/>
      </p:nvGrpSpPr>
      <p:grpSpPr>
        <a:xfrm>
          <a:off x="0" y="0"/>
          <a:ext cx="0" cy="0"/>
          <a:chOff x="0" y="0"/>
          <a:chExt cx="0" cy="0"/>
        </a:xfrm>
      </p:grpSpPr>
      <p:sp>
        <p:nvSpPr>
          <p:cNvPr id="183" name="Google Shape;183;g2de72e35e2c_0_96"/>
          <p:cNvSpPr txBox="1">
            <a:spLocks noGrp="1"/>
          </p:cNvSpPr>
          <p:nvPr>
            <p:ph type="body" idx="1"/>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84" name="Google Shape;184;g2de72e35e2c_0_96"/>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1">
  <p:cSld name="TITLE_1_1">
    <p:spTree>
      <p:nvGrpSpPr>
        <p:cNvPr id="1" name="Shape 185"/>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0"/>
        <p:cNvGrpSpPr/>
        <p:nvPr/>
      </p:nvGrpSpPr>
      <p:grpSpPr>
        <a:xfrm>
          <a:off x="0" y="0"/>
          <a:ext cx="0" cy="0"/>
          <a:chOff x="0" y="0"/>
          <a:chExt cx="0" cy="0"/>
        </a:xfrm>
      </p:grpSpPr>
      <p:sp>
        <p:nvSpPr>
          <p:cNvPr id="191" name="Google Shape;191;g2ec2e35801e_0_320"/>
          <p:cNvSpPr txBox="1">
            <a:spLocks noGrp="1"/>
          </p:cNvSpPr>
          <p:nvPr>
            <p:ph type="ctrTitle"/>
          </p:nvPr>
        </p:nvSpPr>
        <p:spPr>
          <a:xfrm>
            <a:off x="10775200" y="1558399"/>
            <a:ext cx="11688600" cy="8333400"/>
          </a:xfrm>
          <a:prstGeom prst="rect">
            <a:avLst/>
          </a:prstGeom>
          <a:noFill/>
          <a:ln>
            <a:noFill/>
          </a:ln>
        </p:spPr>
        <p:txBody>
          <a:bodyPr spcFirstLastPara="1" wrap="square" lIns="252650" tIns="252650" rIns="252650" bIns="252650" anchor="ctr" anchorCtr="0">
            <a:noAutofit/>
          </a:bodyPr>
          <a:lstStyle>
            <a:lvl1pPr lvl="0" algn="r" rtl="0">
              <a:lnSpc>
                <a:spcPct val="90000"/>
              </a:lnSpc>
              <a:spcBef>
                <a:spcPts val="0"/>
              </a:spcBef>
              <a:spcAft>
                <a:spcPts val="0"/>
              </a:spcAft>
              <a:buSzPts val="11400"/>
              <a:buNone/>
              <a:defRPr sz="16000"/>
            </a:lvl1pPr>
            <a:lvl2pPr lvl="1" algn="ctr" rtl="0">
              <a:lnSpc>
                <a:spcPct val="100000"/>
              </a:lnSpc>
              <a:spcBef>
                <a:spcPts val="0"/>
              </a:spcBef>
              <a:spcAft>
                <a:spcPts val="0"/>
              </a:spcAft>
              <a:buSzPts val="14400"/>
              <a:buNone/>
              <a:defRPr sz="14400"/>
            </a:lvl2pPr>
            <a:lvl3pPr lvl="2" algn="ctr" rtl="0">
              <a:lnSpc>
                <a:spcPct val="100000"/>
              </a:lnSpc>
              <a:spcBef>
                <a:spcPts val="0"/>
              </a:spcBef>
              <a:spcAft>
                <a:spcPts val="0"/>
              </a:spcAft>
              <a:buSzPts val="14400"/>
              <a:buNone/>
              <a:defRPr sz="14400"/>
            </a:lvl3pPr>
            <a:lvl4pPr lvl="3" algn="ctr" rtl="0">
              <a:lnSpc>
                <a:spcPct val="100000"/>
              </a:lnSpc>
              <a:spcBef>
                <a:spcPts val="0"/>
              </a:spcBef>
              <a:spcAft>
                <a:spcPts val="0"/>
              </a:spcAft>
              <a:buSzPts val="14400"/>
              <a:buNone/>
              <a:defRPr sz="14400"/>
            </a:lvl4pPr>
            <a:lvl5pPr lvl="4" algn="ctr" rtl="0">
              <a:lnSpc>
                <a:spcPct val="100000"/>
              </a:lnSpc>
              <a:spcBef>
                <a:spcPts val="0"/>
              </a:spcBef>
              <a:spcAft>
                <a:spcPts val="0"/>
              </a:spcAft>
              <a:buSzPts val="14400"/>
              <a:buNone/>
              <a:defRPr sz="14400"/>
            </a:lvl5pPr>
            <a:lvl6pPr lvl="5" algn="ctr" rtl="0">
              <a:lnSpc>
                <a:spcPct val="100000"/>
              </a:lnSpc>
              <a:spcBef>
                <a:spcPts val="0"/>
              </a:spcBef>
              <a:spcAft>
                <a:spcPts val="0"/>
              </a:spcAft>
              <a:buSzPts val="14400"/>
              <a:buNone/>
              <a:defRPr sz="14400"/>
            </a:lvl6pPr>
            <a:lvl7pPr lvl="6" algn="ctr" rtl="0">
              <a:lnSpc>
                <a:spcPct val="100000"/>
              </a:lnSpc>
              <a:spcBef>
                <a:spcPts val="0"/>
              </a:spcBef>
              <a:spcAft>
                <a:spcPts val="0"/>
              </a:spcAft>
              <a:buSzPts val="14400"/>
              <a:buNone/>
              <a:defRPr sz="14400"/>
            </a:lvl7pPr>
            <a:lvl8pPr lvl="7" algn="ctr" rtl="0">
              <a:lnSpc>
                <a:spcPct val="100000"/>
              </a:lnSpc>
              <a:spcBef>
                <a:spcPts val="0"/>
              </a:spcBef>
              <a:spcAft>
                <a:spcPts val="0"/>
              </a:spcAft>
              <a:buSzPts val="14400"/>
              <a:buNone/>
              <a:defRPr sz="14400"/>
            </a:lvl8pPr>
            <a:lvl9pPr lvl="8" algn="ctr" rtl="0">
              <a:lnSpc>
                <a:spcPct val="100000"/>
              </a:lnSpc>
              <a:spcBef>
                <a:spcPts val="0"/>
              </a:spcBef>
              <a:spcAft>
                <a:spcPts val="0"/>
              </a:spcAft>
              <a:buSzPts val="14400"/>
              <a:buNone/>
              <a:defRPr sz="144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
  <p:cSld name="TITLE_1">
    <p:spTree>
      <p:nvGrpSpPr>
        <p:cNvPr id="1" name="Shape 192"/>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3"/>
        <p:cNvGrpSpPr/>
        <p:nvPr/>
      </p:nvGrpSpPr>
      <p:grpSpPr>
        <a:xfrm>
          <a:off x="0" y="0"/>
          <a:ext cx="0" cy="0"/>
          <a:chOff x="0" y="0"/>
          <a:chExt cx="0" cy="0"/>
        </a:xfrm>
      </p:grpSpPr>
      <p:sp>
        <p:nvSpPr>
          <p:cNvPr id="194" name="Google Shape;194;g2ec2e35801e_0_323"/>
          <p:cNvSpPr txBox="1">
            <a:spLocks noGrp="1"/>
          </p:cNvSpPr>
          <p:nvPr>
            <p:ph type="title"/>
          </p:nvPr>
        </p:nvSpPr>
        <p:spPr>
          <a:xfrm>
            <a:off x="3105583" y="929884"/>
            <a:ext cx="19516200" cy="1527000"/>
          </a:xfrm>
          <a:prstGeom prst="rect">
            <a:avLst/>
          </a:prstGeom>
          <a:noFill/>
          <a:ln>
            <a:noFill/>
          </a:ln>
        </p:spPr>
        <p:txBody>
          <a:bodyPr spcFirstLastPara="1" wrap="square" lIns="252650" tIns="252650" rIns="252650" bIns="252650" anchor="ctr" anchorCtr="0">
            <a:noAutofit/>
          </a:bodyPr>
          <a:lstStyle>
            <a:lvl1pPr lvl="0" algn="ctr" rtl="0">
              <a:lnSpc>
                <a:spcPct val="100000"/>
              </a:lnSpc>
              <a:spcBef>
                <a:spcPts val="0"/>
              </a:spcBef>
              <a:spcAft>
                <a:spcPts val="0"/>
              </a:spcAft>
              <a:buClr>
                <a:schemeClr val="dk1"/>
              </a:buClr>
              <a:buSzPts val="8800"/>
              <a:buNone/>
              <a:defRPr>
                <a:solidFill>
                  <a:schemeClr val="dk1"/>
                </a:solidFill>
              </a:defRPr>
            </a:lvl1pPr>
            <a:lvl2pPr lvl="1" algn="l" rtl="0">
              <a:lnSpc>
                <a:spcPct val="100000"/>
              </a:lnSpc>
              <a:spcBef>
                <a:spcPts val="0"/>
              </a:spcBef>
              <a:spcAft>
                <a:spcPts val="0"/>
              </a:spcAft>
              <a:buSzPts val="7800"/>
              <a:buNone/>
              <a:defRPr/>
            </a:lvl2pPr>
            <a:lvl3pPr lvl="2" algn="l" rtl="0">
              <a:lnSpc>
                <a:spcPct val="100000"/>
              </a:lnSpc>
              <a:spcBef>
                <a:spcPts val="0"/>
              </a:spcBef>
              <a:spcAft>
                <a:spcPts val="0"/>
              </a:spcAft>
              <a:buSzPts val="7800"/>
              <a:buNone/>
              <a:defRPr/>
            </a:lvl3pPr>
            <a:lvl4pPr lvl="3" algn="l" rtl="0">
              <a:lnSpc>
                <a:spcPct val="100000"/>
              </a:lnSpc>
              <a:spcBef>
                <a:spcPts val="0"/>
              </a:spcBef>
              <a:spcAft>
                <a:spcPts val="0"/>
              </a:spcAft>
              <a:buSzPts val="7800"/>
              <a:buNone/>
              <a:defRPr/>
            </a:lvl4pPr>
            <a:lvl5pPr lvl="4" algn="l" rtl="0">
              <a:lnSpc>
                <a:spcPct val="100000"/>
              </a:lnSpc>
              <a:spcBef>
                <a:spcPts val="0"/>
              </a:spcBef>
              <a:spcAft>
                <a:spcPts val="0"/>
              </a:spcAft>
              <a:buSzPts val="7800"/>
              <a:buNone/>
              <a:defRPr/>
            </a:lvl5pPr>
            <a:lvl6pPr lvl="5" algn="l" rtl="0">
              <a:lnSpc>
                <a:spcPct val="100000"/>
              </a:lnSpc>
              <a:spcBef>
                <a:spcPts val="0"/>
              </a:spcBef>
              <a:spcAft>
                <a:spcPts val="0"/>
              </a:spcAft>
              <a:buSzPts val="7800"/>
              <a:buNone/>
              <a:defRPr/>
            </a:lvl6pPr>
            <a:lvl7pPr lvl="6" algn="l" rtl="0">
              <a:lnSpc>
                <a:spcPct val="100000"/>
              </a:lnSpc>
              <a:spcBef>
                <a:spcPts val="0"/>
              </a:spcBef>
              <a:spcAft>
                <a:spcPts val="0"/>
              </a:spcAft>
              <a:buSzPts val="7800"/>
              <a:buNone/>
              <a:defRPr/>
            </a:lvl7pPr>
            <a:lvl8pPr lvl="7" algn="l" rtl="0">
              <a:lnSpc>
                <a:spcPct val="100000"/>
              </a:lnSpc>
              <a:spcBef>
                <a:spcPts val="0"/>
              </a:spcBef>
              <a:spcAft>
                <a:spcPts val="0"/>
              </a:spcAft>
              <a:buSzPts val="7800"/>
              <a:buNone/>
              <a:defRPr/>
            </a:lvl8pPr>
            <a:lvl9pPr lvl="8" algn="l" rtl="0">
              <a:lnSpc>
                <a:spcPct val="100000"/>
              </a:lnSpc>
              <a:spcBef>
                <a:spcPts val="0"/>
              </a:spcBef>
              <a:spcAft>
                <a:spcPts val="0"/>
              </a:spcAft>
              <a:buSzPts val="7800"/>
              <a:buNone/>
              <a:defRPr/>
            </a:lvl9pPr>
          </a:lstStyle>
          <a:p>
            <a:endParaRPr/>
          </a:p>
        </p:txBody>
      </p:sp>
      <p:sp>
        <p:nvSpPr>
          <p:cNvPr id="195" name="Google Shape;195;g2ec2e35801e_0_323"/>
          <p:cNvSpPr txBox="1">
            <a:spLocks noGrp="1"/>
          </p:cNvSpPr>
          <p:nvPr>
            <p:ph type="body" idx="1"/>
          </p:nvPr>
        </p:nvSpPr>
        <p:spPr>
          <a:xfrm>
            <a:off x="1920001" y="3073267"/>
            <a:ext cx="20544000" cy="1395000"/>
          </a:xfrm>
          <a:prstGeom prst="rect">
            <a:avLst/>
          </a:prstGeom>
          <a:noFill/>
          <a:ln>
            <a:noFill/>
          </a:ln>
        </p:spPr>
        <p:txBody>
          <a:bodyPr spcFirstLastPara="1" wrap="square" lIns="252650" tIns="252650" rIns="252650" bIns="252650" anchor="t" anchorCtr="0">
            <a:noAutofit/>
          </a:bodyPr>
          <a:lstStyle>
            <a:lvl1pPr marL="457200" lvl="0" indent="-546100" algn="l" rtl="0">
              <a:lnSpc>
                <a:spcPct val="115000"/>
              </a:lnSpc>
              <a:spcBef>
                <a:spcPts val="0"/>
              </a:spcBef>
              <a:spcAft>
                <a:spcPts val="0"/>
              </a:spcAft>
              <a:buSzPts val="5000"/>
              <a:buAutoNum type="alphaUcPeriod"/>
              <a:defRPr sz="4200"/>
            </a:lvl1pPr>
            <a:lvl2pPr marL="914400" lvl="1" indent="-495300" algn="l" rtl="0">
              <a:lnSpc>
                <a:spcPct val="115000"/>
              </a:lnSpc>
              <a:spcBef>
                <a:spcPts val="0"/>
              </a:spcBef>
              <a:spcAft>
                <a:spcPts val="0"/>
              </a:spcAft>
              <a:buSzPts val="4200"/>
              <a:buAutoNum type="alphaLcPeriod"/>
              <a:defRPr sz="4200"/>
            </a:lvl2pPr>
            <a:lvl3pPr marL="1371600" lvl="2" indent="-495300" algn="l" rtl="0">
              <a:lnSpc>
                <a:spcPct val="115000"/>
              </a:lnSpc>
              <a:spcBef>
                <a:spcPts val="0"/>
              </a:spcBef>
              <a:spcAft>
                <a:spcPts val="0"/>
              </a:spcAft>
              <a:buSzPts val="4200"/>
              <a:buAutoNum type="romanLcPeriod"/>
              <a:defRPr sz="4200"/>
            </a:lvl3pPr>
            <a:lvl4pPr marL="1828800" lvl="3" indent="-495300" algn="l" rtl="0">
              <a:lnSpc>
                <a:spcPct val="115000"/>
              </a:lnSpc>
              <a:spcBef>
                <a:spcPts val="0"/>
              </a:spcBef>
              <a:spcAft>
                <a:spcPts val="0"/>
              </a:spcAft>
              <a:buSzPts val="4200"/>
              <a:buAutoNum type="arabicPeriod"/>
              <a:defRPr sz="4200"/>
            </a:lvl4pPr>
            <a:lvl5pPr marL="2286000" lvl="4" indent="-495300" algn="l" rtl="0">
              <a:lnSpc>
                <a:spcPct val="115000"/>
              </a:lnSpc>
              <a:spcBef>
                <a:spcPts val="0"/>
              </a:spcBef>
              <a:spcAft>
                <a:spcPts val="0"/>
              </a:spcAft>
              <a:buSzPts val="4200"/>
              <a:buAutoNum type="alphaLcPeriod"/>
              <a:defRPr sz="4200"/>
            </a:lvl5pPr>
            <a:lvl6pPr marL="2743200" lvl="5" indent="-495300" algn="l" rtl="0">
              <a:lnSpc>
                <a:spcPct val="115000"/>
              </a:lnSpc>
              <a:spcBef>
                <a:spcPts val="0"/>
              </a:spcBef>
              <a:spcAft>
                <a:spcPts val="0"/>
              </a:spcAft>
              <a:buSzPts val="4200"/>
              <a:buAutoNum type="romanLcPeriod"/>
              <a:defRPr sz="4200"/>
            </a:lvl6pPr>
            <a:lvl7pPr marL="3200400" lvl="6" indent="-495300" algn="l" rtl="0">
              <a:lnSpc>
                <a:spcPct val="115000"/>
              </a:lnSpc>
              <a:spcBef>
                <a:spcPts val="0"/>
              </a:spcBef>
              <a:spcAft>
                <a:spcPts val="0"/>
              </a:spcAft>
              <a:buSzPts val="4200"/>
              <a:buAutoNum type="arabicPeriod"/>
              <a:defRPr sz="4200"/>
            </a:lvl7pPr>
            <a:lvl8pPr marL="3657600" lvl="7" indent="-495300" algn="l" rtl="0">
              <a:lnSpc>
                <a:spcPct val="115000"/>
              </a:lnSpc>
              <a:spcBef>
                <a:spcPts val="0"/>
              </a:spcBef>
              <a:spcAft>
                <a:spcPts val="0"/>
              </a:spcAft>
              <a:buSzPts val="4200"/>
              <a:buAutoNum type="alphaLcPeriod"/>
              <a:defRPr sz="4200"/>
            </a:lvl8pPr>
            <a:lvl9pPr marL="4114800" lvl="8" indent="-495300" algn="l" rtl="0">
              <a:lnSpc>
                <a:spcPct val="115000"/>
              </a:lnSpc>
              <a:spcBef>
                <a:spcPts val="0"/>
              </a:spcBef>
              <a:spcAft>
                <a:spcPts val="0"/>
              </a:spcAft>
              <a:buSzPts val="4200"/>
              <a:buAutoNum type="romanLcPeriod"/>
              <a:defRPr sz="4200"/>
            </a:lvl9pPr>
          </a:lstStyle>
          <a:p>
            <a:endParaRPr/>
          </a:p>
        </p:txBody>
      </p:sp>
      <p:pic>
        <p:nvPicPr>
          <p:cNvPr id="196" name="Google Shape;196;g2ec2e35801e_0_323"/>
          <p:cNvPicPr preferRelativeResize="0"/>
          <p:nvPr/>
        </p:nvPicPr>
        <p:blipFill rotWithShape="1">
          <a:blip r:embed="rId2">
            <a:alphaModFix/>
          </a:blip>
          <a:srcRect l="2722" r="2732"/>
          <a:stretch/>
        </p:blipFill>
        <p:spPr>
          <a:xfrm>
            <a:off x="20782376" y="12480927"/>
            <a:ext cx="2612644" cy="616610"/>
          </a:xfrm>
          <a:prstGeom prst="rect">
            <a:avLst/>
          </a:prstGeom>
          <a:noFill/>
          <a:ln>
            <a:noFill/>
          </a:ln>
        </p:spPr>
      </p:pic>
      <p:pic>
        <p:nvPicPr>
          <p:cNvPr id="197" name="Google Shape;197;g2ec2e35801e_0_323"/>
          <p:cNvPicPr preferRelativeResize="0"/>
          <p:nvPr/>
        </p:nvPicPr>
        <p:blipFill rotWithShape="1">
          <a:blip r:embed="rId3">
            <a:alphaModFix/>
          </a:blip>
          <a:srcRect t="2380" b="2380"/>
          <a:stretch/>
        </p:blipFill>
        <p:spPr>
          <a:xfrm>
            <a:off x="989728" y="798000"/>
            <a:ext cx="1603234" cy="1526931"/>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Lesson title uneven">
  <p:cSld name="CUSTOM_11">
    <p:spTree>
      <p:nvGrpSpPr>
        <p:cNvPr id="1" name="Shape 198"/>
        <p:cNvGrpSpPr/>
        <p:nvPr/>
      </p:nvGrpSpPr>
      <p:grpSpPr>
        <a:xfrm>
          <a:off x="0" y="0"/>
          <a:ext cx="0" cy="0"/>
          <a:chOff x="0" y="0"/>
          <a:chExt cx="0" cy="0"/>
        </a:xfrm>
      </p:grpSpPr>
      <p:sp>
        <p:nvSpPr>
          <p:cNvPr id="199" name="Google Shape;199;g2ec2e35801e_0_328"/>
          <p:cNvSpPr/>
          <p:nvPr/>
        </p:nvSpPr>
        <p:spPr>
          <a:xfrm>
            <a:off x="0" y="-9800"/>
            <a:ext cx="10300200" cy="13716000"/>
          </a:xfrm>
          <a:prstGeom prst="rect">
            <a:avLst/>
          </a:prstGeom>
          <a:solidFill>
            <a:schemeClr val="dk1"/>
          </a:solidFill>
          <a:ln>
            <a:noFill/>
          </a:ln>
        </p:spPr>
        <p:txBody>
          <a:bodyPr spcFirstLastPara="1" wrap="square" lIns="252650" tIns="252650" rIns="252650" bIns="25265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sp>
        <p:nvSpPr>
          <p:cNvPr id="200" name="Google Shape;200;g2ec2e35801e_0_328"/>
          <p:cNvSpPr/>
          <p:nvPr/>
        </p:nvSpPr>
        <p:spPr>
          <a:xfrm>
            <a:off x="10282666" y="-9800"/>
            <a:ext cx="14100600" cy="13716000"/>
          </a:xfrm>
          <a:prstGeom prst="rect">
            <a:avLst/>
          </a:prstGeom>
          <a:solidFill>
            <a:schemeClr val="lt1"/>
          </a:solidFill>
          <a:ln>
            <a:noFill/>
          </a:ln>
        </p:spPr>
        <p:txBody>
          <a:bodyPr spcFirstLastPara="1" wrap="square" lIns="252650" tIns="252650" rIns="252650" bIns="25265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sp>
        <p:nvSpPr>
          <p:cNvPr id="201" name="Google Shape;201;g2ec2e35801e_0_328"/>
          <p:cNvSpPr txBox="1">
            <a:spLocks noGrp="1"/>
          </p:cNvSpPr>
          <p:nvPr>
            <p:ph type="title"/>
          </p:nvPr>
        </p:nvSpPr>
        <p:spPr>
          <a:xfrm>
            <a:off x="1920001" y="5950067"/>
            <a:ext cx="7672800" cy="2991000"/>
          </a:xfrm>
          <a:prstGeom prst="rect">
            <a:avLst/>
          </a:prstGeom>
          <a:noFill/>
          <a:ln>
            <a:noFill/>
          </a:ln>
        </p:spPr>
        <p:txBody>
          <a:bodyPr spcFirstLastPara="1" wrap="square" lIns="252650" tIns="252650" rIns="252650" bIns="252650" anchor="ctr" anchorCtr="0">
            <a:noAutofit/>
          </a:bodyPr>
          <a:lstStyle>
            <a:lvl1pPr lvl="0" algn="l" rtl="0">
              <a:lnSpc>
                <a:spcPct val="100000"/>
              </a:lnSpc>
              <a:spcBef>
                <a:spcPts val="0"/>
              </a:spcBef>
              <a:spcAft>
                <a:spcPts val="0"/>
              </a:spcAft>
              <a:buSzPts val="9800"/>
              <a:buNone/>
              <a:defRPr sz="12000">
                <a:solidFill>
                  <a:schemeClr val="accent2"/>
                </a:solidFill>
              </a:defRPr>
            </a:lvl1pPr>
            <a:lvl2pPr lvl="1" algn="ctr" rtl="0">
              <a:lnSpc>
                <a:spcPct val="100000"/>
              </a:lnSpc>
              <a:spcBef>
                <a:spcPts val="0"/>
              </a:spcBef>
              <a:spcAft>
                <a:spcPts val="0"/>
              </a:spcAft>
              <a:buSzPts val="9800"/>
              <a:buNone/>
              <a:defRPr sz="9800"/>
            </a:lvl2pPr>
            <a:lvl3pPr lvl="2" algn="ctr" rtl="0">
              <a:lnSpc>
                <a:spcPct val="100000"/>
              </a:lnSpc>
              <a:spcBef>
                <a:spcPts val="0"/>
              </a:spcBef>
              <a:spcAft>
                <a:spcPts val="0"/>
              </a:spcAft>
              <a:buSzPts val="9800"/>
              <a:buNone/>
              <a:defRPr sz="9800"/>
            </a:lvl3pPr>
            <a:lvl4pPr lvl="3" algn="ctr" rtl="0">
              <a:lnSpc>
                <a:spcPct val="100000"/>
              </a:lnSpc>
              <a:spcBef>
                <a:spcPts val="0"/>
              </a:spcBef>
              <a:spcAft>
                <a:spcPts val="0"/>
              </a:spcAft>
              <a:buSzPts val="9800"/>
              <a:buNone/>
              <a:defRPr sz="9800"/>
            </a:lvl4pPr>
            <a:lvl5pPr lvl="4" algn="ctr" rtl="0">
              <a:lnSpc>
                <a:spcPct val="100000"/>
              </a:lnSpc>
              <a:spcBef>
                <a:spcPts val="0"/>
              </a:spcBef>
              <a:spcAft>
                <a:spcPts val="0"/>
              </a:spcAft>
              <a:buSzPts val="9800"/>
              <a:buNone/>
              <a:defRPr sz="9800"/>
            </a:lvl5pPr>
            <a:lvl6pPr lvl="5" algn="ctr" rtl="0">
              <a:lnSpc>
                <a:spcPct val="100000"/>
              </a:lnSpc>
              <a:spcBef>
                <a:spcPts val="0"/>
              </a:spcBef>
              <a:spcAft>
                <a:spcPts val="0"/>
              </a:spcAft>
              <a:buSzPts val="9800"/>
              <a:buNone/>
              <a:defRPr sz="9800"/>
            </a:lvl6pPr>
            <a:lvl7pPr lvl="6" algn="ctr" rtl="0">
              <a:lnSpc>
                <a:spcPct val="100000"/>
              </a:lnSpc>
              <a:spcBef>
                <a:spcPts val="0"/>
              </a:spcBef>
              <a:spcAft>
                <a:spcPts val="0"/>
              </a:spcAft>
              <a:buSzPts val="9800"/>
              <a:buNone/>
              <a:defRPr sz="9800"/>
            </a:lvl7pPr>
            <a:lvl8pPr lvl="7" algn="ctr" rtl="0">
              <a:lnSpc>
                <a:spcPct val="100000"/>
              </a:lnSpc>
              <a:spcBef>
                <a:spcPts val="0"/>
              </a:spcBef>
              <a:spcAft>
                <a:spcPts val="0"/>
              </a:spcAft>
              <a:buSzPts val="9800"/>
              <a:buNone/>
              <a:defRPr sz="9800"/>
            </a:lvl8pPr>
            <a:lvl9pPr lvl="8" algn="ctr" rtl="0">
              <a:lnSpc>
                <a:spcPct val="100000"/>
              </a:lnSpc>
              <a:spcBef>
                <a:spcPts val="0"/>
              </a:spcBef>
              <a:spcAft>
                <a:spcPts val="0"/>
              </a:spcAft>
              <a:buSzPts val="9800"/>
              <a:buNone/>
              <a:defRPr sz="9800"/>
            </a:lvl9pPr>
          </a:lstStyle>
          <a:p>
            <a:endParaRPr/>
          </a:p>
        </p:txBody>
      </p:sp>
      <p:sp>
        <p:nvSpPr>
          <p:cNvPr id="202" name="Google Shape;202;g2ec2e35801e_0_328"/>
          <p:cNvSpPr txBox="1">
            <a:spLocks noGrp="1"/>
          </p:cNvSpPr>
          <p:nvPr>
            <p:ph type="title" idx="2"/>
          </p:nvPr>
        </p:nvSpPr>
        <p:spPr>
          <a:xfrm>
            <a:off x="2498399" y="2671595"/>
            <a:ext cx="3258600" cy="2244600"/>
          </a:xfrm>
          <a:prstGeom prst="rect">
            <a:avLst/>
          </a:prstGeom>
          <a:noFill/>
          <a:ln>
            <a:noFill/>
          </a:ln>
        </p:spPr>
        <p:txBody>
          <a:bodyPr spcFirstLastPara="1" wrap="square" lIns="252650" tIns="252650" rIns="252650" bIns="252650" anchor="ctr" anchorCtr="0">
            <a:noAutofit/>
          </a:bodyPr>
          <a:lstStyle>
            <a:lvl1pPr lvl="0" algn="ctr" rtl="0">
              <a:lnSpc>
                <a:spcPct val="100000"/>
              </a:lnSpc>
              <a:spcBef>
                <a:spcPts val="0"/>
              </a:spcBef>
              <a:spcAft>
                <a:spcPts val="0"/>
              </a:spcAft>
              <a:buSzPts val="16600"/>
              <a:buNone/>
              <a:defRPr sz="16600">
                <a:solidFill>
                  <a:schemeClr val="accent2"/>
                </a:solidFill>
              </a:defRPr>
            </a:lvl1pPr>
            <a:lvl2pPr lvl="1" algn="ctr" rtl="0">
              <a:lnSpc>
                <a:spcPct val="100000"/>
              </a:lnSpc>
              <a:spcBef>
                <a:spcPts val="0"/>
              </a:spcBef>
              <a:spcAft>
                <a:spcPts val="0"/>
              </a:spcAft>
              <a:buSzPts val="16600"/>
              <a:buNone/>
              <a:defRPr sz="16600"/>
            </a:lvl2pPr>
            <a:lvl3pPr lvl="2" algn="ctr" rtl="0">
              <a:lnSpc>
                <a:spcPct val="100000"/>
              </a:lnSpc>
              <a:spcBef>
                <a:spcPts val="0"/>
              </a:spcBef>
              <a:spcAft>
                <a:spcPts val="0"/>
              </a:spcAft>
              <a:buSzPts val="16600"/>
              <a:buNone/>
              <a:defRPr sz="16600"/>
            </a:lvl3pPr>
            <a:lvl4pPr lvl="3" algn="ctr" rtl="0">
              <a:lnSpc>
                <a:spcPct val="100000"/>
              </a:lnSpc>
              <a:spcBef>
                <a:spcPts val="0"/>
              </a:spcBef>
              <a:spcAft>
                <a:spcPts val="0"/>
              </a:spcAft>
              <a:buSzPts val="16600"/>
              <a:buNone/>
              <a:defRPr sz="16600"/>
            </a:lvl4pPr>
            <a:lvl5pPr lvl="4" algn="ctr" rtl="0">
              <a:lnSpc>
                <a:spcPct val="100000"/>
              </a:lnSpc>
              <a:spcBef>
                <a:spcPts val="0"/>
              </a:spcBef>
              <a:spcAft>
                <a:spcPts val="0"/>
              </a:spcAft>
              <a:buSzPts val="16600"/>
              <a:buNone/>
              <a:defRPr sz="16600"/>
            </a:lvl5pPr>
            <a:lvl6pPr lvl="5" algn="ctr" rtl="0">
              <a:lnSpc>
                <a:spcPct val="100000"/>
              </a:lnSpc>
              <a:spcBef>
                <a:spcPts val="0"/>
              </a:spcBef>
              <a:spcAft>
                <a:spcPts val="0"/>
              </a:spcAft>
              <a:buSzPts val="16600"/>
              <a:buNone/>
              <a:defRPr sz="16600"/>
            </a:lvl6pPr>
            <a:lvl7pPr lvl="6" algn="ctr" rtl="0">
              <a:lnSpc>
                <a:spcPct val="100000"/>
              </a:lnSpc>
              <a:spcBef>
                <a:spcPts val="0"/>
              </a:spcBef>
              <a:spcAft>
                <a:spcPts val="0"/>
              </a:spcAft>
              <a:buSzPts val="16600"/>
              <a:buNone/>
              <a:defRPr sz="16600"/>
            </a:lvl7pPr>
            <a:lvl8pPr lvl="7" algn="ctr" rtl="0">
              <a:lnSpc>
                <a:spcPct val="100000"/>
              </a:lnSpc>
              <a:spcBef>
                <a:spcPts val="0"/>
              </a:spcBef>
              <a:spcAft>
                <a:spcPts val="0"/>
              </a:spcAft>
              <a:buSzPts val="16600"/>
              <a:buNone/>
              <a:defRPr sz="16600"/>
            </a:lvl8pPr>
            <a:lvl9pPr lvl="8" algn="ctr" rtl="0">
              <a:lnSpc>
                <a:spcPct val="100000"/>
              </a:lnSpc>
              <a:spcBef>
                <a:spcPts val="0"/>
              </a:spcBef>
              <a:spcAft>
                <a:spcPts val="0"/>
              </a:spcAft>
              <a:buSzPts val="16600"/>
              <a:buNone/>
              <a:defRPr sz="16600"/>
            </a:lvl9pPr>
          </a:lstStyle>
          <a:p>
            <a:endParaRPr/>
          </a:p>
        </p:txBody>
      </p:sp>
      <p:sp>
        <p:nvSpPr>
          <p:cNvPr id="203" name="Google Shape;203;g2ec2e35801e_0_328"/>
          <p:cNvSpPr txBox="1">
            <a:spLocks noGrp="1"/>
          </p:cNvSpPr>
          <p:nvPr>
            <p:ph type="subTitle" idx="1"/>
          </p:nvPr>
        </p:nvSpPr>
        <p:spPr>
          <a:xfrm>
            <a:off x="1920001" y="10320932"/>
            <a:ext cx="6948000" cy="1611000"/>
          </a:xfrm>
          <a:prstGeom prst="rect">
            <a:avLst/>
          </a:prstGeom>
          <a:noFill/>
          <a:ln>
            <a:noFill/>
          </a:ln>
        </p:spPr>
        <p:txBody>
          <a:bodyPr spcFirstLastPara="1" wrap="square" lIns="252650" tIns="252650" rIns="252650" bIns="252650" anchor="ctr" anchorCtr="0">
            <a:noAutofit/>
          </a:bodyPr>
          <a:lstStyle>
            <a:lvl1pPr lvl="0" algn="l" rtl="0">
              <a:lnSpc>
                <a:spcPct val="150000"/>
              </a:lnSpc>
              <a:spcBef>
                <a:spcPts val="0"/>
              </a:spcBef>
              <a:spcAft>
                <a:spcPts val="0"/>
              </a:spcAft>
              <a:buSzPts val="4000"/>
              <a:buNone/>
              <a:defRPr sz="4200">
                <a:solidFill>
                  <a:schemeClr val="accent2"/>
                </a:solidFill>
              </a:defRPr>
            </a:lvl1pPr>
            <a:lvl2pPr lvl="1" algn="ctr" rtl="0">
              <a:lnSpc>
                <a:spcPct val="100000"/>
              </a:lnSpc>
              <a:spcBef>
                <a:spcPts val="0"/>
              </a:spcBef>
              <a:spcAft>
                <a:spcPts val="0"/>
              </a:spcAft>
              <a:buSzPts val="4000"/>
              <a:buNone/>
              <a:defRPr/>
            </a:lvl2pPr>
            <a:lvl3pPr lvl="2" algn="ctr" rtl="0">
              <a:lnSpc>
                <a:spcPct val="100000"/>
              </a:lnSpc>
              <a:spcBef>
                <a:spcPts val="0"/>
              </a:spcBef>
              <a:spcAft>
                <a:spcPts val="0"/>
              </a:spcAft>
              <a:buSzPts val="4000"/>
              <a:buNone/>
              <a:defRPr/>
            </a:lvl3pPr>
            <a:lvl4pPr lvl="3" algn="ctr" rtl="0">
              <a:lnSpc>
                <a:spcPct val="100000"/>
              </a:lnSpc>
              <a:spcBef>
                <a:spcPts val="0"/>
              </a:spcBef>
              <a:spcAft>
                <a:spcPts val="0"/>
              </a:spcAft>
              <a:buSzPts val="4000"/>
              <a:buNone/>
              <a:defRPr/>
            </a:lvl4pPr>
            <a:lvl5pPr lvl="4" algn="ctr" rtl="0">
              <a:lnSpc>
                <a:spcPct val="100000"/>
              </a:lnSpc>
              <a:spcBef>
                <a:spcPts val="0"/>
              </a:spcBef>
              <a:spcAft>
                <a:spcPts val="0"/>
              </a:spcAft>
              <a:buSzPts val="4000"/>
              <a:buNone/>
              <a:defRPr/>
            </a:lvl5pPr>
            <a:lvl6pPr lvl="5" algn="ctr" rtl="0">
              <a:lnSpc>
                <a:spcPct val="100000"/>
              </a:lnSpc>
              <a:spcBef>
                <a:spcPts val="0"/>
              </a:spcBef>
              <a:spcAft>
                <a:spcPts val="0"/>
              </a:spcAft>
              <a:buSzPts val="4000"/>
              <a:buNone/>
              <a:defRPr/>
            </a:lvl6pPr>
            <a:lvl7pPr lvl="6" algn="ctr" rtl="0">
              <a:lnSpc>
                <a:spcPct val="100000"/>
              </a:lnSpc>
              <a:spcBef>
                <a:spcPts val="0"/>
              </a:spcBef>
              <a:spcAft>
                <a:spcPts val="0"/>
              </a:spcAft>
              <a:buSzPts val="4000"/>
              <a:buNone/>
              <a:defRPr/>
            </a:lvl7pPr>
            <a:lvl8pPr lvl="7" algn="ctr" rtl="0">
              <a:lnSpc>
                <a:spcPct val="100000"/>
              </a:lnSpc>
              <a:spcBef>
                <a:spcPts val="0"/>
              </a:spcBef>
              <a:spcAft>
                <a:spcPts val="0"/>
              </a:spcAft>
              <a:buSzPts val="4000"/>
              <a:buNone/>
              <a:defRPr/>
            </a:lvl8pPr>
            <a:lvl9pPr lvl="8" algn="ctr" rtl="0">
              <a:lnSpc>
                <a:spcPct val="100000"/>
              </a:lnSpc>
              <a:spcBef>
                <a:spcPts val="0"/>
              </a:spcBef>
              <a:spcAft>
                <a:spcPts val="0"/>
              </a:spcAft>
              <a:buSzPts val="4000"/>
              <a:buNone/>
              <a:defRPr/>
            </a:lvl9pPr>
          </a:lstStyle>
          <a:p>
            <a:endParaRPr/>
          </a:p>
        </p:txBody>
      </p:sp>
      <p:pic>
        <p:nvPicPr>
          <p:cNvPr id="204" name="Google Shape;204;g2ec2e35801e_0_328"/>
          <p:cNvPicPr preferRelativeResize="0"/>
          <p:nvPr/>
        </p:nvPicPr>
        <p:blipFill rotWithShape="1">
          <a:blip r:embed="rId2">
            <a:alphaModFix/>
          </a:blip>
          <a:srcRect t="2380" b="2380"/>
          <a:stretch/>
        </p:blipFill>
        <p:spPr>
          <a:xfrm>
            <a:off x="989728" y="798000"/>
            <a:ext cx="1603234" cy="1526931"/>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205" name="Google Shape;205;g2ec2e35801e_0_328"/>
          <p:cNvPicPr preferRelativeResize="0"/>
          <p:nvPr/>
        </p:nvPicPr>
        <p:blipFill rotWithShape="1">
          <a:blip r:embed="rId2">
            <a:alphaModFix/>
          </a:blip>
          <a:srcRect t="2380" b="2380"/>
          <a:stretch/>
        </p:blipFill>
        <p:spPr>
          <a:xfrm>
            <a:off x="989728" y="798000"/>
            <a:ext cx="1603234" cy="1526931"/>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206" name="Google Shape;206;g2ec2e35801e_0_328"/>
          <p:cNvPicPr preferRelativeResize="0"/>
          <p:nvPr/>
        </p:nvPicPr>
        <p:blipFill rotWithShape="1">
          <a:blip r:embed="rId3">
            <a:alphaModFix/>
          </a:blip>
          <a:srcRect l="2722" r="2732"/>
          <a:stretch/>
        </p:blipFill>
        <p:spPr>
          <a:xfrm>
            <a:off x="20782376" y="12480927"/>
            <a:ext cx="2612644" cy="61661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Lesson title even">
  <p:cSld name="CUSTOM_11_1">
    <p:spTree>
      <p:nvGrpSpPr>
        <p:cNvPr id="1" name="Shape 207"/>
        <p:cNvGrpSpPr/>
        <p:nvPr/>
      </p:nvGrpSpPr>
      <p:grpSpPr>
        <a:xfrm>
          <a:off x="0" y="0"/>
          <a:ext cx="0" cy="0"/>
          <a:chOff x="0" y="0"/>
          <a:chExt cx="0" cy="0"/>
        </a:xfrm>
      </p:grpSpPr>
      <p:sp>
        <p:nvSpPr>
          <p:cNvPr id="208" name="Google Shape;208;g2ec2e35801e_0_337"/>
          <p:cNvSpPr/>
          <p:nvPr/>
        </p:nvSpPr>
        <p:spPr>
          <a:xfrm>
            <a:off x="0" y="-9800"/>
            <a:ext cx="10300200" cy="13716000"/>
          </a:xfrm>
          <a:prstGeom prst="rect">
            <a:avLst/>
          </a:prstGeom>
          <a:solidFill>
            <a:schemeClr val="dk1"/>
          </a:solidFill>
          <a:ln>
            <a:noFill/>
          </a:ln>
        </p:spPr>
        <p:txBody>
          <a:bodyPr spcFirstLastPara="1" wrap="square" lIns="252650" tIns="252650" rIns="252650" bIns="25265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sp>
        <p:nvSpPr>
          <p:cNvPr id="209" name="Google Shape;209;g2ec2e35801e_0_337"/>
          <p:cNvSpPr txBox="1">
            <a:spLocks noGrp="1"/>
          </p:cNvSpPr>
          <p:nvPr>
            <p:ph type="title"/>
          </p:nvPr>
        </p:nvSpPr>
        <p:spPr>
          <a:xfrm>
            <a:off x="1920001" y="5950067"/>
            <a:ext cx="7672800" cy="2991000"/>
          </a:xfrm>
          <a:prstGeom prst="rect">
            <a:avLst/>
          </a:prstGeom>
          <a:noFill/>
          <a:ln>
            <a:noFill/>
          </a:ln>
        </p:spPr>
        <p:txBody>
          <a:bodyPr spcFirstLastPara="1" wrap="square" lIns="252650" tIns="252650" rIns="252650" bIns="252650" anchor="ctr" anchorCtr="0">
            <a:noAutofit/>
          </a:bodyPr>
          <a:lstStyle>
            <a:lvl1pPr lvl="0" algn="l" rtl="0">
              <a:lnSpc>
                <a:spcPct val="100000"/>
              </a:lnSpc>
              <a:spcBef>
                <a:spcPts val="0"/>
              </a:spcBef>
              <a:spcAft>
                <a:spcPts val="0"/>
              </a:spcAft>
              <a:buSzPts val="9800"/>
              <a:buNone/>
              <a:defRPr sz="12000">
                <a:solidFill>
                  <a:schemeClr val="accent2"/>
                </a:solidFill>
              </a:defRPr>
            </a:lvl1pPr>
            <a:lvl2pPr lvl="1" algn="ctr" rtl="0">
              <a:lnSpc>
                <a:spcPct val="100000"/>
              </a:lnSpc>
              <a:spcBef>
                <a:spcPts val="0"/>
              </a:spcBef>
              <a:spcAft>
                <a:spcPts val="0"/>
              </a:spcAft>
              <a:buSzPts val="9800"/>
              <a:buNone/>
              <a:defRPr sz="9800"/>
            </a:lvl2pPr>
            <a:lvl3pPr lvl="2" algn="ctr" rtl="0">
              <a:lnSpc>
                <a:spcPct val="100000"/>
              </a:lnSpc>
              <a:spcBef>
                <a:spcPts val="0"/>
              </a:spcBef>
              <a:spcAft>
                <a:spcPts val="0"/>
              </a:spcAft>
              <a:buSzPts val="9800"/>
              <a:buNone/>
              <a:defRPr sz="9800"/>
            </a:lvl3pPr>
            <a:lvl4pPr lvl="3" algn="ctr" rtl="0">
              <a:lnSpc>
                <a:spcPct val="100000"/>
              </a:lnSpc>
              <a:spcBef>
                <a:spcPts val="0"/>
              </a:spcBef>
              <a:spcAft>
                <a:spcPts val="0"/>
              </a:spcAft>
              <a:buSzPts val="9800"/>
              <a:buNone/>
              <a:defRPr sz="9800"/>
            </a:lvl4pPr>
            <a:lvl5pPr lvl="4" algn="ctr" rtl="0">
              <a:lnSpc>
                <a:spcPct val="100000"/>
              </a:lnSpc>
              <a:spcBef>
                <a:spcPts val="0"/>
              </a:spcBef>
              <a:spcAft>
                <a:spcPts val="0"/>
              </a:spcAft>
              <a:buSzPts val="9800"/>
              <a:buNone/>
              <a:defRPr sz="9800"/>
            </a:lvl5pPr>
            <a:lvl6pPr lvl="5" algn="ctr" rtl="0">
              <a:lnSpc>
                <a:spcPct val="100000"/>
              </a:lnSpc>
              <a:spcBef>
                <a:spcPts val="0"/>
              </a:spcBef>
              <a:spcAft>
                <a:spcPts val="0"/>
              </a:spcAft>
              <a:buSzPts val="9800"/>
              <a:buNone/>
              <a:defRPr sz="9800"/>
            </a:lvl6pPr>
            <a:lvl7pPr lvl="6" algn="ctr" rtl="0">
              <a:lnSpc>
                <a:spcPct val="100000"/>
              </a:lnSpc>
              <a:spcBef>
                <a:spcPts val="0"/>
              </a:spcBef>
              <a:spcAft>
                <a:spcPts val="0"/>
              </a:spcAft>
              <a:buSzPts val="9800"/>
              <a:buNone/>
              <a:defRPr sz="9800"/>
            </a:lvl7pPr>
            <a:lvl8pPr lvl="7" algn="ctr" rtl="0">
              <a:lnSpc>
                <a:spcPct val="100000"/>
              </a:lnSpc>
              <a:spcBef>
                <a:spcPts val="0"/>
              </a:spcBef>
              <a:spcAft>
                <a:spcPts val="0"/>
              </a:spcAft>
              <a:buSzPts val="9800"/>
              <a:buNone/>
              <a:defRPr sz="9800"/>
            </a:lvl8pPr>
            <a:lvl9pPr lvl="8" algn="ctr" rtl="0">
              <a:lnSpc>
                <a:spcPct val="100000"/>
              </a:lnSpc>
              <a:spcBef>
                <a:spcPts val="0"/>
              </a:spcBef>
              <a:spcAft>
                <a:spcPts val="0"/>
              </a:spcAft>
              <a:buSzPts val="9800"/>
              <a:buNone/>
              <a:defRPr sz="9800"/>
            </a:lvl9pPr>
          </a:lstStyle>
          <a:p>
            <a:endParaRPr/>
          </a:p>
        </p:txBody>
      </p:sp>
      <p:sp>
        <p:nvSpPr>
          <p:cNvPr id="210" name="Google Shape;210;g2ec2e35801e_0_337"/>
          <p:cNvSpPr txBox="1">
            <a:spLocks noGrp="1"/>
          </p:cNvSpPr>
          <p:nvPr>
            <p:ph type="title" idx="2"/>
          </p:nvPr>
        </p:nvSpPr>
        <p:spPr>
          <a:xfrm>
            <a:off x="2498399" y="2671595"/>
            <a:ext cx="3258600" cy="2244600"/>
          </a:xfrm>
          <a:prstGeom prst="rect">
            <a:avLst/>
          </a:prstGeom>
          <a:noFill/>
          <a:ln>
            <a:noFill/>
          </a:ln>
        </p:spPr>
        <p:txBody>
          <a:bodyPr spcFirstLastPara="1" wrap="square" lIns="252650" tIns="252650" rIns="252650" bIns="252650" anchor="ctr" anchorCtr="0">
            <a:noAutofit/>
          </a:bodyPr>
          <a:lstStyle>
            <a:lvl1pPr lvl="0" algn="ctr" rtl="0">
              <a:lnSpc>
                <a:spcPct val="100000"/>
              </a:lnSpc>
              <a:spcBef>
                <a:spcPts val="0"/>
              </a:spcBef>
              <a:spcAft>
                <a:spcPts val="0"/>
              </a:spcAft>
              <a:buSzPts val="16600"/>
              <a:buNone/>
              <a:defRPr sz="16600">
                <a:solidFill>
                  <a:schemeClr val="accent2"/>
                </a:solidFill>
              </a:defRPr>
            </a:lvl1pPr>
            <a:lvl2pPr lvl="1" algn="ctr" rtl="0">
              <a:lnSpc>
                <a:spcPct val="100000"/>
              </a:lnSpc>
              <a:spcBef>
                <a:spcPts val="0"/>
              </a:spcBef>
              <a:spcAft>
                <a:spcPts val="0"/>
              </a:spcAft>
              <a:buSzPts val="16600"/>
              <a:buNone/>
              <a:defRPr sz="16600"/>
            </a:lvl2pPr>
            <a:lvl3pPr lvl="2" algn="ctr" rtl="0">
              <a:lnSpc>
                <a:spcPct val="100000"/>
              </a:lnSpc>
              <a:spcBef>
                <a:spcPts val="0"/>
              </a:spcBef>
              <a:spcAft>
                <a:spcPts val="0"/>
              </a:spcAft>
              <a:buSzPts val="16600"/>
              <a:buNone/>
              <a:defRPr sz="16600"/>
            </a:lvl3pPr>
            <a:lvl4pPr lvl="3" algn="ctr" rtl="0">
              <a:lnSpc>
                <a:spcPct val="100000"/>
              </a:lnSpc>
              <a:spcBef>
                <a:spcPts val="0"/>
              </a:spcBef>
              <a:spcAft>
                <a:spcPts val="0"/>
              </a:spcAft>
              <a:buSzPts val="16600"/>
              <a:buNone/>
              <a:defRPr sz="16600"/>
            </a:lvl4pPr>
            <a:lvl5pPr lvl="4" algn="ctr" rtl="0">
              <a:lnSpc>
                <a:spcPct val="100000"/>
              </a:lnSpc>
              <a:spcBef>
                <a:spcPts val="0"/>
              </a:spcBef>
              <a:spcAft>
                <a:spcPts val="0"/>
              </a:spcAft>
              <a:buSzPts val="16600"/>
              <a:buNone/>
              <a:defRPr sz="16600"/>
            </a:lvl5pPr>
            <a:lvl6pPr lvl="5" algn="ctr" rtl="0">
              <a:lnSpc>
                <a:spcPct val="100000"/>
              </a:lnSpc>
              <a:spcBef>
                <a:spcPts val="0"/>
              </a:spcBef>
              <a:spcAft>
                <a:spcPts val="0"/>
              </a:spcAft>
              <a:buSzPts val="16600"/>
              <a:buNone/>
              <a:defRPr sz="16600"/>
            </a:lvl6pPr>
            <a:lvl7pPr lvl="6" algn="ctr" rtl="0">
              <a:lnSpc>
                <a:spcPct val="100000"/>
              </a:lnSpc>
              <a:spcBef>
                <a:spcPts val="0"/>
              </a:spcBef>
              <a:spcAft>
                <a:spcPts val="0"/>
              </a:spcAft>
              <a:buSzPts val="16600"/>
              <a:buNone/>
              <a:defRPr sz="16600"/>
            </a:lvl7pPr>
            <a:lvl8pPr lvl="7" algn="ctr" rtl="0">
              <a:lnSpc>
                <a:spcPct val="100000"/>
              </a:lnSpc>
              <a:spcBef>
                <a:spcPts val="0"/>
              </a:spcBef>
              <a:spcAft>
                <a:spcPts val="0"/>
              </a:spcAft>
              <a:buSzPts val="16600"/>
              <a:buNone/>
              <a:defRPr sz="16600"/>
            </a:lvl8pPr>
            <a:lvl9pPr lvl="8" algn="ctr" rtl="0">
              <a:lnSpc>
                <a:spcPct val="100000"/>
              </a:lnSpc>
              <a:spcBef>
                <a:spcPts val="0"/>
              </a:spcBef>
              <a:spcAft>
                <a:spcPts val="0"/>
              </a:spcAft>
              <a:buSzPts val="16600"/>
              <a:buNone/>
              <a:defRPr sz="16600"/>
            </a:lvl9pPr>
          </a:lstStyle>
          <a:p>
            <a:endParaRPr/>
          </a:p>
        </p:txBody>
      </p:sp>
      <p:sp>
        <p:nvSpPr>
          <p:cNvPr id="211" name="Google Shape;211;g2ec2e35801e_0_337"/>
          <p:cNvSpPr txBox="1">
            <a:spLocks noGrp="1"/>
          </p:cNvSpPr>
          <p:nvPr>
            <p:ph type="subTitle" idx="1"/>
          </p:nvPr>
        </p:nvSpPr>
        <p:spPr>
          <a:xfrm>
            <a:off x="1920001" y="10320932"/>
            <a:ext cx="6948000" cy="1611000"/>
          </a:xfrm>
          <a:prstGeom prst="rect">
            <a:avLst/>
          </a:prstGeom>
          <a:noFill/>
          <a:ln>
            <a:noFill/>
          </a:ln>
        </p:spPr>
        <p:txBody>
          <a:bodyPr spcFirstLastPara="1" wrap="square" lIns="252650" tIns="252650" rIns="252650" bIns="252650" anchor="ctr" anchorCtr="0">
            <a:noAutofit/>
          </a:bodyPr>
          <a:lstStyle>
            <a:lvl1pPr lvl="0" algn="l" rtl="0">
              <a:lnSpc>
                <a:spcPct val="150000"/>
              </a:lnSpc>
              <a:spcBef>
                <a:spcPts val="0"/>
              </a:spcBef>
              <a:spcAft>
                <a:spcPts val="0"/>
              </a:spcAft>
              <a:buSzPts val="4000"/>
              <a:buNone/>
              <a:defRPr sz="4200">
                <a:solidFill>
                  <a:schemeClr val="accent2"/>
                </a:solidFill>
              </a:defRPr>
            </a:lvl1pPr>
            <a:lvl2pPr lvl="1" algn="ctr" rtl="0">
              <a:lnSpc>
                <a:spcPct val="100000"/>
              </a:lnSpc>
              <a:spcBef>
                <a:spcPts val="0"/>
              </a:spcBef>
              <a:spcAft>
                <a:spcPts val="0"/>
              </a:spcAft>
              <a:buSzPts val="4000"/>
              <a:buNone/>
              <a:defRPr/>
            </a:lvl2pPr>
            <a:lvl3pPr lvl="2" algn="ctr" rtl="0">
              <a:lnSpc>
                <a:spcPct val="100000"/>
              </a:lnSpc>
              <a:spcBef>
                <a:spcPts val="0"/>
              </a:spcBef>
              <a:spcAft>
                <a:spcPts val="0"/>
              </a:spcAft>
              <a:buSzPts val="4000"/>
              <a:buNone/>
              <a:defRPr/>
            </a:lvl3pPr>
            <a:lvl4pPr lvl="3" algn="ctr" rtl="0">
              <a:lnSpc>
                <a:spcPct val="100000"/>
              </a:lnSpc>
              <a:spcBef>
                <a:spcPts val="0"/>
              </a:spcBef>
              <a:spcAft>
                <a:spcPts val="0"/>
              </a:spcAft>
              <a:buSzPts val="4000"/>
              <a:buNone/>
              <a:defRPr/>
            </a:lvl4pPr>
            <a:lvl5pPr lvl="4" algn="ctr" rtl="0">
              <a:lnSpc>
                <a:spcPct val="100000"/>
              </a:lnSpc>
              <a:spcBef>
                <a:spcPts val="0"/>
              </a:spcBef>
              <a:spcAft>
                <a:spcPts val="0"/>
              </a:spcAft>
              <a:buSzPts val="4000"/>
              <a:buNone/>
              <a:defRPr/>
            </a:lvl5pPr>
            <a:lvl6pPr lvl="5" algn="ctr" rtl="0">
              <a:lnSpc>
                <a:spcPct val="100000"/>
              </a:lnSpc>
              <a:spcBef>
                <a:spcPts val="0"/>
              </a:spcBef>
              <a:spcAft>
                <a:spcPts val="0"/>
              </a:spcAft>
              <a:buSzPts val="4000"/>
              <a:buNone/>
              <a:defRPr/>
            </a:lvl6pPr>
            <a:lvl7pPr lvl="6" algn="ctr" rtl="0">
              <a:lnSpc>
                <a:spcPct val="100000"/>
              </a:lnSpc>
              <a:spcBef>
                <a:spcPts val="0"/>
              </a:spcBef>
              <a:spcAft>
                <a:spcPts val="0"/>
              </a:spcAft>
              <a:buSzPts val="4000"/>
              <a:buNone/>
              <a:defRPr/>
            </a:lvl7pPr>
            <a:lvl8pPr lvl="7" algn="ctr" rtl="0">
              <a:lnSpc>
                <a:spcPct val="100000"/>
              </a:lnSpc>
              <a:spcBef>
                <a:spcPts val="0"/>
              </a:spcBef>
              <a:spcAft>
                <a:spcPts val="0"/>
              </a:spcAft>
              <a:buSzPts val="4000"/>
              <a:buNone/>
              <a:defRPr/>
            </a:lvl8pPr>
            <a:lvl9pPr lvl="8" algn="ctr" rtl="0">
              <a:lnSpc>
                <a:spcPct val="100000"/>
              </a:lnSpc>
              <a:spcBef>
                <a:spcPts val="0"/>
              </a:spcBef>
              <a:spcAft>
                <a:spcPts val="0"/>
              </a:spcAft>
              <a:buSzPts val="4000"/>
              <a:buNone/>
              <a:defRPr/>
            </a:lvl9pPr>
          </a:lstStyle>
          <a:p>
            <a:endParaRPr/>
          </a:p>
        </p:txBody>
      </p:sp>
      <p:pic>
        <p:nvPicPr>
          <p:cNvPr id="212" name="Google Shape;212;g2ec2e35801e_0_337"/>
          <p:cNvPicPr preferRelativeResize="0"/>
          <p:nvPr/>
        </p:nvPicPr>
        <p:blipFill rotWithShape="1">
          <a:blip r:embed="rId2">
            <a:alphaModFix/>
          </a:blip>
          <a:srcRect t="2380" b="2380"/>
          <a:stretch/>
        </p:blipFill>
        <p:spPr>
          <a:xfrm>
            <a:off x="989728" y="798000"/>
            <a:ext cx="1603234" cy="1526931"/>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213" name="Google Shape;213;g2ec2e35801e_0_337"/>
          <p:cNvPicPr preferRelativeResize="0"/>
          <p:nvPr/>
        </p:nvPicPr>
        <p:blipFill rotWithShape="1">
          <a:blip r:embed="rId2">
            <a:alphaModFix/>
          </a:blip>
          <a:srcRect t="2380" b="2380"/>
          <a:stretch/>
        </p:blipFill>
        <p:spPr>
          <a:xfrm>
            <a:off x="989728" y="798000"/>
            <a:ext cx="1603234" cy="1526931"/>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214" name="Google Shape;214;g2ec2e35801e_0_337"/>
          <p:cNvPicPr preferRelativeResize="0"/>
          <p:nvPr/>
        </p:nvPicPr>
        <p:blipFill rotWithShape="1">
          <a:blip r:embed="rId3">
            <a:alphaModFix/>
          </a:blip>
          <a:srcRect l="2722" r="2732"/>
          <a:stretch/>
        </p:blipFill>
        <p:spPr>
          <a:xfrm>
            <a:off x="20782376" y="12480927"/>
            <a:ext cx="2612644" cy="61661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mp; body" type="titleOnly">
  <p:cSld name="TITLE_ONLY">
    <p:spTree>
      <p:nvGrpSpPr>
        <p:cNvPr id="1" name="Shape 215"/>
        <p:cNvGrpSpPr/>
        <p:nvPr/>
      </p:nvGrpSpPr>
      <p:grpSpPr>
        <a:xfrm>
          <a:off x="0" y="0"/>
          <a:ext cx="0" cy="0"/>
          <a:chOff x="0" y="0"/>
          <a:chExt cx="0" cy="0"/>
        </a:xfrm>
      </p:grpSpPr>
      <p:sp>
        <p:nvSpPr>
          <p:cNvPr id="216" name="Google Shape;216;g2ec2e35801e_0_345"/>
          <p:cNvSpPr txBox="1">
            <a:spLocks noGrp="1"/>
          </p:cNvSpPr>
          <p:nvPr>
            <p:ph type="title"/>
          </p:nvPr>
        </p:nvSpPr>
        <p:spPr>
          <a:xfrm>
            <a:off x="3105583" y="844452"/>
            <a:ext cx="19358400" cy="1527000"/>
          </a:xfrm>
          <a:prstGeom prst="rect">
            <a:avLst/>
          </a:prstGeom>
          <a:noFill/>
          <a:ln>
            <a:noFill/>
          </a:ln>
        </p:spPr>
        <p:txBody>
          <a:bodyPr spcFirstLastPara="1" wrap="square" lIns="252650" tIns="252650" rIns="252650" bIns="252650" anchor="ctr" anchorCtr="0">
            <a:noAutofit/>
          </a:bodyPr>
          <a:lstStyle>
            <a:lvl1pPr lvl="0" algn="l" rtl="0">
              <a:lnSpc>
                <a:spcPct val="100000"/>
              </a:lnSpc>
              <a:spcBef>
                <a:spcPts val="0"/>
              </a:spcBef>
              <a:spcAft>
                <a:spcPts val="0"/>
              </a:spcAft>
              <a:buSzPts val="8800"/>
              <a:buNone/>
              <a:defRPr/>
            </a:lvl1pPr>
            <a:lvl2pPr lvl="1" algn="l" rtl="0">
              <a:lnSpc>
                <a:spcPct val="100000"/>
              </a:lnSpc>
              <a:spcBef>
                <a:spcPts val="0"/>
              </a:spcBef>
              <a:spcAft>
                <a:spcPts val="0"/>
              </a:spcAft>
              <a:buSzPts val="7800"/>
              <a:buNone/>
              <a:defRPr/>
            </a:lvl2pPr>
            <a:lvl3pPr lvl="2" algn="l" rtl="0">
              <a:lnSpc>
                <a:spcPct val="100000"/>
              </a:lnSpc>
              <a:spcBef>
                <a:spcPts val="0"/>
              </a:spcBef>
              <a:spcAft>
                <a:spcPts val="0"/>
              </a:spcAft>
              <a:buSzPts val="7800"/>
              <a:buNone/>
              <a:defRPr/>
            </a:lvl3pPr>
            <a:lvl4pPr lvl="3" algn="l" rtl="0">
              <a:lnSpc>
                <a:spcPct val="100000"/>
              </a:lnSpc>
              <a:spcBef>
                <a:spcPts val="0"/>
              </a:spcBef>
              <a:spcAft>
                <a:spcPts val="0"/>
              </a:spcAft>
              <a:buSzPts val="7800"/>
              <a:buNone/>
              <a:defRPr/>
            </a:lvl4pPr>
            <a:lvl5pPr lvl="4" algn="l" rtl="0">
              <a:lnSpc>
                <a:spcPct val="100000"/>
              </a:lnSpc>
              <a:spcBef>
                <a:spcPts val="0"/>
              </a:spcBef>
              <a:spcAft>
                <a:spcPts val="0"/>
              </a:spcAft>
              <a:buSzPts val="7800"/>
              <a:buNone/>
              <a:defRPr/>
            </a:lvl5pPr>
            <a:lvl6pPr lvl="5" algn="l" rtl="0">
              <a:lnSpc>
                <a:spcPct val="100000"/>
              </a:lnSpc>
              <a:spcBef>
                <a:spcPts val="0"/>
              </a:spcBef>
              <a:spcAft>
                <a:spcPts val="0"/>
              </a:spcAft>
              <a:buSzPts val="7800"/>
              <a:buNone/>
              <a:defRPr/>
            </a:lvl6pPr>
            <a:lvl7pPr lvl="6" algn="l" rtl="0">
              <a:lnSpc>
                <a:spcPct val="100000"/>
              </a:lnSpc>
              <a:spcBef>
                <a:spcPts val="0"/>
              </a:spcBef>
              <a:spcAft>
                <a:spcPts val="0"/>
              </a:spcAft>
              <a:buSzPts val="7800"/>
              <a:buNone/>
              <a:defRPr/>
            </a:lvl7pPr>
            <a:lvl8pPr lvl="7" algn="l" rtl="0">
              <a:lnSpc>
                <a:spcPct val="100000"/>
              </a:lnSpc>
              <a:spcBef>
                <a:spcPts val="0"/>
              </a:spcBef>
              <a:spcAft>
                <a:spcPts val="0"/>
              </a:spcAft>
              <a:buSzPts val="7800"/>
              <a:buNone/>
              <a:defRPr/>
            </a:lvl8pPr>
            <a:lvl9pPr lvl="8" algn="l" rtl="0">
              <a:lnSpc>
                <a:spcPct val="100000"/>
              </a:lnSpc>
              <a:spcBef>
                <a:spcPts val="0"/>
              </a:spcBef>
              <a:spcAft>
                <a:spcPts val="0"/>
              </a:spcAft>
              <a:buSzPts val="7800"/>
              <a:buNone/>
              <a:defRPr/>
            </a:lvl9pPr>
          </a:lstStyle>
          <a:p>
            <a:endParaRPr/>
          </a:p>
        </p:txBody>
      </p:sp>
      <p:pic>
        <p:nvPicPr>
          <p:cNvPr id="217" name="Google Shape;217;g2ec2e35801e_0_345"/>
          <p:cNvPicPr preferRelativeResize="0"/>
          <p:nvPr/>
        </p:nvPicPr>
        <p:blipFill rotWithShape="1">
          <a:blip r:embed="rId2">
            <a:alphaModFix/>
          </a:blip>
          <a:srcRect t="2380" b="2380"/>
          <a:stretch/>
        </p:blipFill>
        <p:spPr>
          <a:xfrm>
            <a:off x="989728" y="798000"/>
            <a:ext cx="1603234" cy="1526931"/>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
        <p:nvSpPr>
          <p:cNvPr id="218" name="Google Shape;218;g2ec2e35801e_0_345"/>
          <p:cNvSpPr txBox="1">
            <a:spLocks noGrp="1"/>
          </p:cNvSpPr>
          <p:nvPr>
            <p:ph type="subTitle" idx="1"/>
          </p:nvPr>
        </p:nvSpPr>
        <p:spPr>
          <a:xfrm>
            <a:off x="3512133" y="2951000"/>
            <a:ext cx="17846400" cy="6825600"/>
          </a:xfrm>
          <a:prstGeom prst="rect">
            <a:avLst/>
          </a:prstGeom>
          <a:noFill/>
          <a:ln>
            <a:noFill/>
          </a:ln>
        </p:spPr>
        <p:txBody>
          <a:bodyPr spcFirstLastPara="1" wrap="square" lIns="252650" tIns="252650" rIns="252650" bIns="252650" anchor="t" anchorCtr="0">
            <a:noAutofit/>
          </a:bodyPr>
          <a:lstStyle>
            <a:lvl1pPr lvl="0" algn="l" rtl="0">
              <a:lnSpc>
                <a:spcPct val="100000"/>
              </a:lnSpc>
              <a:spcBef>
                <a:spcPts val="0"/>
              </a:spcBef>
              <a:spcAft>
                <a:spcPts val="0"/>
              </a:spcAft>
              <a:buSzPts val="4000"/>
              <a:buNone/>
              <a:defRPr sz="4200"/>
            </a:lvl1pPr>
            <a:lvl2pPr lvl="1" algn="ctr" rtl="0">
              <a:lnSpc>
                <a:spcPct val="100000"/>
              </a:lnSpc>
              <a:spcBef>
                <a:spcPts val="0"/>
              </a:spcBef>
              <a:spcAft>
                <a:spcPts val="0"/>
              </a:spcAft>
              <a:buSzPts val="4000"/>
              <a:buNone/>
              <a:defRPr/>
            </a:lvl2pPr>
            <a:lvl3pPr lvl="2" algn="ctr" rtl="0">
              <a:lnSpc>
                <a:spcPct val="100000"/>
              </a:lnSpc>
              <a:spcBef>
                <a:spcPts val="0"/>
              </a:spcBef>
              <a:spcAft>
                <a:spcPts val="0"/>
              </a:spcAft>
              <a:buSzPts val="4000"/>
              <a:buNone/>
              <a:defRPr/>
            </a:lvl3pPr>
            <a:lvl4pPr lvl="3" algn="ctr" rtl="0">
              <a:lnSpc>
                <a:spcPct val="100000"/>
              </a:lnSpc>
              <a:spcBef>
                <a:spcPts val="0"/>
              </a:spcBef>
              <a:spcAft>
                <a:spcPts val="0"/>
              </a:spcAft>
              <a:buSzPts val="4000"/>
              <a:buNone/>
              <a:defRPr/>
            </a:lvl4pPr>
            <a:lvl5pPr lvl="4" algn="ctr" rtl="0">
              <a:lnSpc>
                <a:spcPct val="100000"/>
              </a:lnSpc>
              <a:spcBef>
                <a:spcPts val="0"/>
              </a:spcBef>
              <a:spcAft>
                <a:spcPts val="0"/>
              </a:spcAft>
              <a:buSzPts val="4000"/>
              <a:buNone/>
              <a:defRPr/>
            </a:lvl5pPr>
            <a:lvl6pPr lvl="5" algn="ctr" rtl="0">
              <a:lnSpc>
                <a:spcPct val="100000"/>
              </a:lnSpc>
              <a:spcBef>
                <a:spcPts val="0"/>
              </a:spcBef>
              <a:spcAft>
                <a:spcPts val="0"/>
              </a:spcAft>
              <a:buSzPts val="4000"/>
              <a:buNone/>
              <a:defRPr/>
            </a:lvl6pPr>
            <a:lvl7pPr lvl="6" algn="ctr" rtl="0">
              <a:lnSpc>
                <a:spcPct val="100000"/>
              </a:lnSpc>
              <a:spcBef>
                <a:spcPts val="0"/>
              </a:spcBef>
              <a:spcAft>
                <a:spcPts val="0"/>
              </a:spcAft>
              <a:buSzPts val="4000"/>
              <a:buNone/>
              <a:defRPr/>
            </a:lvl7pPr>
            <a:lvl8pPr lvl="7" algn="ctr" rtl="0">
              <a:lnSpc>
                <a:spcPct val="100000"/>
              </a:lnSpc>
              <a:spcBef>
                <a:spcPts val="0"/>
              </a:spcBef>
              <a:spcAft>
                <a:spcPts val="0"/>
              </a:spcAft>
              <a:buSzPts val="4000"/>
              <a:buNone/>
              <a:defRPr/>
            </a:lvl8pPr>
            <a:lvl9pPr lvl="8" algn="ctr" rtl="0">
              <a:lnSpc>
                <a:spcPct val="100000"/>
              </a:lnSpc>
              <a:spcBef>
                <a:spcPts val="0"/>
              </a:spcBef>
              <a:spcAft>
                <a:spcPts val="0"/>
              </a:spcAft>
              <a:buSzPts val="4000"/>
              <a:buNone/>
              <a:defRPr/>
            </a:lvl9pPr>
          </a:lstStyle>
          <a:p>
            <a:endParaRPr/>
          </a:p>
        </p:txBody>
      </p:sp>
      <p:pic>
        <p:nvPicPr>
          <p:cNvPr id="219" name="Google Shape;219;g2ec2e35801e_0_345"/>
          <p:cNvPicPr preferRelativeResize="0"/>
          <p:nvPr/>
        </p:nvPicPr>
        <p:blipFill rotWithShape="1">
          <a:blip r:embed="rId3">
            <a:alphaModFix/>
          </a:blip>
          <a:srcRect l="2722" r="2732"/>
          <a:stretch/>
        </p:blipFill>
        <p:spPr>
          <a:xfrm>
            <a:off x="20782376" y="12480927"/>
            <a:ext cx="2612644" cy="61661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mp; body">
  <p:cSld name="CUSTOM_7_1">
    <p:bg>
      <p:bgPr>
        <a:solidFill>
          <a:schemeClr val="lt1"/>
        </a:solidFill>
        <a:effectLst/>
      </p:bgPr>
    </p:bg>
    <p:spTree>
      <p:nvGrpSpPr>
        <p:cNvPr id="1" name="Shape 220"/>
        <p:cNvGrpSpPr/>
        <p:nvPr/>
      </p:nvGrpSpPr>
      <p:grpSpPr>
        <a:xfrm>
          <a:off x="0" y="0"/>
          <a:ext cx="0" cy="0"/>
          <a:chOff x="0" y="0"/>
          <a:chExt cx="0" cy="0"/>
        </a:xfrm>
      </p:grpSpPr>
      <p:pic>
        <p:nvPicPr>
          <p:cNvPr id="221" name="Google Shape;221;g2ec2e35801e_0_350"/>
          <p:cNvPicPr preferRelativeResize="0"/>
          <p:nvPr/>
        </p:nvPicPr>
        <p:blipFill rotWithShape="1">
          <a:blip r:embed="rId2">
            <a:alphaModFix/>
          </a:blip>
          <a:srcRect t="2380" b="2380"/>
          <a:stretch/>
        </p:blipFill>
        <p:spPr>
          <a:xfrm>
            <a:off x="989728" y="798000"/>
            <a:ext cx="1603234" cy="1526931"/>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
        <p:nvSpPr>
          <p:cNvPr id="222" name="Google Shape;222;g2ec2e35801e_0_350"/>
          <p:cNvSpPr txBox="1">
            <a:spLocks noGrp="1"/>
          </p:cNvSpPr>
          <p:nvPr>
            <p:ph type="subTitle" idx="1"/>
          </p:nvPr>
        </p:nvSpPr>
        <p:spPr>
          <a:xfrm>
            <a:off x="3512133" y="2951000"/>
            <a:ext cx="17846400" cy="6825600"/>
          </a:xfrm>
          <a:prstGeom prst="rect">
            <a:avLst/>
          </a:prstGeom>
          <a:noFill/>
          <a:ln>
            <a:noFill/>
          </a:ln>
        </p:spPr>
        <p:txBody>
          <a:bodyPr spcFirstLastPara="1" wrap="square" lIns="252650" tIns="252650" rIns="252650" bIns="252650" anchor="t" anchorCtr="0">
            <a:noAutofit/>
          </a:bodyPr>
          <a:lstStyle>
            <a:lvl1pPr lvl="0" algn="l" rtl="0">
              <a:lnSpc>
                <a:spcPct val="115000"/>
              </a:lnSpc>
              <a:spcBef>
                <a:spcPts val="0"/>
              </a:spcBef>
              <a:spcAft>
                <a:spcPts val="0"/>
              </a:spcAft>
              <a:buSzPts val="4000"/>
              <a:buNone/>
              <a:defRPr sz="4200"/>
            </a:lvl1pPr>
            <a:lvl2pPr lvl="1" algn="ctr" rtl="0">
              <a:lnSpc>
                <a:spcPct val="100000"/>
              </a:lnSpc>
              <a:spcBef>
                <a:spcPts val="0"/>
              </a:spcBef>
              <a:spcAft>
                <a:spcPts val="0"/>
              </a:spcAft>
              <a:buSzPts val="4000"/>
              <a:buNone/>
              <a:defRPr/>
            </a:lvl2pPr>
            <a:lvl3pPr lvl="2" algn="ctr" rtl="0">
              <a:lnSpc>
                <a:spcPct val="100000"/>
              </a:lnSpc>
              <a:spcBef>
                <a:spcPts val="0"/>
              </a:spcBef>
              <a:spcAft>
                <a:spcPts val="0"/>
              </a:spcAft>
              <a:buSzPts val="4000"/>
              <a:buNone/>
              <a:defRPr/>
            </a:lvl3pPr>
            <a:lvl4pPr lvl="3" algn="ctr" rtl="0">
              <a:lnSpc>
                <a:spcPct val="100000"/>
              </a:lnSpc>
              <a:spcBef>
                <a:spcPts val="0"/>
              </a:spcBef>
              <a:spcAft>
                <a:spcPts val="0"/>
              </a:spcAft>
              <a:buSzPts val="4000"/>
              <a:buNone/>
              <a:defRPr/>
            </a:lvl4pPr>
            <a:lvl5pPr lvl="4" algn="ctr" rtl="0">
              <a:lnSpc>
                <a:spcPct val="100000"/>
              </a:lnSpc>
              <a:spcBef>
                <a:spcPts val="0"/>
              </a:spcBef>
              <a:spcAft>
                <a:spcPts val="0"/>
              </a:spcAft>
              <a:buSzPts val="4000"/>
              <a:buNone/>
              <a:defRPr/>
            </a:lvl5pPr>
            <a:lvl6pPr lvl="5" algn="ctr" rtl="0">
              <a:lnSpc>
                <a:spcPct val="100000"/>
              </a:lnSpc>
              <a:spcBef>
                <a:spcPts val="0"/>
              </a:spcBef>
              <a:spcAft>
                <a:spcPts val="0"/>
              </a:spcAft>
              <a:buSzPts val="4000"/>
              <a:buNone/>
              <a:defRPr/>
            </a:lvl6pPr>
            <a:lvl7pPr lvl="6" algn="ctr" rtl="0">
              <a:lnSpc>
                <a:spcPct val="100000"/>
              </a:lnSpc>
              <a:spcBef>
                <a:spcPts val="0"/>
              </a:spcBef>
              <a:spcAft>
                <a:spcPts val="0"/>
              </a:spcAft>
              <a:buSzPts val="4000"/>
              <a:buNone/>
              <a:defRPr/>
            </a:lvl7pPr>
            <a:lvl8pPr lvl="7" algn="ctr" rtl="0">
              <a:lnSpc>
                <a:spcPct val="100000"/>
              </a:lnSpc>
              <a:spcBef>
                <a:spcPts val="0"/>
              </a:spcBef>
              <a:spcAft>
                <a:spcPts val="0"/>
              </a:spcAft>
              <a:buSzPts val="4000"/>
              <a:buNone/>
              <a:defRPr/>
            </a:lvl8pPr>
            <a:lvl9pPr lvl="8" algn="ctr" rtl="0">
              <a:lnSpc>
                <a:spcPct val="100000"/>
              </a:lnSpc>
              <a:spcBef>
                <a:spcPts val="0"/>
              </a:spcBef>
              <a:spcAft>
                <a:spcPts val="0"/>
              </a:spcAft>
              <a:buSzPts val="4000"/>
              <a:buNone/>
              <a:defRPr/>
            </a:lvl9pPr>
          </a:lstStyle>
          <a:p>
            <a:endParaRPr/>
          </a:p>
        </p:txBody>
      </p:sp>
      <p:pic>
        <p:nvPicPr>
          <p:cNvPr id="223" name="Google Shape;223;g2ec2e35801e_0_350"/>
          <p:cNvPicPr preferRelativeResize="0"/>
          <p:nvPr/>
        </p:nvPicPr>
        <p:blipFill rotWithShape="1">
          <a:blip r:embed="rId3">
            <a:alphaModFix/>
          </a:blip>
          <a:srcRect l="2722" r="2732"/>
          <a:stretch/>
        </p:blipFill>
        <p:spPr>
          <a:xfrm>
            <a:off x="20782376" y="12480927"/>
            <a:ext cx="2612644" cy="616610"/>
          </a:xfrm>
          <a:prstGeom prst="rect">
            <a:avLst/>
          </a:prstGeom>
          <a:noFill/>
          <a:ln>
            <a:noFill/>
          </a:ln>
        </p:spPr>
      </p:pic>
      <p:sp>
        <p:nvSpPr>
          <p:cNvPr id="224" name="Google Shape;224;g2ec2e35801e_0_350"/>
          <p:cNvSpPr txBox="1">
            <a:spLocks noGrp="1"/>
          </p:cNvSpPr>
          <p:nvPr>
            <p:ph type="title"/>
          </p:nvPr>
        </p:nvSpPr>
        <p:spPr>
          <a:xfrm>
            <a:off x="3148467" y="850400"/>
            <a:ext cx="19593600" cy="1527000"/>
          </a:xfrm>
          <a:prstGeom prst="rect">
            <a:avLst/>
          </a:prstGeom>
          <a:noFill/>
          <a:ln>
            <a:noFill/>
          </a:ln>
        </p:spPr>
        <p:txBody>
          <a:bodyPr spcFirstLastPara="1" wrap="square" lIns="252650" tIns="252650" rIns="252650" bIns="252650" anchor="ctr" anchorCtr="0">
            <a:spAutoFit/>
          </a:bodyPr>
          <a:lstStyle>
            <a:lvl1pPr lvl="0" algn="ctr" rtl="0">
              <a:lnSpc>
                <a:spcPct val="100000"/>
              </a:lnSpc>
              <a:spcBef>
                <a:spcPts val="0"/>
              </a:spcBef>
              <a:spcAft>
                <a:spcPts val="0"/>
              </a:spcAft>
              <a:buClr>
                <a:srgbClr val="445D73"/>
              </a:buClr>
              <a:buSzPts val="8800"/>
              <a:buNone/>
              <a:defRPr>
                <a:solidFill>
                  <a:srgbClr val="445D73"/>
                </a:solidFill>
              </a:defRPr>
            </a:lvl1pPr>
            <a:lvl2pPr lvl="1" algn="ctr" rtl="0">
              <a:lnSpc>
                <a:spcPct val="100000"/>
              </a:lnSpc>
              <a:spcBef>
                <a:spcPts val="0"/>
              </a:spcBef>
              <a:spcAft>
                <a:spcPts val="0"/>
              </a:spcAft>
              <a:buSzPts val="7800"/>
              <a:buNone/>
              <a:defRPr/>
            </a:lvl2pPr>
            <a:lvl3pPr lvl="2" algn="ctr" rtl="0">
              <a:lnSpc>
                <a:spcPct val="100000"/>
              </a:lnSpc>
              <a:spcBef>
                <a:spcPts val="0"/>
              </a:spcBef>
              <a:spcAft>
                <a:spcPts val="0"/>
              </a:spcAft>
              <a:buSzPts val="7800"/>
              <a:buNone/>
              <a:defRPr/>
            </a:lvl3pPr>
            <a:lvl4pPr lvl="3" algn="ctr" rtl="0">
              <a:lnSpc>
                <a:spcPct val="100000"/>
              </a:lnSpc>
              <a:spcBef>
                <a:spcPts val="0"/>
              </a:spcBef>
              <a:spcAft>
                <a:spcPts val="0"/>
              </a:spcAft>
              <a:buSzPts val="7800"/>
              <a:buNone/>
              <a:defRPr/>
            </a:lvl4pPr>
            <a:lvl5pPr lvl="4" algn="ctr" rtl="0">
              <a:lnSpc>
                <a:spcPct val="100000"/>
              </a:lnSpc>
              <a:spcBef>
                <a:spcPts val="0"/>
              </a:spcBef>
              <a:spcAft>
                <a:spcPts val="0"/>
              </a:spcAft>
              <a:buSzPts val="7800"/>
              <a:buNone/>
              <a:defRPr/>
            </a:lvl5pPr>
            <a:lvl6pPr lvl="5" algn="ctr" rtl="0">
              <a:lnSpc>
                <a:spcPct val="100000"/>
              </a:lnSpc>
              <a:spcBef>
                <a:spcPts val="0"/>
              </a:spcBef>
              <a:spcAft>
                <a:spcPts val="0"/>
              </a:spcAft>
              <a:buSzPts val="7800"/>
              <a:buNone/>
              <a:defRPr/>
            </a:lvl6pPr>
            <a:lvl7pPr lvl="6" algn="ctr" rtl="0">
              <a:lnSpc>
                <a:spcPct val="100000"/>
              </a:lnSpc>
              <a:spcBef>
                <a:spcPts val="0"/>
              </a:spcBef>
              <a:spcAft>
                <a:spcPts val="0"/>
              </a:spcAft>
              <a:buSzPts val="7800"/>
              <a:buNone/>
              <a:defRPr/>
            </a:lvl7pPr>
            <a:lvl8pPr lvl="7" algn="ctr" rtl="0">
              <a:lnSpc>
                <a:spcPct val="100000"/>
              </a:lnSpc>
              <a:spcBef>
                <a:spcPts val="0"/>
              </a:spcBef>
              <a:spcAft>
                <a:spcPts val="0"/>
              </a:spcAft>
              <a:buSzPts val="7800"/>
              <a:buNone/>
              <a:defRPr/>
            </a:lvl8pPr>
            <a:lvl9pPr lvl="8" algn="ctr" rtl="0">
              <a:lnSpc>
                <a:spcPct val="100000"/>
              </a:lnSpc>
              <a:spcBef>
                <a:spcPts val="0"/>
              </a:spcBef>
              <a:spcAft>
                <a:spcPts val="0"/>
              </a:spcAft>
              <a:buSzPts val="78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5"/>
        <p:cNvGrpSpPr/>
        <p:nvPr/>
      </p:nvGrpSpPr>
      <p:grpSpPr>
        <a:xfrm>
          <a:off x="0" y="0"/>
          <a:ext cx="0" cy="0"/>
          <a:chOff x="0" y="0"/>
          <a:chExt cx="0" cy="0"/>
        </a:xfrm>
      </p:grpSpPr>
      <p:sp>
        <p:nvSpPr>
          <p:cNvPr id="226" name="Google Shape;226;g2ec2e35801e_0_355"/>
          <p:cNvSpPr txBox="1">
            <a:spLocks noGrp="1"/>
          </p:cNvSpPr>
          <p:nvPr>
            <p:ph type="title"/>
          </p:nvPr>
        </p:nvSpPr>
        <p:spPr>
          <a:xfrm>
            <a:off x="12192000" y="2649867"/>
            <a:ext cx="10260600" cy="2584800"/>
          </a:xfrm>
          <a:prstGeom prst="rect">
            <a:avLst/>
          </a:prstGeom>
          <a:noFill/>
          <a:ln>
            <a:noFill/>
          </a:ln>
        </p:spPr>
        <p:txBody>
          <a:bodyPr spcFirstLastPara="1" wrap="square" lIns="252650" tIns="252650" rIns="252650" bIns="252650" anchor="ctr" anchorCtr="0">
            <a:noAutofit/>
          </a:bodyPr>
          <a:lstStyle>
            <a:lvl1pPr lvl="0" algn="l" rtl="0">
              <a:lnSpc>
                <a:spcPct val="100000"/>
              </a:lnSpc>
              <a:spcBef>
                <a:spcPts val="0"/>
              </a:spcBef>
              <a:spcAft>
                <a:spcPts val="0"/>
              </a:spcAft>
              <a:buSzPts val="9000"/>
              <a:buNone/>
              <a:defRPr sz="12000"/>
            </a:lvl1pPr>
            <a:lvl2pPr lvl="1" algn="ctr" rtl="0">
              <a:lnSpc>
                <a:spcPct val="100000"/>
              </a:lnSpc>
              <a:spcBef>
                <a:spcPts val="0"/>
              </a:spcBef>
              <a:spcAft>
                <a:spcPts val="0"/>
              </a:spcAft>
              <a:buSzPts val="9800"/>
              <a:buNone/>
              <a:defRPr sz="9800"/>
            </a:lvl2pPr>
            <a:lvl3pPr lvl="2" algn="ctr" rtl="0">
              <a:lnSpc>
                <a:spcPct val="100000"/>
              </a:lnSpc>
              <a:spcBef>
                <a:spcPts val="0"/>
              </a:spcBef>
              <a:spcAft>
                <a:spcPts val="0"/>
              </a:spcAft>
              <a:buSzPts val="9800"/>
              <a:buNone/>
              <a:defRPr sz="9800"/>
            </a:lvl3pPr>
            <a:lvl4pPr lvl="3" algn="ctr" rtl="0">
              <a:lnSpc>
                <a:spcPct val="100000"/>
              </a:lnSpc>
              <a:spcBef>
                <a:spcPts val="0"/>
              </a:spcBef>
              <a:spcAft>
                <a:spcPts val="0"/>
              </a:spcAft>
              <a:buSzPts val="9800"/>
              <a:buNone/>
              <a:defRPr sz="9800"/>
            </a:lvl4pPr>
            <a:lvl5pPr lvl="4" algn="ctr" rtl="0">
              <a:lnSpc>
                <a:spcPct val="100000"/>
              </a:lnSpc>
              <a:spcBef>
                <a:spcPts val="0"/>
              </a:spcBef>
              <a:spcAft>
                <a:spcPts val="0"/>
              </a:spcAft>
              <a:buSzPts val="9800"/>
              <a:buNone/>
              <a:defRPr sz="9800"/>
            </a:lvl5pPr>
            <a:lvl6pPr lvl="5" algn="ctr" rtl="0">
              <a:lnSpc>
                <a:spcPct val="100000"/>
              </a:lnSpc>
              <a:spcBef>
                <a:spcPts val="0"/>
              </a:spcBef>
              <a:spcAft>
                <a:spcPts val="0"/>
              </a:spcAft>
              <a:buSzPts val="9800"/>
              <a:buNone/>
              <a:defRPr sz="9800"/>
            </a:lvl6pPr>
            <a:lvl7pPr lvl="6" algn="ctr" rtl="0">
              <a:lnSpc>
                <a:spcPct val="100000"/>
              </a:lnSpc>
              <a:spcBef>
                <a:spcPts val="0"/>
              </a:spcBef>
              <a:spcAft>
                <a:spcPts val="0"/>
              </a:spcAft>
              <a:buSzPts val="9800"/>
              <a:buNone/>
              <a:defRPr sz="9800"/>
            </a:lvl7pPr>
            <a:lvl8pPr lvl="7" algn="ctr" rtl="0">
              <a:lnSpc>
                <a:spcPct val="100000"/>
              </a:lnSpc>
              <a:spcBef>
                <a:spcPts val="0"/>
              </a:spcBef>
              <a:spcAft>
                <a:spcPts val="0"/>
              </a:spcAft>
              <a:buSzPts val="9800"/>
              <a:buNone/>
              <a:defRPr sz="9800"/>
            </a:lvl8pPr>
            <a:lvl9pPr lvl="8" algn="ctr" rtl="0">
              <a:lnSpc>
                <a:spcPct val="100000"/>
              </a:lnSpc>
              <a:spcBef>
                <a:spcPts val="0"/>
              </a:spcBef>
              <a:spcAft>
                <a:spcPts val="0"/>
              </a:spcAft>
              <a:buSzPts val="9800"/>
              <a:buNone/>
              <a:defRPr sz="9800"/>
            </a:lvl9pPr>
          </a:lstStyle>
          <a:p>
            <a:endParaRPr/>
          </a:p>
        </p:txBody>
      </p:sp>
      <p:sp>
        <p:nvSpPr>
          <p:cNvPr id="227" name="Google Shape;227;g2ec2e35801e_0_355"/>
          <p:cNvSpPr txBox="1">
            <a:spLocks noGrp="1"/>
          </p:cNvSpPr>
          <p:nvPr>
            <p:ph type="subTitle" idx="1"/>
          </p:nvPr>
        </p:nvSpPr>
        <p:spPr>
          <a:xfrm>
            <a:off x="12192000" y="5337267"/>
            <a:ext cx="10260600" cy="4439400"/>
          </a:xfrm>
          <a:prstGeom prst="rect">
            <a:avLst/>
          </a:prstGeom>
          <a:noFill/>
          <a:ln>
            <a:noFill/>
          </a:ln>
        </p:spPr>
        <p:txBody>
          <a:bodyPr spcFirstLastPara="1" wrap="square" lIns="252650" tIns="252650" rIns="252650" bIns="252650" anchor="ctr" anchorCtr="0">
            <a:noAutofit/>
          </a:bodyPr>
          <a:lstStyle>
            <a:lvl1pPr lvl="0" algn="l" rtl="0">
              <a:lnSpc>
                <a:spcPct val="150000"/>
              </a:lnSpc>
              <a:spcBef>
                <a:spcPts val="0"/>
              </a:spcBef>
              <a:spcAft>
                <a:spcPts val="0"/>
              </a:spcAft>
              <a:buSzPts val="4000"/>
              <a:buNone/>
              <a:defRPr sz="4200"/>
            </a:lvl1pPr>
            <a:lvl2pPr lvl="1" algn="ctr" rtl="0">
              <a:lnSpc>
                <a:spcPct val="100000"/>
              </a:lnSpc>
              <a:spcBef>
                <a:spcPts val="0"/>
              </a:spcBef>
              <a:spcAft>
                <a:spcPts val="0"/>
              </a:spcAft>
              <a:buSzPts val="4000"/>
              <a:buNone/>
              <a:defRPr/>
            </a:lvl2pPr>
            <a:lvl3pPr lvl="2" algn="ctr" rtl="0">
              <a:lnSpc>
                <a:spcPct val="100000"/>
              </a:lnSpc>
              <a:spcBef>
                <a:spcPts val="0"/>
              </a:spcBef>
              <a:spcAft>
                <a:spcPts val="0"/>
              </a:spcAft>
              <a:buSzPts val="4000"/>
              <a:buNone/>
              <a:defRPr/>
            </a:lvl3pPr>
            <a:lvl4pPr lvl="3" algn="ctr" rtl="0">
              <a:lnSpc>
                <a:spcPct val="100000"/>
              </a:lnSpc>
              <a:spcBef>
                <a:spcPts val="0"/>
              </a:spcBef>
              <a:spcAft>
                <a:spcPts val="0"/>
              </a:spcAft>
              <a:buSzPts val="4000"/>
              <a:buNone/>
              <a:defRPr/>
            </a:lvl4pPr>
            <a:lvl5pPr lvl="4" algn="ctr" rtl="0">
              <a:lnSpc>
                <a:spcPct val="100000"/>
              </a:lnSpc>
              <a:spcBef>
                <a:spcPts val="0"/>
              </a:spcBef>
              <a:spcAft>
                <a:spcPts val="0"/>
              </a:spcAft>
              <a:buSzPts val="4000"/>
              <a:buNone/>
              <a:defRPr/>
            </a:lvl5pPr>
            <a:lvl6pPr lvl="5" algn="ctr" rtl="0">
              <a:lnSpc>
                <a:spcPct val="100000"/>
              </a:lnSpc>
              <a:spcBef>
                <a:spcPts val="0"/>
              </a:spcBef>
              <a:spcAft>
                <a:spcPts val="0"/>
              </a:spcAft>
              <a:buSzPts val="4000"/>
              <a:buNone/>
              <a:defRPr/>
            </a:lvl6pPr>
            <a:lvl7pPr lvl="6" algn="ctr" rtl="0">
              <a:lnSpc>
                <a:spcPct val="100000"/>
              </a:lnSpc>
              <a:spcBef>
                <a:spcPts val="0"/>
              </a:spcBef>
              <a:spcAft>
                <a:spcPts val="0"/>
              </a:spcAft>
              <a:buSzPts val="4000"/>
              <a:buNone/>
              <a:defRPr/>
            </a:lvl7pPr>
            <a:lvl8pPr lvl="7" algn="ctr" rtl="0">
              <a:lnSpc>
                <a:spcPct val="100000"/>
              </a:lnSpc>
              <a:spcBef>
                <a:spcPts val="0"/>
              </a:spcBef>
              <a:spcAft>
                <a:spcPts val="0"/>
              </a:spcAft>
              <a:buSzPts val="4000"/>
              <a:buNone/>
              <a:defRPr/>
            </a:lvl8pPr>
            <a:lvl9pPr lvl="8" algn="ctr" rtl="0">
              <a:lnSpc>
                <a:spcPct val="100000"/>
              </a:lnSpc>
              <a:spcBef>
                <a:spcPts val="0"/>
              </a:spcBef>
              <a:spcAft>
                <a:spcPts val="0"/>
              </a:spcAft>
              <a:buSzPts val="4000"/>
              <a:buNone/>
              <a:defRPr/>
            </a:lvl9pPr>
          </a:lstStyle>
          <a:p>
            <a:endParaRPr/>
          </a:p>
        </p:txBody>
      </p:sp>
      <p:pic>
        <p:nvPicPr>
          <p:cNvPr id="228" name="Google Shape;228;g2ec2e35801e_0_355"/>
          <p:cNvPicPr preferRelativeResize="0"/>
          <p:nvPr/>
        </p:nvPicPr>
        <p:blipFill rotWithShape="1">
          <a:blip r:embed="rId2">
            <a:alphaModFix/>
          </a:blip>
          <a:srcRect t="2380" b="2380"/>
          <a:stretch/>
        </p:blipFill>
        <p:spPr>
          <a:xfrm>
            <a:off x="989728" y="798000"/>
            <a:ext cx="1603234" cy="1526931"/>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229" name="Google Shape;229;g2ec2e35801e_0_355"/>
          <p:cNvPicPr preferRelativeResize="0"/>
          <p:nvPr/>
        </p:nvPicPr>
        <p:blipFill rotWithShape="1">
          <a:blip r:embed="rId3">
            <a:alphaModFix/>
          </a:blip>
          <a:srcRect l="2722" r="2732"/>
          <a:stretch/>
        </p:blipFill>
        <p:spPr>
          <a:xfrm>
            <a:off x="20782376" y="12480927"/>
            <a:ext cx="2612644" cy="61661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g2de72e35e2c_0_228"/>
          <p:cNvSpPr txBox="1">
            <a:spLocks noGrp="1"/>
          </p:cNvSpPr>
          <p:nvPr>
            <p:ph type="ctrTitle"/>
          </p:nvPr>
        </p:nvSpPr>
        <p:spPr>
          <a:xfrm>
            <a:off x="3048000" y="2244726"/>
            <a:ext cx="18288000" cy="4775400"/>
          </a:xfrm>
          <a:prstGeom prst="rect">
            <a:avLst/>
          </a:prstGeom>
          <a:noFill/>
          <a:ln>
            <a:noFill/>
          </a:ln>
        </p:spPr>
        <p:txBody>
          <a:bodyPr spcFirstLastPara="1" wrap="square" lIns="182850" tIns="91400" rIns="182850" bIns="91400" anchor="b" anchorCtr="0">
            <a:normAutofit/>
          </a:bodyPr>
          <a:lstStyle>
            <a:lvl1pPr lvl="0" algn="ctr">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g2de72e35e2c_0_228"/>
          <p:cNvSpPr txBox="1">
            <a:spLocks noGrp="1"/>
          </p:cNvSpPr>
          <p:nvPr>
            <p:ph type="subTitle" idx="1"/>
          </p:nvPr>
        </p:nvSpPr>
        <p:spPr>
          <a:xfrm>
            <a:off x="3048000" y="7204076"/>
            <a:ext cx="18288000" cy="3311400"/>
          </a:xfrm>
          <a:prstGeom prst="rect">
            <a:avLst/>
          </a:prstGeom>
          <a:noFill/>
          <a:ln>
            <a:noFill/>
          </a:ln>
        </p:spPr>
        <p:txBody>
          <a:bodyPr spcFirstLastPara="1" wrap="square" lIns="182850" tIns="91400" rIns="182850" bIns="91400" anchor="t" anchorCtr="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a:endParaRPr/>
          </a:p>
        </p:txBody>
      </p:sp>
      <p:sp>
        <p:nvSpPr>
          <p:cNvPr id="26" name="Google Shape;26;g2de72e35e2c_0_228"/>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g2de72e35e2c_0_228"/>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g2de72e35e2c_0_228"/>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230"/>
        <p:cNvGrpSpPr/>
        <p:nvPr/>
      </p:nvGrpSpPr>
      <p:grpSpPr>
        <a:xfrm>
          <a:off x="0" y="0"/>
          <a:ext cx="0" cy="0"/>
          <a:chOff x="0" y="0"/>
          <a:chExt cx="0" cy="0"/>
        </a:xfrm>
      </p:grpSpPr>
      <p:sp>
        <p:nvSpPr>
          <p:cNvPr id="231" name="Google Shape;231;g2ec2e35801e_0_360"/>
          <p:cNvSpPr/>
          <p:nvPr/>
        </p:nvSpPr>
        <p:spPr>
          <a:xfrm>
            <a:off x="0" y="9903134"/>
            <a:ext cx="24384000" cy="3793800"/>
          </a:xfrm>
          <a:prstGeom prst="rect">
            <a:avLst/>
          </a:prstGeom>
          <a:solidFill>
            <a:schemeClr val="dk1"/>
          </a:solidFill>
          <a:ln>
            <a:noFill/>
          </a:ln>
        </p:spPr>
        <p:txBody>
          <a:bodyPr spcFirstLastPara="1" wrap="square" lIns="252650" tIns="252650" rIns="252650" bIns="25265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sp>
        <p:nvSpPr>
          <p:cNvPr id="232" name="Google Shape;232;g2ec2e35801e_0_360"/>
          <p:cNvSpPr txBox="1">
            <a:spLocks noGrp="1"/>
          </p:cNvSpPr>
          <p:nvPr>
            <p:ph type="title" hasCustomPrompt="1"/>
          </p:nvPr>
        </p:nvSpPr>
        <p:spPr>
          <a:xfrm>
            <a:off x="5896000" y="5873533"/>
            <a:ext cx="12592200" cy="4029600"/>
          </a:xfrm>
          <a:prstGeom prst="rect">
            <a:avLst/>
          </a:prstGeom>
          <a:noFill/>
          <a:ln>
            <a:noFill/>
          </a:ln>
        </p:spPr>
        <p:txBody>
          <a:bodyPr spcFirstLastPara="1" wrap="square" lIns="252650" tIns="252650" rIns="252650" bIns="252650" anchor="b" anchorCtr="0">
            <a:noAutofit/>
          </a:bodyPr>
          <a:lstStyle>
            <a:lvl1pPr lvl="0" algn="ctr" rtl="0">
              <a:lnSpc>
                <a:spcPct val="100000"/>
              </a:lnSpc>
              <a:spcBef>
                <a:spcPts val="0"/>
              </a:spcBef>
              <a:spcAft>
                <a:spcPts val="0"/>
              </a:spcAft>
              <a:buSzPts val="26600"/>
              <a:buNone/>
              <a:defRPr sz="21000"/>
            </a:lvl1pPr>
            <a:lvl2pPr lvl="1" algn="ctr" rtl="0">
              <a:lnSpc>
                <a:spcPct val="100000"/>
              </a:lnSpc>
              <a:spcBef>
                <a:spcPts val="0"/>
              </a:spcBef>
              <a:spcAft>
                <a:spcPts val="0"/>
              </a:spcAft>
              <a:buSzPts val="26600"/>
              <a:buNone/>
              <a:defRPr sz="26600"/>
            </a:lvl2pPr>
            <a:lvl3pPr lvl="2" algn="ctr" rtl="0">
              <a:lnSpc>
                <a:spcPct val="100000"/>
              </a:lnSpc>
              <a:spcBef>
                <a:spcPts val="0"/>
              </a:spcBef>
              <a:spcAft>
                <a:spcPts val="0"/>
              </a:spcAft>
              <a:buSzPts val="26600"/>
              <a:buNone/>
              <a:defRPr sz="26600"/>
            </a:lvl3pPr>
            <a:lvl4pPr lvl="3" algn="ctr" rtl="0">
              <a:lnSpc>
                <a:spcPct val="100000"/>
              </a:lnSpc>
              <a:spcBef>
                <a:spcPts val="0"/>
              </a:spcBef>
              <a:spcAft>
                <a:spcPts val="0"/>
              </a:spcAft>
              <a:buSzPts val="26600"/>
              <a:buNone/>
              <a:defRPr sz="26600"/>
            </a:lvl4pPr>
            <a:lvl5pPr lvl="4" algn="ctr" rtl="0">
              <a:lnSpc>
                <a:spcPct val="100000"/>
              </a:lnSpc>
              <a:spcBef>
                <a:spcPts val="0"/>
              </a:spcBef>
              <a:spcAft>
                <a:spcPts val="0"/>
              </a:spcAft>
              <a:buSzPts val="26600"/>
              <a:buNone/>
              <a:defRPr sz="26600"/>
            </a:lvl5pPr>
            <a:lvl6pPr lvl="5" algn="ctr" rtl="0">
              <a:lnSpc>
                <a:spcPct val="100000"/>
              </a:lnSpc>
              <a:spcBef>
                <a:spcPts val="0"/>
              </a:spcBef>
              <a:spcAft>
                <a:spcPts val="0"/>
              </a:spcAft>
              <a:buSzPts val="26600"/>
              <a:buNone/>
              <a:defRPr sz="26600"/>
            </a:lvl6pPr>
            <a:lvl7pPr lvl="6" algn="ctr" rtl="0">
              <a:lnSpc>
                <a:spcPct val="100000"/>
              </a:lnSpc>
              <a:spcBef>
                <a:spcPts val="0"/>
              </a:spcBef>
              <a:spcAft>
                <a:spcPts val="0"/>
              </a:spcAft>
              <a:buSzPts val="26600"/>
              <a:buNone/>
              <a:defRPr sz="26600"/>
            </a:lvl7pPr>
            <a:lvl8pPr lvl="7" algn="ctr" rtl="0">
              <a:lnSpc>
                <a:spcPct val="100000"/>
              </a:lnSpc>
              <a:spcBef>
                <a:spcPts val="0"/>
              </a:spcBef>
              <a:spcAft>
                <a:spcPts val="0"/>
              </a:spcAft>
              <a:buSzPts val="26600"/>
              <a:buNone/>
              <a:defRPr sz="26600"/>
            </a:lvl8pPr>
            <a:lvl9pPr lvl="8" algn="ctr" rtl="0">
              <a:lnSpc>
                <a:spcPct val="100000"/>
              </a:lnSpc>
              <a:spcBef>
                <a:spcPts val="0"/>
              </a:spcBef>
              <a:spcAft>
                <a:spcPts val="0"/>
              </a:spcAft>
              <a:buSzPts val="26600"/>
              <a:buNone/>
              <a:defRPr sz="26600"/>
            </a:lvl9pPr>
          </a:lstStyle>
          <a:p>
            <a:r>
              <a:t>xx%</a:t>
            </a:r>
          </a:p>
        </p:txBody>
      </p:sp>
      <p:sp>
        <p:nvSpPr>
          <p:cNvPr id="233" name="Google Shape;233;g2ec2e35801e_0_360"/>
          <p:cNvSpPr txBox="1">
            <a:spLocks noGrp="1"/>
          </p:cNvSpPr>
          <p:nvPr>
            <p:ph type="subTitle" idx="1"/>
          </p:nvPr>
        </p:nvSpPr>
        <p:spPr>
          <a:xfrm>
            <a:off x="5896000" y="10551348"/>
            <a:ext cx="12592200" cy="1375200"/>
          </a:xfrm>
          <a:prstGeom prst="rect">
            <a:avLst/>
          </a:prstGeom>
          <a:noFill/>
          <a:ln>
            <a:noFill/>
          </a:ln>
        </p:spPr>
        <p:txBody>
          <a:bodyPr spcFirstLastPara="1" wrap="square" lIns="252650" tIns="252650" rIns="252650" bIns="252650" anchor="ctr" anchorCtr="0">
            <a:noAutofit/>
          </a:bodyPr>
          <a:lstStyle>
            <a:lvl1pPr lvl="0" algn="ctr" rtl="0">
              <a:lnSpc>
                <a:spcPct val="100000"/>
              </a:lnSpc>
              <a:spcBef>
                <a:spcPts val="0"/>
              </a:spcBef>
              <a:spcAft>
                <a:spcPts val="0"/>
              </a:spcAft>
              <a:buSzPts val="4200"/>
              <a:buNone/>
              <a:defRPr sz="5000">
                <a:solidFill>
                  <a:schemeClr val="accent2"/>
                </a:solidFill>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pic>
        <p:nvPicPr>
          <p:cNvPr id="234" name="Google Shape;234;g2ec2e35801e_0_360"/>
          <p:cNvPicPr preferRelativeResize="0"/>
          <p:nvPr/>
        </p:nvPicPr>
        <p:blipFill rotWithShape="1">
          <a:blip r:embed="rId2">
            <a:alphaModFix/>
          </a:blip>
          <a:srcRect t="2380" b="2380"/>
          <a:stretch/>
        </p:blipFill>
        <p:spPr>
          <a:xfrm>
            <a:off x="989728" y="798000"/>
            <a:ext cx="1603234" cy="1526931"/>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235" name="Google Shape;235;g2ec2e35801e_0_360"/>
          <p:cNvPicPr preferRelativeResize="0"/>
          <p:nvPr/>
        </p:nvPicPr>
        <p:blipFill rotWithShape="1">
          <a:blip r:embed="rId3">
            <a:alphaModFix/>
          </a:blip>
          <a:srcRect l="2722" r="2732"/>
          <a:stretch/>
        </p:blipFill>
        <p:spPr>
          <a:xfrm>
            <a:off x="20782376" y="12480927"/>
            <a:ext cx="2612644" cy="61661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1">
  <p:cSld name="BIG_NUMBER_1">
    <p:bg>
      <p:bgPr>
        <a:noFill/>
        <a:effectLst/>
      </p:bgPr>
    </p:bg>
    <p:spTree>
      <p:nvGrpSpPr>
        <p:cNvPr id="1" name="Shape 236"/>
        <p:cNvGrpSpPr/>
        <p:nvPr/>
      </p:nvGrpSpPr>
      <p:grpSpPr>
        <a:xfrm>
          <a:off x="0" y="0"/>
          <a:ext cx="0" cy="0"/>
          <a:chOff x="0" y="0"/>
          <a:chExt cx="0" cy="0"/>
        </a:xfrm>
      </p:grpSpPr>
      <p:sp>
        <p:nvSpPr>
          <p:cNvPr id="237" name="Google Shape;237;g2ec2e35801e_0_366"/>
          <p:cNvSpPr/>
          <p:nvPr/>
        </p:nvSpPr>
        <p:spPr>
          <a:xfrm>
            <a:off x="0" y="9903134"/>
            <a:ext cx="24384000" cy="3793800"/>
          </a:xfrm>
          <a:prstGeom prst="rect">
            <a:avLst/>
          </a:prstGeom>
          <a:solidFill>
            <a:schemeClr val="dk1"/>
          </a:solidFill>
          <a:ln>
            <a:noFill/>
          </a:ln>
        </p:spPr>
        <p:txBody>
          <a:bodyPr spcFirstLastPara="1" wrap="square" lIns="252650" tIns="252650" rIns="252650" bIns="25265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sp>
        <p:nvSpPr>
          <p:cNvPr id="238" name="Google Shape;238;g2ec2e35801e_0_366"/>
          <p:cNvSpPr txBox="1">
            <a:spLocks noGrp="1"/>
          </p:cNvSpPr>
          <p:nvPr>
            <p:ph type="title" hasCustomPrompt="1"/>
          </p:nvPr>
        </p:nvSpPr>
        <p:spPr>
          <a:xfrm>
            <a:off x="5896000" y="5873533"/>
            <a:ext cx="12592200" cy="4029600"/>
          </a:xfrm>
          <a:prstGeom prst="rect">
            <a:avLst/>
          </a:prstGeom>
          <a:noFill/>
          <a:ln>
            <a:noFill/>
          </a:ln>
        </p:spPr>
        <p:txBody>
          <a:bodyPr spcFirstLastPara="1" wrap="square" lIns="252650" tIns="252650" rIns="252650" bIns="252650" anchor="b" anchorCtr="0">
            <a:noAutofit/>
          </a:bodyPr>
          <a:lstStyle>
            <a:lvl1pPr lvl="0" algn="ctr" rtl="0">
              <a:lnSpc>
                <a:spcPct val="100000"/>
              </a:lnSpc>
              <a:spcBef>
                <a:spcPts val="0"/>
              </a:spcBef>
              <a:spcAft>
                <a:spcPts val="0"/>
              </a:spcAft>
              <a:buSzPts val="26600"/>
              <a:buNone/>
              <a:defRPr sz="21000"/>
            </a:lvl1pPr>
            <a:lvl2pPr lvl="1" algn="ctr" rtl="0">
              <a:lnSpc>
                <a:spcPct val="100000"/>
              </a:lnSpc>
              <a:spcBef>
                <a:spcPts val="0"/>
              </a:spcBef>
              <a:spcAft>
                <a:spcPts val="0"/>
              </a:spcAft>
              <a:buSzPts val="26600"/>
              <a:buNone/>
              <a:defRPr sz="26600"/>
            </a:lvl2pPr>
            <a:lvl3pPr lvl="2" algn="ctr" rtl="0">
              <a:lnSpc>
                <a:spcPct val="100000"/>
              </a:lnSpc>
              <a:spcBef>
                <a:spcPts val="0"/>
              </a:spcBef>
              <a:spcAft>
                <a:spcPts val="0"/>
              </a:spcAft>
              <a:buSzPts val="26600"/>
              <a:buNone/>
              <a:defRPr sz="26600"/>
            </a:lvl3pPr>
            <a:lvl4pPr lvl="3" algn="ctr" rtl="0">
              <a:lnSpc>
                <a:spcPct val="100000"/>
              </a:lnSpc>
              <a:spcBef>
                <a:spcPts val="0"/>
              </a:spcBef>
              <a:spcAft>
                <a:spcPts val="0"/>
              </a:spcAft>
              <a:buSzPts val="26600"/>
              <a:buNone/>
              <a:defRPr sz="26600"/>
            </a:lvl4pPr>
            <a:lvl5pPr lvl="4" algn="ctr" rtl="0">
              <a:lnSpc>
                <a:spcPct val="100000"/>
              </a:lnSpc>
              <a:spcBef>
                <a:spcPts val="0"/>
              </a:spcBef>
              <a:spcAft>
                <a:spcPts val="0"/>
              </a:spcAft>
              <a:buSzPts val="26600"/>
              <a:buNone/>
              <a:defRPr sz="26600"/>
            </a:lvl5pPr>
            <a:lvl6pPr lvl="5" algn="ctr" rtl="0">
              <a:lnSpc>
                <a:spcPct val="100000"/>
              </a:lnSpc>
              <a:spcBef>
                <a:spcPts val="0"/>
              </a:spcBef>
              <a:spcAft>
                <a:spcPts val="0"/>
              </a:spcAft>
              <a:buSzPts val="26600"/>
              <a:buNone/>
              <a:defRPr sz="26600"/>
            </a:lvl6pPr>
            <a:lvl7pPr lvl="6" algn="ctr" rtl="0">
              <a:lnSpc>
                <a:spcPct val="100000"/>
              </a:lnSpc>
              <a:spcBef>
                <a:spcPts val="0"/>
              </a:spcBef>
              <a:spcAft>
                <a:spcPts val="0"/>
              </a:spcAft>
              <a:buSzPts val="26600"/>
              <a:buNone/>
              <a:defRPr sz="26600"/>
            </a:lvl7pPr>
            <a:lvl8pPr lvl="7" algn="ctr" rtl="0">
              <a:lnSpc>
                <a:spcPct val="100000"/>
              </a:lnSpc>
              <a:spcBef>
                <a:spcPts val="0"/>
              </a:spcBef>
              <a:spcAft>
                <a:spcPts val="0"/>
              </a:spcAft>
              <a:buSzPts val="26600"/>
              <a:buNone/>
              <a:defRPr sz="26600"/>
            </a:lvl8pPr>
            <a:lvl9pPr lvl="8" algn="ctr" rtl="0">
              <a:lnSpc>
                <a:spcPct val="100000"/>
              </a:lnSpc>
              <a:spcBef>
                <a:spcPts val="0"/>
              </a:spcBef>
              <a:spcAft>
                <a:spcPts val="0"/>
              </a:spcAft>
              <a:buSzPts val="26600"/>
              <a:buNone/>
              <a:defRPr sz="26600"/>
            </a:lvl9pPr>
          </a:lstStyle>
          <a:p>
            <a:r>
              <a:t>xx%</a:t>
            </a:r>
          </a:p>
        </p:txBody>
      </p:sp>
      <p:sp>
        <p:nvSpPr>
          <p:cNvPr id="239" name="Google Shape;239;g2ec2e35801e_0_366"/>
          <p:cNvSpPr txBox="1">
            <a:spLocks noGrp="1"/>
          </p:cNvSpPr>
          <p:nvPr>
            <p:ph type="subTitle" idx="1"/>
          </p:nvPr>
        </p:nvSpPr>
        <p:spPr>
          <a:xfrm>
            <a:off x="5896000" y="10551348"/>
            <a:ext cx="12592200" cy="1375200"/>
          </a:xfrm>
          <a:prstGeom prst="rect">
            <a:avLst/>
          </a:prstGeom>
          <a:noFill/>
          <a:ln>
            <a:noFill/>
          </a:ln>
        </p:spPr>
        <p:txBody>
          <a:bodyPr spcFirstLastPara="1" wrap="square" lIns="252650" tIns="252650" rIns="252650" bIns="252650" anchor="ctr" anchorCtr="0">
            <a:noAutofit/>
          </a:bodyPr>
          <a:lstStyle>
            <a:lvl1pPr lvl="0" algn="ctr" rtl="0">
              <a:lnSpc>
                <a:spcPct val="100000"/>
              </a:lnSpc>
              <a:spcBef>
                <a:spcPts val="0"/>
              </a:spcBef>
              <a:spcAft>
                <a:spcPts val="0"/>
              </a:spcAft>
              <a:buSzPts val="4200"/>
              <a:buNone/>
              <a:defRPr sz="5000">
                <a:solidFill>
                  <a:schemeClr val="accent2"/>
                </a:solidFill>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pic>
        <p:nvPicPr>
          <p:cNvPr id="240" name="Google Shape;240;g2ec2e35801e_0_366"/>
          <p:cNvPicPr preferRelativeResize="0"/>
          <p:nvPr/>
        </p:nvPicPr>
        <p:blipFill rotWithShape="1">
          <a:blip r:embed="rId2">
            <a:alphaModFix/>
          </a:blip>
          <a:srcRect t="2380" b="2380"/>
          <a:stretch/>
        </p:blipFill>
        <p:spPr>
          <a:xfrm>
            <a:off x="989728" y="798000"/>
            <a:ext cx="1603234" cy="1526931"/>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241" name="Google Shape;241;g2ec2e35801e_0_366"/>
          <p:cNvPicPr preferRelativeResize="0"/>
          <p:nvPr/>
        </p:nvPicPr>
        <p:blipFill rotWithShape="1">
          <a:blip r:embed="rId3">
            <a:alphaModFix/>
          </a:blip>
          <a:srcRect l="2722" r="2732"/>
          <a:stretch/>
        </p:blipFill>
        <p:spPr>
          <a:xfrm>
            <a:off x="20782376" y="12480927"/>
            <a:ext cx="2612644" cy="61661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2">
  <p:cSld name="CUSTOM_10_1">
    <p:spTree>
      <p:nvGrpSpPr>
        <p:cNvPr id="1" name="Shape 242"/>
        <p:cNvGrpSpPr/>
        <p:nvPr/>
      </p:nvGrpSpPr>
      <p:grpSpPr>
        <a:xfrm>
          <a:off x="0" y="0"/>
          <a:ext cx="0" cy="0"/>
          <a:chOff x="0" y="0"/>
          <a:chExt cx="0" cy="0"/>
        </a:xfrm>
      </p:grpSpPr>
      <p:sp>
        <p:nvSpPr>
          <p:cNvPr id="243" name="Google Shape;243;g2ec2e35801e_0_372"/>
          <p:cNvSpPr txBox="1">
            <a:spLocks noGrp="1"/>
          </p:cNvSpPr>
          <p:nvPr>
            <p:ph type="title"/>
          </p:nvPr>
        </p:nvSpPr>
        <p:spPr>
          <a:xfrm>
            <a:off x="3285467" y="801800"/>
            <a:ext cx="19693800" cy="2164800"/>
          </a:xfrm>
          <a:prstGeom prst="rect">
            <a:avLst/>
          </a:prstGeom>
          <a:noFill/>
          <a:ln>
            <a:noFill/>
          </a:ln>
        </p:spPr>
        <p:txBody>
          <a:bodyPr spcFirstLastPara="1" wrap="square" lIns="252650" tIns="252650" rIns="252650" bIns="252650" anchor="ctr" anchorCtr="0">
            <a:noAutofit/>
          </a:bodyPr>
          <a:lstStyle>
            <a:lvl1pPr lvl="0" algn="ctr" rtl="0">
              <a:lnSpc>
                <a:spcPct val="100000"/>
              </a:lnSpc>
              <a:spcBef>
                <a:spcPts val="0"/>
              </a:spcBef>
              <a:spcAft>
                <a:spcPts val="0"/>
              </a:spcAft>
              <a:buSzPts val="8800"/>
              <a:buNone/>
              <a:defRPr/>
            </a:lvl1pPr>
            <a:lvl2pPr lvl="1" algn="l" rtl="0">
              <a:lnSpc>
                <a:spcPct val="100000"/>
              </a:lnSpc>
              <a:spcBef>
                <a:spcPts val="0"/>
              </a:spcBef>
              <a:spcAft>
                <a:spcPts val="0"/>
              </a:spcAft>
              <a:buSzPts val="7800"/>
              <a:buNone/>
              <a:defRPr/>
            </a:lvl2pPr>
            <a:lvl3pPr lvl="2" algn="l" rtl="0">
              <a:lnSpc>
                <a:spcPct val="100000"/>
              </a:lnSpc>
              <a:spcBef>
                <a:spcPts val="0"/>
              </a:spcBef>
              <a:spcAft>
                <a:spcPts val="0"/>
              </a:spcAft>
              <a:buSzPts val="7800"/>
              <a:buNone/>
              <a:defRPr/>
            </a:lvl3pPr>
            <a:lvl4pPr lvl="3" algn="l" rtl="0">
              <a:lnSpc>
                <a:spcPct val="100000"/>
              </a:lnSpc>
              <a:spcBef>
                <a:spcPts val="0"/>
              </a:spcBef>
              <a:spcAft>
                <a:spcPts val="0"/>
              </a:spcAft>
              <a:buSzPts val="7800"/>
              <a:buNone/>
              <a:defRPr/>
            </a:lvl4pPr>
            <a:lvl5pPr lvl="4" algn="l" rtl="0">
              <a:lnSpc>
                <a:spcPct val="100000"/>
              </a:lnSpc>
              <a:spcBef>
                <a:spcPts val="0"/>
              </a:spcBef>
              <a:spcAft>
                <a:spcPts val="0"/>
              </a:spcAft>
              <a:buSzPts val="7800"/>
              <a:buNone/>
              <a:defRPr/>
            </a:lvl5pPr>
            <a:lvl6pPr lvl="5" algn="l" rtl="0">
              <a:lnSpc>
                <a:spcPct val="100000"/>
              </a:lnSpc>
              <a:spcBef>
                <a:spcPts val="0"/>
              </a:spcBef>
              <a:spcAft>
                <a:spcPts val="0"/>
              </a:spcAft>
              <a:buSzPts val="7800"/>
              <a:buNone/>
              <a:defRPr/>
            </a:lvl6pPr>
            <a:lvl7pPr lvl="6" algn="l" rtl="0">
              <a:lnSpc>
                <a:spcPct val="100000"/>
              </a:lnSpc>
              <a:spcBef>
                <a:spcPts val="0"/>
              </a:spcBef>
              <a:spcAft>
                <a:spcPts val="0"/>
              </a:spcAft>
              <a:buSzPts val="7800"/>
              <a:buNone/>
              <a:defRPr/>
            </a:lvl7pPr>
            <a:lvl8pPr lvl="7" algn="l" rtl="0">
              <a:lnSpc>
                <a:spcPct val="100000"/>
              </a:lnSpc>
              <a:spcBef>
                <a:spcPts val="0"/>
              </a:spcBef>
              <a:spcAft>
                <a:spcPts val="0"/>
              </a:spcAft>
              <a:buSzPts val="7800"/>
              <a:buNone/>
              <a:defRPr/>
            </a:lvl8pPr>
            <a:lvl9pPr lvl="8" algn="l" rtl="0">
              <a:lnSpc>
                <a:spcPct val="100000"/>
              </a:lnSpc>
              <a:spcBef>
                <a:spcPts val="0"/>
              </a:spcBef>
              <a:spcAft>
                <a:spcPts val="0"/>
              </a:spcAft>
              <a:buSzPts val="7800"/>
              <a:buNone/>
              <a:defRPr/>
            </a:lvl9pPr>
          </a:lstStyle>
          <a:p>
            <a:endParaRPr/>
          </a:p>
        </p:txBody>
      </p:sp>
      <p:sp>
        <p:nvSpPr>
          <p:cNvPr id="244" name="Google Shape;244;g2ec2e35801e_0_372"/>
          <p:cNvSpPr txBox="1">
            <a:spLocks noGrp="1"/>
          </p:cNvSpPr>
          <p:nvPr>
            <p:ph type="subTitle" idx="1"/>
          </p:nvPr>
        </p:nvSpPr>
        <p:spPr>
          <a:xfrm>
            <a:off x="1938066" y="6221800"/>
            <a:ext cx="12705600" cy="1527000"/>
          </a:xfrm>
          <a:prstGeom prst="rect">
            <a:avLst/>
          </a:prstGeom>
          <a:noFill/>
          <a:ln>
            <a:noFill/>
          </a:ln>
        </p:spPr>
        <p:txBody>
          <a:bodyPr spcFirstLastPara="1" wrap="square" lIns="252650" tIns="252650" rIns="252650" bIns="252650" anchor="ctr" anchorCtr="0">
            <a:noAutofit/>
          </a:bodyPr>
          <a:lstStyle>
            <a:lvl1pPr lvl="0" algn="l" rtl="0">
              <a:lnSpc>
                <a:spcPct val="115000"/>
              </a:lnSpc>
              <a:spcBef>
                <a:spcPts val="0"/>
              </a:spcBef>
              <a:spcAft>
                <a:spcPts val="0"/>
              </a:spcAft>
              <a:buSzPts val="4000"/>
              <a:buNone/>
              <a:defRPr/>
            </a:lvl1pPr>
            <a:lvl2pPr lvl="1" algn="ctr" rtl="0">
              <a:lnSpc>
                <a:spcPct val="100000"/>
              </a:lnSpc>
              <a:spcBef>
                <a:spcPts val="0"/>
              </a:spcBef>
              <a:spcAft>
                <a:spcPts val="0"/>
              </a:spcAft>
              <a:buSzPts val="4000"/>
              <a:buNone/>
              <a:defRPr/>
            </a:lvl2pPr>
            <a:lvl3pPr lvl="2" algn="ctr" rtl="0">
              <a:lnSpc>
                <a:spcPct val="100000"/>
              </a:lnSpc>
              <a:spcBef>
                <a:spcPts val="0"/>
              </a:spcBef>
              <a:spcAft>
                <a:spcPts val="0"/>
              </a:spcAft>
              <a:buSzPts val="4000"/>
              <a:buNone/>
              <a:defRPr/>
            </a:lvl3pPr>
            <a:lvl4pPr lvl="3" algn="ctr" rtl="0">
              <a:lnSpc>
                <a:spcPct val="100000"/>
              </a:lnSpc>
              <a:spcBef>
                <a:spcPts val="0"/>
              </a:spcBef>
              <a:spcAft>
                <a:spcPts val="0"/>
              </a:spcAft>
              <a:buSzPts val="4000"/>
              <a:buNone/>
              <a:defRPr/>
            </a:lvl4pPr>
            <a:lvl5pPr lvl="4" algn="ctr" rtl="0">
              <a:lnSpc>
                <a:spcPct val="100000"/>
              </a:lnSpc>
              <a:spcBef>
                <a:spcPts val="0"/>
              </a:spcBef>
              <a:spcAft>
                <a:spcPts val="0"/>
              </a:spcAft>
              <a:buSzPts val="4000"/>
              <a:buNone/>
              <a:defRPr/>
            </a:lvl5pPr>
            <a:lvl6pPr lvl="5" algn="ctr" rtl="0">
              <a:lnSpc>
                <a:spcPct val="100000"/>
              </a:lnSpc>
              <a:spcBef>
                <a:spcPts val="0"/>
              </a:spcBef>
              <a:spcAft>
                <a:spcPts val="0"/>
              </a:spcAft>
              <a:buSzPts val="4000"/>
              <a:buNone/>
              <a:defRPr/>
            </a:lvl6pPr>
            <a:lvl7pPr lvl="6" algn="ctr" rtl="0">
              <a:lnSpc>
                <a:spcPct val="100000"/>
              </a:lnSpc>
              <a:spcBef>
                <a:spcPts val="0"/>
              </a:spcBef>
              <a:spcAft>
                <a:spcPts val="0"/>
              </a:spcAft>
              <a:buSzPts val="4000"/>
              <a:buNone/>
              <a:defRPr/>
            </a:lvl7pPr>
            <a:lvl8pPr lvl="7" algn="ctr" rtl="0">
              <a:lnSpc>
                <a:spcPct val="100000"/>
              </a:lnSpc>
              <a:spcBef>
                <a:spcPts val="0"/>
              </a:spcBef>
              <a:spcAft>
                <a:spcPts val="0"/>
              </a:spcAft>
              <a:buSzPts val="4000"/>
              <a:buNone/>
              <a:defRPr/>
            </a:lvl8pPr>
            <a:lvl9pPr lvl="8" algn="ctr" rtl="0">
              <a:lnSpc>
                <a:spcPct val="100000"/>
              </a:lnSpc>
              <a:spcBef>
                <a:spcPts val="0"/>
              </a:spcBef>
              <a:spcAft>
                <a:spcPts val="0"/>
              </a:spcAft>
              <a:buSzPts val="4000"/>
              <a:buNone/>
              <a:defRPr/>
            </a:lvl9pPr>
          </a:lstStyle>
          <a:p>
            <a:endParaRPr/>
          </a:p>
        </p:txBody>
      </p:sp>
      <p:sp>
        <p:nvSpPr>
          <p:cNvPr id="245" name="Google Shape;245;g2ec2e35801e_0_372"/>
          <p:cNvSpPr txBox="1">
            <a:spLocks noGrp="1"/>
          </p:cNvSpPr>
          <p:nvPr>
            <p:ph type="subTitle" idx="2"/>
          </p:nvPr>
        </p:nvSpPr>
        <p:spPr>
          <a:xfrm>
            <a:off x="1938068" y="9810400"/>
            <a:ext cx="12705600" cy="1527000"/>
          </a:xfrm>
          <a:prstGeom prst="rect">
            <a:avLst/>
          </a:prstGeom>
          <a:noFill/>
          <a:ln>
            <a:noFill/>
          </a:ln>
        </p:spPr>
        <p:txBody>
          <a:bodyPr spcFirstLastPara="1" wrap="square" lIns="252650" tIns="252650" rIns="252650" bIns="252650" anchor="ctr" anchorCtr="0">
            <a:noAutofit/>
          </a:bodyPr>
          <a:lstStyle>
            <a:lvl1pPr lvl="0" algn="l" rtl="0">
              <a:lnSpc>
                <a:spcPct val="115000"/>
              </a:lnSpc>
              <a:spcBef>
                <a:spcPts val="0"/>
              </a:spcBef>
              <a:spcAft>
                <a:spcPts val="0"/>
              </a:spcAft>
              <a:buSzPts val="4000"/>
              <a:buNone/>
              <a:defRPr/>
            </a:lvl1pPr>
            <a:lvl2pPr lvl="1" algn="ctr" rtl="0">
              <a:lnSpc>
                <a:spcPct val="100000"/>
              </a:lnSpc>
              <a:spcBef>
                <a:spcPts val="0"/>
              </a:spcBef>
              <a:spcAft>
                <a:spcPts val="0"/>
              </a:spcAft>
              <a:buSzPts val="4000"/>
              <a:buNone/>
              <a:defRPr/>
            </a:lvl2pPr>
            <a:lvl3pPr lvl="2" algn="ctr" rtl="0">
              <a:lnSpc>
                <a:spcPct val="100000"/>
              </a:lnSpc>
              <a:spcBef>
                <a:spcPts val="0"/>
              </a:spcBef>
              <a:spcAft>
                <a:spcPts val="0"/>
              </a:spcAft>
              <a:buSzPts val="4000"/>
              <a:buNone/>
              <a:defRPr/>
            </a:lvl3pPr>
            <a:lvl4pPr lvl="3" algn="ctr" rtl="0">
              <a:lnSpc>
                <a:spcPct val="100000"/>
              </a:lnSpc>
              <a:spcBef>
                <a:spcPts val="0"/>
              </a:spcBef>
              <a:spcAft>
                <a:spcPts val="0"/>
              </a:spcAft>
              <a:buSzPts val="4000"/>
              <a:buNone/>
              <a:defRPr/>
            </a:lvl4pPr>
            <a:lvl5pPr lvl="4" algn="ctr" rtl="0">
              <a:lnSpc>
                <a:spcPct val="100000"/>
              </a:lnSpc>
              <a:spcBef>
                <a:spcPts val="0"/>
              </a:spcBef>
              <a:spcAft>
                <a:spcPts val="0"/>
              </a:spcAft>
              <a:buSzPts val="4000"/>
              <a:buNone/>
              <a:defRPr/>
            </a:lvl5pPr>
            <a:lvl6pPr lvl="5" algn="ctr" rtl="0">
              <a:lnSpc>
                <a:spcPct val="100000"/>
              </a:lnSpc>
              <a:spcBef>
                <a:spcPts val="0"/>
              </a:spcBef>
              <a:spcAft>
                <a:spcPts val="0"/>
              </a:spcAft>
              <a:buSzPts val="4000"/>
              <a:buNone/>
              <a:defRPr/>
            </a:lvl6pPr>
            <a:lvl7pPr lvl="6" algn="ctr" rtl="0">
              <a:lnSpc>
                <a:spcPct val="100000"/>
              </a:lnSpc>
              <a:spcBef>
                <a:spcPts val="0"/>
              </a:spcBef>
              <a:spcAft>
                <a:spcPts val="0"/>
              </a:spcAft>
              <a:buSzPts val="4000"/>
              <a:buNone/>
              <a:defRPr/>
            </a:lvl7pPr>
            <a:lvl8pPr lvl="7" algn="ctr" rtl="0">
              <a:lnSpc>
                <a:spcPct val="100000"/>
              </a:lnSpc>
              <a:spcBef>
                <a:spcPts val="0"/>
              </a:spcBef>
              <a:spcAft>
                <a:spcPts val="0"/>
              </a:spcAft>
              <a:buSzPts val="4000"/>
              <a:buNone/>
              <a:defRPr/>
            </a:lvl8pPr>
            <a:lvl9pPr lvl="8" algn="ctr" rtl="0">
              <a:lnSpc>
                <a:spcPct val="100000"/>
              </a:lnSpc>
              <a:spcBef>
                <a:spcPts val="0"/>
              </a:spcBef>
              <a:spcAft>
                <a:spcPts val="0"/>
              </a:spcAft>
              <a:buSzPts val="4000"/>
              <a:buNone/>
              <a:defRPr/>
            </a:lvl9pPr>
          </a:lstStyle>
          <a:p>
            <a:endParaRPr/>
          </a:p>
        </p:txBody>
      </p:sp>
      <p:sp>
        <p:nvSpPr>
          <p:cNvPr id="246" name="Google Shape;246;g2ec2e35801e_0_372"/>
          <p:cNvSpPr txBox="1">
            <a:spLocks noGrp="1"/>
          </p:cNvSpPr>
          <p:nvPr>
            <p:ph type="subTitle" idx="3"/>
          </p:nvPr>
        </p:nvSpPr>
        <p:spPr>
          <a:xfrm>
            <a:off x="1938066" y="4996000"/>
            <a:ext cx="13819800" cy="1414200"/>
          </a:xfrm>
          <a:prstGeom prst="rect">
            <a:avLst/>
          </a:prstGeom>
          <a:noFill/>
          <a:ln>
            <a:noFill/>
          </a:ln>
        </p:spPr>
        <p:txBody>
          <a:bodyPr spcFirstLastPara="1" wrap="square" lIns="252650" tIns="252650" rIns="252650" bIns="252650" anchor="ctr" anchorCtr="0">
            <a:noAutofit/>
          </a:bodyPr>
          <a:lstStyle>
            <a:lvl1pPr lvl="0" algn="l" rtl="0">
              <a:lnSpc>
                <a:spcPct val="100000"/>
              </a:lnSpc>
              <a:spcBef>
                <a:spcPts val="0"/>
              </a:spcBef>
              <a:spcAft>
                <a:spcPts val="0"/>
              </a:spcAft>
              <a:buClr>
                <a:schemeClr val="dk1"/>
              </a:buClr>
              <a:buSzPts val="5600"/>
              <a:buNone/>
              <a:defRPr sz="5800">
                <a:latin typeface="Lexend"/>
                <a:ea typeface="Lexend"/>
                <a:cs typeface="Lexend"/>
                <a:sym typeface="Lexend"/>
              </a:defRPr>
            </a:lvl1pPr>
            <a:lvl2pPr lvl="1" algn="ctr" rtl="0">
              <a:lnSpc>
                <a:spcPct val="100000"/>
              </a:lnSpc>
              <a:spcBef>
                <a:spcPts val="0"/>
              </a:spcBef>
              <a:spcAft>
                <a:spcPts val="0"/>
              </a:spcAft>
              <a:buClr>
                <a:schemeClr val="dk1"/>
              </a:buClr>
              <a:buSzPts val="5600"/>
              <a:buNone/>
              <a:defRPr sz="5600">
                <a:solidFill>
                  <a:schemeClr val="dk1"/>
                </a:solidFill>
              </a:defRPr>
            </a:lvl2pPr>
            <a:lvl3pPr lvl="2" algn="ctr" rtl="0">
              <a:lnSpc>
                <a:spcPct val="100000"/>
              </a:lnSpc>
              <a:spcBef>
                <a:spcPts val="0"/>
              </a:spcBef>
              <a:spcAft>
                <a:spcPts val="0"/>
              </a:spcAft>
              <a:buClr>
                <a:schemeClr val="dk1"/>
              </a:buClr>
              <a:buSzPts val="5600"/>
              <a:buNone/>
              <a:defRPr sz="5600">
                <a:solidFill>
                  <a:schemeClr val="dk1"/>
                </a:solidFill>
              </a:defRPr>
            </a:lvl3pPr>
            <a:lvl4pPr lvl="3" algn="ctr" rtl="0">
              <a:lnSpc>
                <a:spcPct val="100000"/>
              </a:lnSpc>
              <a:spcBef>
                <a:spcPts val="0"/>
              </a:spcBef>
              <a:spcAft>
                <a:spcPts val="0"/>
              </a:spcAft>
              <a:buClr>
                <a:schemeClr val="dk1"/>
              </a:buClr>
              <a:buSzPts val="5600"/>
              <a:buNone/>
              <a:defRPr sz="5600">
                <a:solidFill>
                  <a:schemeClr val="dk1"/>
                </a:solidFill>
              </a:defRPr>
            </a:lvl4pPr>
            <a:lvl5pPr lvl="4" algn="ctr" rtl="0">
              <a:lnSpc>
                <a:spcPct val="100000"/>
              </a:lnSpc>
              <a:spcBef>
                <a:spcPts val="0"/>
              </a:spcBef>
              <a:spcAft>
                <a:spcPts val="0"/>
              </a:spcAft>
              <a:buClr>
                <a:schemeClr val="dk1"/>
              </a:buClr>
              <a:buSzPts val="5600"/>
              <a:buNone/>
              <a:defRPr sz="5600">
                <a:solidFill>
                  <a:schemeClr val="dk1"/>
                </a:solidFill>
              </a:defRPr>
            </a:lvl5pPr>
            <a:lvl6pPr lvl="5" algn="ctr" rtl="0">
              <a:lnSpc>
                <a:spcPct val="100000"/>
              </a:lnSpc>
              <a:spcBef>
                <a:spcPts val="0"/>
              </a:spcBef>
              <a:spcAft>
                <a:spcPts val="0"/>
              </a:spcAft>
              <a:buClr>
                <a:schemeClr val="dk1"/>
              </a:buClr>
              <a:buSzPts val="5600"/>
              <a:buNone/>
              <a:defRPr sz="5600">
                <a:solidFill>
                  <a:schemeClr val="dk1"/>
                </a:solidFill>
              </a:defRPr>
            </a:lvl6pPr>
            <a:lvl7pPr lvl="6" algn="ctr" rtl="0">
              <a:lnSpc>
                <a:spcPct val="100000"/>
              </a:lnSpc>
              <a:spcBef>
                <a:spcPts val="0"/>
              </a:spcBef>
              <a:spcAft>
                <a:spcPts val="0"/>
              </a:spcAft>
              <a:buClr>
                <a:schemeClr val="dk1"/>
              </a:buClr>
              <a:buSzPts val="5600"/>
              <a:buNone/>
              <a:defRPr sz="5600">
                <a:solidFill>
                  <a:schemeClr val="dk1"/>
                </a:solidFill>
              </a:defRPr>
            </a:lvl7pPr>
            <a:lvl8pPr lvl="7" algn="ctr" rtl="0">
              <a:lnSpc>
                <a:spcPct val="100000"/>
              </a:lnSpc>
              <a:spcBef>
                <a:spcPts val="0"/>
              </a:spcBef>
              <a:spcAft>
                <a:spcPts val="0"/>
              </a:spcAft>
              <a:buClr>
                <a:schemeClr val="dk1"/>
              </a:buClr>
              <a:buSzPts val="5600"/>
              <a:buNone/>
              <a:defRPr sz="5600">
                <a:solidFill>
                  <a:schemeClr val="dk1"/>
                </a:solidFill>
              </a:defRPr>
            </a:lvl8pPr>
            <a:lvl9pPr lvl="8" algn="ctr" rtl="0">
              <a:lnSpc>
                <a:spcPct val="100000"/>
              </a:lnSpc>
              <a:spcBef>
                <a:spcPts val="0"/>
              </a:spcBef>
              <a:spcAft>
                <a:spcPts val="0"/>
              </a:spcAft>
              <a:buClr>
                <a:schemeClr val="dk1"/>
              </a:buClr>
              <a:buSzPts val="5600"/>
              <a:buNone/>
              <a:defRPr sz="5600">
                <a:solidFill>
                  <a:schemeClr val="dk1"/>
                </a:solidFill>
              </a:defRPr>
            </a:lvl9pPr>
          </a:lstStyle>
          <a:p>
            <a:endParaRPr/>
          </a:p>
        </p:txBody>
      </p:sp>
      <p:sp>
        <p:nvSpPr>
          <p:cNvPr id="247" name="Google Shape;247;g2ec2e35801e_0_372"/>
          <p:cNvSpPr txBox="1">
            <a:spLocks noGrp="1"/>
          </p:cNvSpPr>
          <p:nvPr>
            <p:ph type="subTitle" idx="4"/>
          </p:nvPr>
        </p:nvSpPr>
        <p:spPr>
          <a:xfrm>
            <a:off x="1938068" y="8584600"/>
            <a:ext cx="13819800" cy="1414200"/>
          </a:xfrm>
          <a:prstGeom prst="rect">
            <a:avLst/>
          </a:prstGeom>
          <a:noFill/>
          <a:ln>
            <a:noFill/>
          </a:ln>
        </p:spPr>
        <p:txBody>
          <a:bodyPr spcFirstLastPara="1" wrap="square" lIns="252650" tIns="252650" rIns="252650" bIns="252650" anchor="ctr" anchorCtr="0">
            <a:noAutofit/>
          </a:bodyPr>
          <a:lstStyle>
            <a:lvl1pPr lvl="0" algn="l" rtl="0">
              <a:lnSpc>
                <a:spcPct val="100000"/>
              </a:lnSpc>
              <a:spcBef>
                <a:spcPts val="0"/>
              </a:spcBef>
              <a:spcAft>
                <a:spcPts val="0"/>
              </a:spcAft>
              <a:buClr>
                <a:schemeClr val="dk1"/>
              </a:buClr>
              <a:buSzPts val="5600"/>
              <a:buNone/>
              <a:defRPr sz="5800">
                <a:latin typeface="Lexend"/>
                <a:ea typeface="Lexend"/>
                <a:cs typeface="Lexend"/>
                <a:sym typeface="Lexend"/>
              </a:defRPr>
            </a:lvl1pPr>
            <a:lvl2pPr lvl="1" algn="ctr" rtl="0">
              <a:lnSpc>
                <a:spcPct val="100000"/>
              </a:lnSpc>
              <a:spcBef>
                <a:spcPts val="0"/>
              </a:spcBef>
              <a:spcAft>
                <a:spcPts val="0"/>
              </a:spcAft>
              <a:buClr>
                <a:schemeClr val="dk1"/>
              </a:buClr>
              <a:buSzPts val="5600"/>
              <a:buNone/>
              <a:defRPr sz="5600">
                <a:solidFill>
                  <a:schemeClr val="dk1"/>
                </a:solidFill>
              </a:defRPr>
            </a:lvl2pPr>
            <a:lvl3pPr lvl="2" algn="ctr" rtl="0">
              <a:lnSpc>
                <a:spcPct val="100000"/>
              </a:lnSpc>
              <a:spcBef>
                <a:spcPts val="0"/>
              </a:spcBef>
              <a:spcAft>
                <a:spcPts val="0"/>
              </a:spcAft>
              <a:buClr>
                <a:schemeClr val="dk1"/>
              </a:buClr>
              <a:buSzPts val="5600"/>
              <a:buNone/>
              <a:defRPr sz="5600">
                <a:solidFill>
                  <a:schemeClr val="dk1"/>
                </a:solidFill>
              </a:defRPr>
            </a:lvl3pPr>
            <a:lvl4pPr lvl="3" algn="ctr" rtl="0">
              <a:lnSpc>
                <a:spcPct val="100000"/>
              </a:lnSpc>
              <a:spcBef>
                <a:spcPts val="0"/>
              </a:spcBef>
              <a:spcAft>
                <a:spcPts val="0"/>
              </a:spcAft>
              <a:buClr>
                <a:schemeClr val="dk1"/>
              </a:buClr>
              <a:buSzPts val="5600"/>
              <a:buNone/>
              <a:defRPr sz="5600">
                <a:solidFill>
                  <a:schemeClr val="dk1"/>
                </a:solidFill>
              </a:defRPr>
            </a:lvl4pPr>
            <a:lvl5pPr lvl="4" algn="ctr" rtl="0">
              <a:lnSpc>
                <a:spcPct val="100000"/>
              </a:lnSpc>
              <a:spcBef>
                <a:spcPts val="0"/>
              </a:spcBef>
              <a:spcAft>
                <a:spcPts val="0"/>
              </a:spcAft>
              <a:buClr>
                <a:schemeClr val="dk1"/>
              </a:buClr>
              <a:buSzPts val="5600"/>
              <a:buNone/>
              <a:defRPr sz="5600">
                <a:solidFill>
                  <a:schemeClr val="dk1"/>
                </a:solidFill>
              </a:defRPr>
            </a:lvl5pPr>
            <a:lvl6pPr lvl="5" algn="ctr" rtl="0">
              <a:lnSpc>
                <a:spcPct val="100000"/>
              </a:lnSpc>
              <a:spcBef>
                <a:spcPts val="0"/>
              </a:spcBef>
              <a:spcAft>
                <a:spcPts val="0"/>
              </a:spcAft>
              <a:buClr>
                <a:schemeClr val="dk1"/>
              </a:buClr>
              <a:buSzPts val="5600"/>
              <a:buNone/>
              <a:defRPr sz="5600">
                <a:solidFill>
                  <a:schemeClr val="dk1"/>
                </a:solidFill>
              </a:defRPr>
            </a:lvl6pPr>
            <a:lvl7pPr lvl="6" algn="ctr" rtl="0">
              <a:lnSpc>
                <a:spcPct val="100000"/>
              </a:lnSpc>
              <a:spcBef>
                <a:spcPts val="0"/>
              </a:spcBef>
              <a:spcAft>
                <a:spcPts val="0"/>
              </a:spcAft>
              <a:buClr>
                <a:schemeClr val="dk1"/>
              </a:buClr>
              <a:buSzPts val="5600"/>
              <a:buNone/>
              <a:defRPr sz="5600">
                <a:solidFill>
                  <a:schemeClr val="dk1"/>
                </a:solidFill>
              </a:defRPr>
            </a:lvl7pPr>
            <a:lvl8pPr lvl="7" algn="ctr" rtl="0">
              <a:lnSpc>
                <a:spcPct val="100000"/>
              </a:lnSpc>
              <a:spcBef>
                <a:spcPts val="0"/>
              </a:spcBef>
              <a:spcAft>
                <a:spcPts val="0"/>
              </a:spcAft>
              <a:buClr>
                <a:schemeClr val="dk1"/>
              </a:buClr>
              <a:buSzPts val="5600"/>
              <a:buNone/>
              <a:defRPr sz="5600">
                <a:solidFill>
                  <a:schemeClr val="dk1"/>
                </a:solidFill>
              </a:defRPr>
            </a:lvl8pPr>
            <a:lvl9pPr lvl="8" algn="ctr" rtl="0">
              <a:lnSpc>
                <a:spcPct val="100000"/>
              </a:lnSpc>
              <a:spcBef>
                <a:spcPts val="0"/>
              </a:spcBef>
              <a:spcAft>
                <a:spcPts val="0"/>
              </a:spcAft>
              <a:buClr>
                <a:schemeClr val="dk1"/>
              </a:buClr>
              <a:buSzPts val="5600"/>
              <a:buNone/>
              <a:defRPr sz="5600">
                <a:solidFill>
                  <a:schemeClr val="dk1"/>
                </a:solidFill>
              </a:defRPr>
            </a:lvl9pPr>
          </a:lstStyle>
          <a:p>
            <a:endParaRPr/>
          </a:p>
        </p:txBody>
      </p:sp>
      <p:pic>
        <p:nvPicPr>
          <p:cNvPr id="248" name="Google Shape;248;g2ec2e35801e_0_372"/>
          <p:cNvPicPr preferRelativeResize="0"/>
          <p:nvPr/>
        </p:nvPicPr>
        <p:blipFill rotWithShape="1">
          <a:blip r:embed="rId2">
            <a:alphaModFix/>
          </a:blip>
          <a:srcRect t="2380" b="2380"/>
          <a:stretch/>
        </p:blipFill>
        <p:spPr>
          <a:xfrm>
            <a:off x="989728" y="798000"/>
            <a:ext cx="1603234" cy="1526931"/>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249" name="Google Shape;249;g2ec2e35801e_0_372"/>
          <p:cNvPicPr preferRelativeResize="0"/>
          <p:nvPr/>
        </p:nvPicPr>
        <p:blipFill rotWithShape="1">
          <a:blip r:embed="rId3">
            <a:alphaModFix/>
          </a:blip>
          <a:srcRect l="2722" r="2732"/>
          <a:stretch/>
        </p:blipFill>
        <p:spPr>
          <a:xfrm>
            <a:off x="20782376" y="12480927"/>
            <a:ext cx="2612644" cy="61661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1 column">
  <p:cSld name="CUSTOM_10">
    <p:spTree>
      <p:nvGrpSpPr>
        <p:cNvPr id="1" name="Shape 250"/>
        <p:cNvGrpSpPr/>
        <p:nvPr/>
      </p:nvGrpSpPr>
      <p:grpSpPr>
        <a:xfrm>
          <a:off x="0" y="0"/>
          <a:ext cx="0" cy="0"/>
          <a:chOff x="0" y="0"/>
          <a:chExt cx="0" cy="0"/>
        </a:xfrm>
      </p:grpSpPr>
      <p:sp>
        <p:nvSpPr>
          <p:cNvPr id="251" name="Google Shape;251;g2ec2e35801e_0_380"/>
          <p:cNvSpPr txBox="1">
            <a:spLocks noGrp="1"/>
          </p:cNvSpPr>
          <p:nvPr>
            <p:ph type="title"/>
          </p:nvPr>
        </p:nvSpPr>
        <p:spPr>
          <a:xfrm>
            <a:off x="3105583" y="844452"/>
            <a:ext cx="19358400" cy="1527000"/>
          </a:xfrm>
          <a:prstGeom prst="rect">
            <a:avLst/>
          </a:prstGeom>
          <a:noFill/>
          <a:ln>
            <a:noFill/>
          </a:ln>
        </p:spPr>
        <p:txBody>
          <a:bodyPr spcFirstLastPara="1" wrap="square" lIns="252650" tIns="252650" rIns="252650" bIns="252650" anchor="ctr" anchorCtr="0">
            <a:noAutofit/>
          </a:bodyPr>
          <a:lstStyle>
            <a:lvl1pPr lvl="0" algn="ctr" rtl="0">
              <a:lnSpc>
                <a:spcPct val="100000"/>
              </a:lnSpc>
              <a:spcBef>
                <a:spcPts val="0"/>
              </a:spcBef>
              <a:spcAft>
                <a:spcPts val="0"/>
              </a:spcAft>
              <a:buSzPts val="8800"/>
              <a:buNone/>
              <a:defRPr/>
            </a:lvl1pPr>
            <a:lvl2pPr lvl="1" algn="l" rtl="0">
              <a:lnSpc>
                <a:spcPct val="100000"/>
              </a:lnSpc>
              <a:spcBef>
                <a:spcPts val="0"/>
              </a:spcBef>
              <a:spcAft>
                <a:spcPts val="0"/>
              </a:spcAft>
              <a:buSzPts val="7800"/>
              <a:buNone/>
              <a:defRPr/>
            </a:lvl2pPr>
            <a:lvl3pPr lvl="2" algn="l" rtl="0">
              <a:lnSpc>
                <a:spcPct val="100000"/>
              </a:lnSpc>
              <a:spcBef>
                <a:spcPts val="0"/>
              </a:spcBef>
              <a:spcAft>
                <a:spcPts val="0"/>
              </a:spcAft>
              <a:buSzPts val="7800"/>
              <a:buNone/>
              <a:defRPr/>
            </a:lvl3pPr>
            <a:lvl4pPr lvl="3" algn="l" rtl="0">
              <a:lnSpc>
                <a:spcPct val="100000"/>
              </a:lnSpc>
              <a:spcBef>
                <a:spcPts val="0"/>
              </a:spcBef>
              <a:spcAft>
                <a:spcPts val="0"/>
              </a:spcAft>
              <a:buSzPts val="7800"/>
              <a:buNone/>
              <a:defRPr/>
            </a:lvl4pPr>
            <a:lvl5pPr lvl="4" algn="l" rtl="0">
              <a:lnSpc>
                <a:spcPct val="100000"/>
              </a:lnSpc>
              <a:spcBef>
                <a:spcPts val="0"/>
              </a:spcBef>
              <a:spcAft>
                <a:spcPts val="0"/>
              </a:spcAft>
              <a:buSzPts val="7800"/>
              <a:buNone/>
              <a:defRPr/>
            </a:lvl5pPr>
            <a:lvl6pPr lvl="5" algn="l" rtl="0">
              <a:lnSpc>
                <a:spcPct val="100000"/>
              </a:lnSpc>
              <a:spcBef>
                <a:spcPts val="0"/>
              </a:spcBef>
              <a:spcAft>
                <a:spcPts val="0"/>
              </a:spcAft>
              <a:buSzPts val="7800"/>
              <a:buNone/>
              <a:defRPr/>
            </a:lvl6pPr>
            <a:lvl7pPr lvl="6" algn="l" rtl="0">
              <a:lnSpc>
                <a:spcPct val="100000"/>
              </a:lnSpc>
              <a:spcBef>
                <a:spcPts val="0"/>
              </a:spcBef>
              <a:spcAft>
                <a:spcPts val="0"/>
              </a:spcAft>
              <a:buSzPts val="7800"/>
              <a:buNone/>
              <a:defRPr/>
            </a:lvl7pPr>
            <a:lvl8pPr lvl="7" algn="l" rtl="0">
              <a:lnSpc>
                <a:spcPct val="100000"/>
              </a:lnSpc>
              <a:spcBef>
                <a:spcPts val="0"/>
              </a:spcBef>
              <a:spcAft>
                <a:spcPts val="0"/>
              </a:spcAft>
              <a:buSzPts val="7800"/>
              <a:buNone/>
              <a:defRPr/>
            </a:lvl8pPr>
            <a:lvl9pPr lvl="8" algn="l" rtl="0">
              <a:lnSpc>
                <a:spcPct val="100000"/>
              </a:lnSpc>
              <a:spcBef>
                <a:spcPts val="0"/>
              </a:spcBef>
              <a:spcAft>
                <a:spcPts val="0"/>
              </a:spcAft>
              <a:buSzPts val="7800"/>
              <a:buNone/>
              <a:defRPr/>
            </a:lvl9pPr>
          </a:lstStyle>
          <a:p>
            <a:endParaRPr/>
          </a:p>
        </p:txBody>
      </p:sp>
      <p:sp>
        <p:nvSpPr>
          <p:cNvPr id="252" name="Google Shape;252;g2ec2e35801e_0_380"/>
          <p:cNvSpPr txBox="1">
            <a:spLocks noGrp="1"/>
          </p:cNvSpPr>
          <p:nvPr>
            <p:ph type="body" idx="1"/>
          </p:nvPr>
        </p:nvSpPr>
        <p:spPr>
          <a:xfrm>
            <a:off x="1920001" y="3424733"/>
            <a:ext cx="9933000" cy="8759400"/>
          </a:xfrm>
          <a:prstGeom prst="rect">
            <a:avLst/>
          </a:prstGeom>
          <a:noFill/>
          <a:ln>
            <a:noFill/>
          </a:ln>
        </p:spPr>
        <p:txBody>
          <a:bodyPr spcFirstLastPara="1" wrap="square" lIns="252650" tIns="252650" rIns="252650" bIns="252650" anchor="t" anchorCtr="0">
            <a:noAutofit/>
          </a:bodyPr>
          <a:lstStyle>
            <a:lvl1pPr marL="457200" lvl="0" indent="-431800" algn="l" rtl="0">
              <a:lnSpc>
                <a:spcPct val="115000"/>
              </a:lnSpc>
              <a:spcBef>
                <a:spcPts val="0"/>
              </a:spcBef>
              <a:spcAft>
                <a:spcPts val="0"/>
              </a:spcAft>
              <a:buSzPts val="3200"/>
              <a:buChar char="✹"/>
              <a:defRPr/>
            </a:lvl1pPr>
            <a:lvl2pPr marL="914400" lvl="1" indent="-482600" algn="l" rtl="0">
              <a:lnSpc>
                <a:spcPct val="115000"/>
              </a:lnSpc>
              <a:spcBef>
                <a:spcPts val="0"/>
              </a:spcBef>
              <a:spcAft>
                <a:spcPts val="0"/>
              </a:spcAft>
              <a:buSzPts val="4000"/>
              <a:buChar char="○"/>
              <a:defRPr/>
            </a:lvl2pPr>
            <a:lvl3pPr marL="1371600" lvl="2" indent="-482600" algn="l" rtl="0">
              <a:lnSpc>
                <a:spcPct val="115000"/>
              </a:lnSpc>
              <a:spcBef>
                <a:spcPts val="0"/>
              </a:spcBef>
              <a:spcAft>
                <a:spcPts val="0"/>
              </a:spcAft>
              <a:buSzPts val="4000"/>
              <a:buChar char="■"/>
              <a:defRPr/>
            </a:lvl3pPr>
            <a:lvl4pPr marL="1828800" lvl="3" indent="-482600" algn="l" rtl="0">
              <a:lnSpc>
                <a:spcPct val="115000"/>
              </a:lnSpc>
              <a:spcBef>
                <a:spcPts val="0"/>
              </a:spcBef>
              <a:spcAft>
                <a:spcPts val="0"/>
              </a:spcAft>
              <a:buSzPts val="4000"/>
              <a:buChar char="●"/>
              <a:defRPr/>
            </a:lvl4pPr>
            <a:lvl5pPr marL="2286000" lvl="4" indent="-482600" algn="l" rtl="0">
              <a:lnSpc>
                <a:spcPct val="115000"/>
              </a:lnSpc>
              <a:spcBef>
                <a:spcPts val="0"/>
              </a:spcBef>
              <a:spcAft>
                <a:spcPts val="0"/>
              </a:spcAft>
              <a:buSzPts val="4000"/>
              <a:buChar char="○"/>
              <a:defRPr/>
            </a:lvl5pPr>
            <a:lvl6pPr marL="2743200" lvl="5" indent="-482600" algn="l" rtl="0">
              <a:lnSpc>
                <a:spcPct val="115000"/>
              </a:lnSpc>
              <a:spcBef>
                <a:spcPts val="0"/>
              </a:spcBef>
              <a:spcAft>
                <a:spcPts val="0"/>
              </a:spcAft>
              <a:buSzPts val="4000"/>
              <a:buChar char="■"/>
              <a:defRPr/>
            </a:lvl6pPr>
            <a:lvl7pPr marL="3200400" lvl="6" indent="-482600" algn="l" rtl="0">
              <a:lnSpc>
                <a:spcPct val="115000"/>
              </a:lnSpc>
              <a:spcBef>
                <a:spcPts val="0"/>
              </a:spcBef>
              <a:spcAft>
                <a:spcPts val="0"/>
              </a:spcAft>
              <a:buSzPts val="4000"/>
              <a:buChar char="●"/>
              <a:defRPr/>
            </a:lvl7pPr>
            <a:lvl8pPr marL="3657600" lvl="7" indent="-482600" algn="l" rtl="0">
              <a:lnSpc>
                <a:spcPct val="115000"/>
              </a:lnSpc>
              <a:spcBef>
                <a:spcPts val="0"/>
              </a:spcBef>
              <a:spcAft>
                <a:spcPts val="0"/>
              </a:spcAft>
              <a:buSzPts val="4000"/>
              <a:buChar char="○"/>
              <a:defRPr/>
            </a:lvl8pPr>
            <a:lvl9pPr marL="4114800" lvl="8" indent="-482600" algn="l" rtl="0">
              <a:lnSpc>
                <a:spcPct val="115000"/>
              </a:lnSpc>
              <a:spcBef>
                <a:spcPts val="0"/>
              </a:spcBef>
              <a:spcAft>
                <a:spcPts val="0"/>
              </a:spcAft>
              <a:buSzPts val="4000"/>
              <a:buChar char="■"/>
              <a:defRPr/>
            </a:lvl9pPr>
          </a:lstStyle>
          <a:p>
            <a:endParaRPr/>
          </a:p>
        </p:txBody>
      </p:sp>
      <p:pic>
        <p:nvPicPr>
          <p:cNvPr id="253" name="Google Shape;253;g2ec2e35801e_0_380"/>
          <p:cNvPicPr preferRelativeResize="0"/>
          <p:nvPr/>
        </p:nvPicPr>
        <p:blipFill rotWithShape="1">
          <a:blip r:embed="rId2">
            <a:alphaModFix/>
          </a:blip>
          <a:srcRect t="2380" b="2380"/>
          <a:stretch/>
        </p:blipFill>
        <p:spPr>
          <a:xfrm>
            <a:off x="989728" y="798000"/>
            <a:ext cx="1603234" cy="1526931"/>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254" name="Google Shape;254;g2ec2e35801e_0_380"/>
          <p:cNvPicPr preferRelativeResize="0"/>
          <p:nvPr/>
        </p:nvPicPr>
        <p:blipFill rotWithShape="1">
          <a:blip r:embed="rId3">
            <a:alphaModFix/>
          </a:blip>
          <a:srcRect l="2722" r="2732"/>
          <a:stretch/>
        </p:blipFill>
        <p:spPr>
          <a:xfrm>
            <a:off x="20782376" y="12480927"/>
            <a:ext cx="2612644" cy="61661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g2de72e35e2c_0_234"/>
          <p:cNvSpPr txBox="1">
            <a:spLocks noGrp="1"/>
          </p:cNvSpPr>
          <p:nvPr>
            <p:ph type="title"/>
          </p:nvPr>
        </p:nvSpPr>
        <p:spPr>
          <a:xfrm>
            <a:off x="1663700" y="3419476"/>
            <a:ext cx="21031200" cy="5705400"/>
          </a:xfrm>
          <a:prstGeom prst="rect">
            <a:avLst/>
          </a:prstGeom>
          <a:noFill/>
          <a:ln>
            <a:noFill/>
          </a:ln>
        </p:spPr>
        <p:txBody>
          <a:bodyPr spcFirstLastPara="1" wrap="square" lIns="182850" tIns="91400" rIns="182850" bIns="91400" anchor="b" anchorCtr="0">
            <a:normAutofit/>
          </a:bodyPr>
          <a:lstStyle>
            <a:lvl1pPr lvl="0" algn="l">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g2de72e35e2c_0_234"/>
          <p:cNvSpPr txBox="1">
            <a:spLocks noGrp="1"/>
          </p:cNvSpPr>
          <p:nvPr>
            <p:ph type="body" idx="1"/>
          </p:nvPr>
        </p:nvSpPr>
        <p:spPr>
          <a:xfrm>
            <a:off x="1663700" y="9178926"/>
            <a:ext cx="21031200" cy="3000600"/>
          </a:xfrm>
          <a:prstGeom prst="rect">
            <a:avLst/>
          </a:prstGeom>
          <a:noFill/>
          <a:ln>
            <a:noFill/>
          </a:ln>
        </p:spPr>
        <p:txBody>
          <a:bodyPr spcFirstLastPara="1" wrap="square" lIns="182850" tIns="91400" rIns="182850" bIns="91400" anchor="t" anchorCtr="0">
            <a:normAutofit/>
          </a:bodyPr>
          <a:lstStyle>
            <a:lvl1pPr marL="457200" lvl="0" indent="-228600" algn="l">
              <a:lnSpc>
                <a:spcPct val="90000"/>
              </a:lnSpc>
              <a:spcBef>
                <a:spcPts val="2000"/>
              </a:spcBef>
              <a:spcAft>
                <a:spcPts val="0"/>
              </a:spcAft>
              <a:buClr>
                <a:srgbClr val="888888"/>
              </a:buClr>
              <a:buSzPts val="4800"/>
              <a:buNone/>
              <a:defRPr sz="4800">
                <a:solidFill>
                  <a:srgbClr val="888888"/>
                </a:solidFill>
              </a:defRPr>
            </a:lvl1pPr>
            <a:lvl2pPr marL="914400" lvl="1" indent="-228600" algn="l">
              <a:lnSpc>
                <a:spcPct val="90000"/>
              </a:lnSpc>
              <a:spcBef>
                <a:spcPts val="1000"/>
              </a:spcBef>
              <a:spcAft>
                <a:spcPts val="0"/>
              </a:spcAft>
              <a:buClr>
                <a:srgbClr val="888888"/>
              </a:buClr>
              <a:buSzPts val="4000"/>
              <a:buNone/>
              <a:defRPr sz="4000">
                <a:solidFill>
                  <a:srgbClr val="888888"/>
                </a:solidFill>
              </a:defRPr>
            </a:lvl2pPr>
            <a:lvl3pPr marL="1371600" lvl="2" indent="-228600" algn="l">
              <a:lnSpc>
                <a:spcPct val="90000"/>
              </a:lnSpc>
              <a:spcBef>
                <a:spcPts val="1000"/>
              </a:spcBef>
              <a:spcAft>
                <a:spcPts val="0"/>
              </a:spcAft>
              <a:buClr>
                <a:srgbClr val="888888"/>
              </a:buClr>
              <a:buSzPts val="3600"/>
              <a:buNone/>
              <a:defRPr sz="3600">
                <a:solidFill>
                  <a:srgbClr val="888888"/>
                </a:solidFill>
              </a:defRPr>
            </a:lvl3pPr>
            <a:lvl4pPr marL="1828800" lvl="3" indent="-228600" algn="l">
              <a:lnSpc>
                <a:spcPct val="90000"/>
              </a:lnSpc>
              <a:spcBef>
                <a:spcPts val="1000"/>
              </a:spcBef>
              <a:spcAft>
                <a:spcPts val="0"/>
              </a:spcAft>
              <a:buClr>
                <a:srgbClr val="888888"/>
              </a:buClr>
              <a:buSzPts val="3200"/>
              <a:buNone/>
              <a:defRPr sz="3200">
                <a:solidFill>
                  <a:srgbClr val="888888"/>
                </a:solidFill>
              </a:defRPr>
            </a:lvl4pPr>
            <a:lvl5pPr marL="2286000" lvl="4" indent="-228600" algn="l">
              <a:lnSpc>
                <a:spcPct val="90000"/>
              </a:lnSpc>
              <a:spcBef>
                <a:spcPts val="1000"/>
              </a:spcBef>
              <a:spcAft>
                <a:spcPts val="0"/>
              </a:spcAft>
              <a:buClr>
                <a:srgbClr val="888888"/>
              </a:buClr>
              <a:buSzPts val="3200"/>
              <a:buNone/>
              <a:defRPr sz="3200">
                <a:solidFill>
                  <a:srgbClr val="888888"/>
                </a:solidFill>
              </a:defRPr>
            </a:lvl5pPr>
            <a:lvl6pPr marL="2743200" lvl="5" indent="-228600" algn="l">
              <a:lnSpc>
                <a:spcPct val="90000"/>
              </a:lnSpc>
              <a:spcBef>
                <a:spcPts val="1000"/>
              </a:spcBef>
              <a:spcAft>
                <a:spcPts val="0"/>
              </a:spcAft>
              <a:buClr>
                <a:srgbClr val="888888"/>
              </a:buClr>
              <a:buSzPts val="3200"/>
              <a:buNone/>
              <a:defRPr sz="3200">
                <a:solidFill>
                  <a:srgbClr val="888888"/>
                </a:solidFill>
              </a:defRPr>
            </a:lvl6pPr>
            <a:lvl7pPr marL="3200400" lvl="6" indent="-228600" algn="l">
              <a:lnSpc>
                <a:spcPct val="90000"/>
              </a:lnSpc>
              <a:spcBef>
                <a:spcPts val="1000"/>
              </a:spcBef>
              <a:spcAft>
                <a:spcPts val="0"/>
              </a:spcAft>
              <a:buClr>
                <a:srgbClr val="888888"/>
              </a:buClr>
              <a:buSzPts val="3200"/>
              <a:buNone/>
              <a:defRPr sz="3200">
                <a:solidFill>
                  <a:srgbClr val="888888"/>
                </a:solidFill>
              </a:defRPr>
            </a:lvl7pPr>
            <a:lvl8pPr marL="3657600" lvl="7" indent="-228600" algn="l">
              <a:lnSpc>
                <a:spcPct val="90000"/>
              </a:lnSpc>
              <a:spcBef>
                <a:spcPts val="1000"/>
              </a:spcBef>
              <a:spcAft>
                <a:spcPts val="0"/>
              </a:spcAft>
              <a:buClr>
                <a:srgbClr val="888888"/>
              </a:buClr>
              <a:buSzPts val="3200"/>
              <a:buNone/>
              <a:defRPr sz="3200">
                <a:solidFill>
                  <a:srgbClr val="888888"/>
                </a:solidFill>
              </a:defRPr>
            </a:lvl8pPr>
            <a:lvl9pPr marL="4114800" lvl="8" indent="-228600" algn="l">
              <a:lnSpc>
                <a:spcPct val="90000"/>
              </a:lnSpc>
              <a:spcBef>
                <a:spcPts val="1000"/>
              </a:spcBef>
              <a:spcAft>
                <a:spcPts val="0"/>
              </a:spcAft>
              <a:buClr>
                <a:srgbClr val="888888"/>
              </a:buClr>
              <a:buSzPts val="3200"/>
              <a:buNone/>
              <a:defRPr sz="3200">
                <a:solidFill>
                  <a:srgbClr val="888888"/>
                </a:solidFill>
              </a:defRPr>
            </a:lvl9pPr>
          </a:lstStyle>
          <a:p>
            <a:endParaRPr/>
          </a:p>
        </p:txBody>
      </p:sp>
      <p:sp>
        <p:nvSpPr>
          <p:cNvPr id="32" name="Google Shape;32;g2de72e35e2c_0_234"/>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g2de72e35e2c_0_234"/>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g2de72e35e2c_0_234"/>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g2de72e35e2c_0_240"/>
          <p:cNvSpPr txBox="1">
            <a:spLocks noGrp="1"/>
          </p:cNvSpPr>
          <p:nvPr>
            <p:ph type="title"/>
          </p:nvPr>
        </p:nvSpPr>
        <p:spPr>
          <a:xfrm>
            <a:off x="1676400" y="730250"/>
            <a:ext cx="21031200" cy="2651400"/>
          </a:xfrm>
          <a:prstGeom prst="rect">
            <a:avLst/>
          </a:prstGeom>
          <a:noFill/>
          <a:ln>
            <a:noFill/>
          </a:ln>
        </p:spPr>
        <p:txBody>
          <a:bodyPr spcFirstLastPara="1" wrap="square" lIns="182850" tIns="91400" rIns="182850" bIns="91400" anchor="ctr" anchorCtr="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g2de72e35e2c_0_240"/>
          <p:cNvSpPr txBox="1">
            <a:spLocks noGrp="1"/>
          </p:cNvSpPr>
          <p:nvPr>
            <p:ph type="body" idx="1"/>
          </p:nvPr>
        </p:nvSpPr>
        <p:spPr>
          <a:xfrm>
            <a:off x="1676400" y="3651250"/>
            <a:ext cx="10363200" cy="87024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38" name="Google Shape;38;g2de72e35e2c_0_240"/>
          <p:cNvSpPr txBox="1">
            <a:spLocks noGrp="1"/>
          </p:cNvSpPr>
          <p:nvPr>
            <p:ph type="body" idx="2"/>
          </p:nvPr>
        </p:nvSpPr>
        <p:spPr>
          <a:xfrm>
            <a:off x="12344400" y="3651250"/>
            <a:ext cx="10363200" cy="87024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39" name="Google Shape;39;g2de72e35e2c_0_240"/>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0" name="Google Shape;40;g2de72e35e2c_0_240"/>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1" name="Google Shape;41;g2de72e35e2c_0_240"/>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g2de72e35e2c_0_247"/>
          <p:cNvSpPr txBox="1">
            <a:spLocks noGrp="1"/>
          </p:cNvSpPr>
          <p:nvPr>
            <p:ph type="title"/>
          </p:nvPr>
        </p:nvSpPr>
        <p:spPr>
          <a:xfrm>
            <a:off x="1679576" y="730250"/>
            <a:ext cx="21031200" cy="2651400"/>
          </a:xfrm>
          <a:prstGeom prst="rect">
            <a:avLst/>
          </a:prstGeom>
          <a:noFill/>
          <a:ln>
            <a:noFill/>
          </a:ln>
        </p:spPr>
        <p:txBody>
          <a:bodyPr spcFirstLastPara="1" wrap="square" lIns="182850" tIns="91400" rIns="182850" bIns="91400" anchor="ctr" anchorCtr="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4" name="Google Shape;44;g2de72e35e2c_0_247"/>
          <p:cNvSpPr txBox="1">
            <a:spLocks noGrp="1"/>
          </p:cNvSpPr>
          <p:nvPr>
            <p:ph type="body" idx="1"/>
          </p:nvPr>
        </p:nvSpPr>
        <p:spPr>
          <a:xfrm>
            <a:off x="1679576" y="3362326"/>
            <a:ext cx="10315800" cy="1647600"/>
          </a:xfrm>
          <a:prstGeom prst="rect">
            <a:avLst/>
          </a:prstGeom>
          <a:noFill/>
          <a:ln>
            <a:noFill/>
          </a:ln>
        </p:spPr>
        <p:txBody>
          <a:bodyPr spcFirstLastPara="1" wrap="square" lIns="182850" tIns="91400" rIns="182850" bIns="91400" anchor="b" anchorCtr="0">
            <a:normAutofit/>
          </a:bodyPr>
          <a:lstStyle>
            <a:lvl1pPr marL="457200" lvl="0" indent="-228600" algn="l">
              <a:lnSpc>
                <a:spcPct val="90000"/>
              </a:lnSpc>
              <a:spcBef>
                <a:spcPts val="2000"/>
              </a:spcBef>
              <a:spcAft>
                <a:spcPts val="0"/>
              </a:spcAft>
              <a:buClr>
                <a:schemeClr val="dk1"/>
              </a:buClr>
              <a:buSzPts val="4800"/>
              <a:buNone/>
              <a:defRPr sz="4800" b="1"/>
            </a:lvl1pPr>
            <a:lvl2pPr marL="914400" lvl="1" indent="-228600" algn="l">
              <a:lnSpc>
                <a:spcPct val="90000"/>
              </a:lnSpc>
              <a:spcBef>
                <a:spcPts val="1000"/>
              </a:spcBef>
              <a:spcAft>
                <a:spcPts val="0"/>
              </a:spcAft>
              <a:buClr>
                <a:schemeClr val="dk1"/>
              </a:buClr>
              <a:buSzPts val="4000"/>
              <a:buNone/>
              <a:defRPr sz="4000" b="1"/>
            </a:lvl2pPr>
            <a:lvl3pPr marL="1371600" lvl="2" indent="-228600" algn="l">
              <a:lnSpc>
                <a:spcPct val="90000"/>
              </a:lnSpc>
              <a:spcBef>
                <a:spcPts val="1000"/>
              </a:spcBef>
              <a:spcAft>
                <a:spcPts val="0"/>
              </a:spcAft>
              <a:buClr>
                <a:schemeClr val="dk1"/>
              </a:buClr>
              <a:buSzPts val="3600"/>
              <a:buNone/>
              <a:defRPr sz="3600" b="1"/>
            </a:lvl3pPr>
            <a:lvl4pPr marL="1828800" lvl="3" indent="-228600" algn="l">
              <a:lnSpc>
                <a:spcPct val="90000"/>
              </a:lnSpc>
              <a:spcBef>
                <a:spcPts val="1000"/>
              </a:spcBef>
              <a:spcAft>
                <a:spcPts val="0"/>
              </a:spcAft>
              <a:buClr>
                <a:schemeClr val="dk1"/>
              </a:buClr>
              <a:buSzPts val="3200"/>
              <a:buNone/>
              <a:defRPr sz="3200" b="1"/>
            </a:lvl4pPr>
            <a:lvl5pPr marL="2286000" lvl="4" indent="-228600" algn="l">
              <a:lnSpc>
                <a:spcPct val="90000"/>
              </a:lnSpc>
              <a:spcBef>
                <a:spcPts val="1000"/>
              </a:spcBef>
              <a:spcAft>
                <a:spcPts val="0"/>
              </a:spcAft>
              <a:buClr>
                <a:schemeClr val="dk1"/>
              </a:buClr>
              <a:buSzPts val="3200"/>
              <a:buNone/>
              <a:defRPr sz="3200" b="1"/>
            </a:lvl5pPr>
            <a:lvl6pPr marL="2743200" lvl="5" indent="-228600" algn="l">
              <a:lnSpc>
                <a:spcPct val="90000"/>
              </a:lnSpc>
              <a:spcBef>
                <a:spcPts val="1000"/>
              </a:spcBef>
              <a:spcAft>
                <a:spcPts val="0"/>
              </a:spcAft>
              <a:buClr>
                <a:schemeClr val="dk1"/>
              </a:buClr>
              <a:buSzPts val="3200"/>
              <a:buNone/>
              <a:defRPr sz="3200" b="1"/>
            </a:lvl6pPr>
            <a:lvl7pPr marL="3200400" lvl="6" indent="-228600" algn="l">
              <a:lnSpc>
                <a:spcPct val="90000"/>
              </a:lnSpc>
              <a:spcBef>
                <a:spcPts val="1000"/>
              </a:spcBef>
              <a:spcAft>
                <a:spcPts val="0"/>
              </a:spcAft>
              <a:buClr>
                <a:schemeClr val="dk1"/>
              </a:buClr>
              <a:buSzPts val="3200"/>
              <a:buNone/>
              <a:defRPr sz="3200" b="1"/>
            </a:lvl7pPr>
            <a:lvl8pPr marL="3657600" lvl="7" indent="-228600" algn="l">
              <a:lnSpc>
                <a:spcPct val="90000"/>
              </a:lnSpc>
              <a:spcBef>
                <a:spcPts val="1000"/>
              </a:spcBef>
              <a:spcAft>
                <a:spcPts val="0"/>
              </a:spcAft>
              <a:buClr>
                <a:schemeClr val="dk1"/>
              </a:buClr>
              <a:buSzPts val="3200"/>
              <a:buNone/>
              <a:defRPr sz="3200" b="1"/>
            </a:lvl8pPr>
            <a:lvl9pPr marL="4114800" lvl="8" indent="-228600" algn="l">
              <a:lnSpc>
                <a:spcPct val="90000"/>
              </a:lnSpc>
              <a:spcBef>
                <a:spcPts val="1000"/>
              </a:spcBef>
              <a:spcAft>
                <a:spcPts val="0"/>
              </a:spcAft>
              <a:buClr>
                <a:schemeClr val="dk1"/>
              </a:buClr>
              <a:buSzPts val="3200"/>
              <a:buNone/>
              <a:defRPr sz="3200" b="1"/>
            </a:lvl9pPr>
          </a:lstStyle>
          <a:p>
            <a:endParaRPr/>
          </a:p>
        </p:txBody>
      </p:sp>
      <p:sp>
        <p:nvSpPr>
          <p:cNvPr id="45" name="Google Shape;45;g2de72e35e2c_0_247"/>
          <p:cNvSpPr txBox="1">
            <a:spLocks noGrp="1"/>
          </p:cNvSpPr>
          <p:nvPr>
            <p:ph type="body" idx="2"/>
          </p:nvPr>
        </p:nvSpPr>
        <p:spPr>
          <a:xfrm>
            <a:off x="1679576" y="5010150"/>
            <a:ext cx="10315800" cy="73692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46" name="Google Shape;46;g2de72e35e2c_0_247"/>
          <p:cNvSpPr txBox="1">
            <a:spLocks noGrp="1"/>
          </p:cNvSpPr>
          <p:nvPr>
            <p:ph type="body" idx="3"/>
          </p:nvPr>
        </p:nvSpPr>
        <p:spPr>
          <a:xfrm>
            <a:off x="12344400" y="3362326"/>
            <a:ext cx="10366200" cy="1647600"/>
          </a:xfrm>
          <a:prstGeom prst="rect">
            <a:avLst/>
          </a:prstGeom>
          <a:noFill/>
          <a:ln>
            <a:noFill/>
          </a:ln>
        </p:spPr>
        <p:txBody>
          <a:bodyPr spcFirstLastPara="1" wrap="square" lIns="182850" tIns="91400" rIns="182850" bIns="91400" anchor="b" anchorCtr="0">
            <a:normAutofit/>
          </a:bodyPr>
          <a:lstStyle>
            <a:lvl1pPr marL="457200" lvl="0" indent="-228600" algn="l">
              <a:lnSpc>
                <a:spcPct val="90000"/>
              </a:lnSpc>
              <a:spcBef>
                <a:spcPts val="2000"/>
              </a:spcBef>
              <a:spcAft>
                <a:spcPts val="0"/>
              </a:spcAft>
              <a:buClr>
                <a:schemeClr val="dk1"/>
              </a:buClr>
              <a:buSzPts val="4800"/>
              <a:buNone/>
              <a:defRPr sz="4800" b="1"/>
            </a:lvl1pPr>
            <a:lvl2pPr marL="914400" lvl="1" indent="-228600" algn="l">
              <a:lnSpc>
                <a:spcPct val="90000"/>
              </a:lnSpc>
              <a:spcBef>
                <a:spcPts val="1000"/>
              </a:spcBef>
              <a:spcAft>
                <a:spcPts val="0"/>
              </a:spcAft>
              <a:buClr>
                <a:schemeClr val="dk1"/>
              </a:buClr>
              <a:buSzPts val="4000"/>
              <a:buNone/>
              <a:defRPr sz="4000" b="1"/>
            </a:lvl2pPr>
            <a:lvl3pPr marL="1371600" lvl="2" indent="-228600" algn="l">
              <a:lnSpc>
                <a:spcPct val="90000"/>
              </a:lnSpc>
              <a:spcBef>
                <a:spcPts val="1000"/>
              </a:spcBef>
              <a:spcAft>
                <a:spcPts val="0"/>
              </a:spcAft>
              <a:buClr>
                <a:schemeClr val="dk1"/>
              </a:buClr>
              <a:buSzPts val="3600"/>
              <a:buNone/>
              <a:defRPr sz="3600" b="1"/>
            </a:lvl3pPr>
            <a:lvl4pPr marL="1828800" lvl="3" indent="-228600" algn="l">
              <a:lnSpc>
                <a:spcPct val="90000"/>
              </a:lnSpc>
              <a:spcBef>
                <a:spcPts val="1000"/>
              </a:spcBef>
              <a:spcAft>
                <a:spcPts val="0"/>
              </a:spcAft>
              <a:buClr>
                <a:schemeClr val="dk1"/>
              </a:buClr>
              <a:buSzPts val="3200"/>
              <a:buNone/>
              <a:defRPr sz="3200" b="1"/>
            </a:lvl4pPr>
            <a:lvl5pPr marL="2286000" lvl="4" indent="-228600" algn="l">
              <a:lnSpc>
                <a:spcPct val="90000"/>
              </a:lnSpc>
              <a:spcBef>
                <a:spcPts val="1000"/>
              </a:spcBef>
              <a:spcAft>
                <a:spcPts val="0"/>
              </a:spcAft>
              <a:buClr>
                <a:schemeClr val="dk1"/>
              </a:buClr>
              <a:buSzPts val="3200"/>
              <a:buNone/>
              <a:defRPr sz="3200" b="1"/>
            </a:lvl5pPr>
            <a:lvl6pPr marL="2743200" lvl="5" indent="-228600" algn="l">
              <a:lnSpc>
                <a:spcPct val="90000"/>
              </a:lnSpc>
              <a:spcBef>
                <a:spcPts val="1000"/>
              </a:spcBef>
              <a:spcAft>
                <a:spcPts val="0"/>
              </a:spcAft>
              <a:buClr>
                <a:schemeClr val="dk1"/>
              </a:buClr>
              <a:buSzPts val="3200"/>
              <a:buNone/>
              <a:defRPr sz="3200" b="1"/>
            </a:lvl6pPr>
            <a:lvl7pPr marL="3200400" lvl="6" indent="-228600" algn="l">
              <a:lnSpc>
                <a:spcPct val="90000"/>
              </a:lnSpc>
              <a:spcBef>
                <a:spcPts val="1000"/>
              </a:spcBef>
              <a:spcAft>
                <a:spcPts val="0"/>
              </a:spcAft>
              <a:buClr>
                <a:schemeClr val="dk1"/>
              </a:buClr>
              <a:buSzPts val="3200"/>
              <a:buNone/>
              <a:defRPr sz="3200" b="1"/>
            </a:lvl7pPr>
            <a:lvl8pPr marL="3657600" lvl="7" indent="-228600" algn="l">
              <a:lnSpc>
                <a:spcPct val="90000"/>
              </a:lnSpc>
              <a:spcBef>
                <a:spcPts val="1000"/>
              </a:spcBef>
              <a:spcAft>
                <a:spcPts val="0"/>
              </a:spcAft>
              <a:buClr>
                <a:schemeClr val="dk1"/>
              </a:buClr>
              <a:buSzPts val="3200"/>
              <a:buNone/>
              <a:defRPr sz="3200" b="1"/>
            </a:lvl8pPr>
            <a:lvl9pPr marL="4114800" lvl="8" indent="-228600" algn="l">
              <a:lnSpc>
                <a:spcPct val="90000"/>
              </a:lnSpc>
              <a:spcBef>
                <a:spcPts val="1000"/>
              </a:spcBef>
              <a:spcAft>
                <a:spcPts val="0"/>
              </a:spcAft>
              <a:buClr>
                <a:schemeClr val="dk1"/>
              </a:buClr>
              <a:buSzPts val="3200"/>
              <a:buNone/>
              <a:defRPr sz="3200" b="1"/>
            </a:lvl9pPr>
          </a:lstStyle>
          <a:p>
            <a:endParaRPr/>
          </a:p>
        </p:txBody>
      </p:sp>
      <p:sp>
        <p:nvSpPr>
          <p:cNvPr id="47" name="Google Shape;47;g2de72e35e2c_0_247"/>
          <p:cNvSpPr txBox="1">
            <a:spLocks noGrp="1"/>
          </p:cNvSpPr>
          <p:nvPr>
            <p:ph type="body" idx="4"/>
          </p:nvPr>
        </p:nvSpPr>
        <p:spPr>
          <a:xfrm>
            <a:off x="12344400" y="5010150"/>
            <a:ext cx="10366200" cy="73692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48" name="Google Shape;48;g2de72e35e2c_0_247"/>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9" name="Google Shape;49;g2de72e35e2c_0_247"/>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0" name="Google Shape;50;g2de72e35e2c_0_247"/>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g2de72e35e2c_0_256"/>
          <p:cNvSpPr txBox="1">
            <a:spLocks noGrp="1"/>
          </p:cNvSpPr>
          <p:nvPr>
            <p:ph type="title"/>
          </p:nvPr>
        </p:nvSpPr>
        <p:spPr>
          <a:xfrm>
            <a:off x="1676400" y="730250"/>
            <a:ext cx="21031200" cy="2651400"/>
          </a:xfrm>
          <a:prstGeom prst="rect">
            <a:avLst/>
          </a:prstGeom>
          <a:noFill/>
          <a:ln>
            <a:noFill/>
          </a:ln>
        </p:spPr>
        <p:txBody>
          <a:bodyPr spcFirstLastPara="1" wrap="square" lIns="182850" tIns="91400" rIns="182850" bIns="91400" anchor="ctr" anchorCtr="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3" name="Google Shape;53;g2de72e35e2c_0_256"/>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4" name="Google Shape;54;g2de72e35e2c_0_256"/>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5" name="Google Shape;55;g2de72e35e2c_0_256"/>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g2de72e35e2c_0_261"/>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8" name="Google Shape;58;g2de72e35e2c_0_261"/>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9" name="Google Shape;59;g2de72e35e2c_0_261"/>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g2de72e35e2c_0_210"/>
          <p:cNvSpPr txBox="1">
            <a:spLocks noGrp="1"/>
          </p:cNvSpPr>
          <p:nvPr>
            <p:ph type="title"/>
          </p:nvPr>
        </p:nvSpPr>
        <p:spPr>
          <a:xfrm>
            <a:off x="1676400" y="730250"/>
            <a:ext cx="21031200" cy="2651400"/>
          </a:xfrm>
          <a:prstGeom prst="rect">
            <a:avLst/>
          </a:prstGeom>
          <a:noFill/>
          <a:ln>
            <a:noFill/>
          </a:ln>
        </p:spPr>
        <p:txBody>
          <a:bodyPr spcFirstLastPara="1" wrap="square" lIns="182850" tIns="91400" rIns="182850" bIns="91400" anchor="ctr" anchorCtr="0">
            <a:norm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9pPr>
          </a:lstStyle>
          <a:p>
            <a:endParaRPr/>
          </a:p>
        </p:txBody>
      </p:sp>
      <p:sp>
        <p:nvSpPr>
          <p:cNvPr id="7" name="Google Shape;7;g2de72e35e2c_0_210"/>
          <p:cNvSpPr txBox="1">
            <a:spLocks noGrp="1"/>
          </p:cNvSpPr>
          <p:nvPr>
            <p:ph type="body" idx="1"/>
          </p:nvPr>
        </p:nvSpPr>
        <p:spPr>
          <a:xfrm>
            <a:off x="1676400" y="3651250"/>
            <a:ext cx="21031200" cy="8702400"/>
          </a:xfrm>
          <a:prstGeom prst="rect">
            <a:avLst/>
          </a:prstGeom>
          <a:noFill/>
          <a:ln>
            <a:noFill/>
          </a:ln>
        </p:spPr>
        <p:txBody>
          <a:bodyPr spcFirstLastPara="1" wrap="square" lIns="182850" tIns="91400" rIns="182850" bIns="91400" anchor="t" anchorCtr="0">
            <a:norm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8" name="Google Shape;8;g2de72e35e2c_0_210"/>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marR="0" lvl="0" algn="l" rtl="0">
              <a:lnSpc>
                <a:spcPct val="100000"/>
              </a:lnSpc>
              <a:spcBef>
                <a:spcPts val="0"/>
              </a:spcBef>
              <a:spcAft>
                <a:spcPts val="0"/>
              </a:spcAft>
              <a:buClr>
                <a:srgbClr val="000000"/>
              </a:buClr>
              <a:buSzPts val="2800"/>
              <a:buFont typeface="Arial"/>
              <a:buNone/>
              <a:defRPr sz="2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9" name="Google Shape;9;g2de72e35e2c_0_210"/>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marR="0" lvl="0" algn="ctr" rtl="0">
              <a:lnSpc>
                <a:spcPct val="100000"/>
              </a:lnSpc>
              <a:spcBef>
                <a:spcPts val="0"/>
              </a:spcBef>
              <a:spcAft>
                <a:spcPts val="0"/>
              </a:spcAft>
              <a:buClr>
                <a:srgbClr val="000000"/>
              </a:buClr>
              <a:buSzPts val="2800"/>
              <a:buFont typeface="Arial"/>
              <a:buNone/>
              <a:defRPr sz="2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10" name="Google Shape;10;g2de72e35e2c_0_210"/>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g2de72e35e2c_0_0"/>
          <p:cNvSpPr txBox="1">
            <a:spLocks noGrp="1"/>
          </p:cNvSpPr>
          <p:nvPr>
            <p:ph type="title"/>
          </p:nvPr>
        </p:nvSpPr>
        <p:spPr>
          <a:xfrm>
            <a:off x="1676400" y="730250"/>
            <a:ext cx="21031200" cy="2651100"/>
          </a:xfrm>
          <a:prstGeom prst="rect">
            <a:avLst/>
          </a:prstGeom>
          <a:noFill/>
          <a:ln>
            <a:noFill/>
          </a:ln>
        </p:spPr>
        <p:txBody>
          <a:bodyPr spcFirstLastPara="1" wrap="square" lIns="182850" tIns="91400" rIns="182850" bIns="91400" anchor="ctr" anchorCtr="0">
            <a:normAutofit/>
          </a:bodyPr>
          <a:lstStyle>
            <a:lvl1pPr marR="0" lvl="0" algn="l" rtl="0">
              <a:lnSpc>
                <a:spcPct val="90000"/>
              </a:lnSpc>
              <a:spcBef>
                <a:spcPts val="0"/>
              </a:spcBef>
              <a:spcAft>
                <a:spcPts val="0"/>
              </a:spcAft>
              <a:buClr>
                <a:srgbClr val="F4892E"/>
              </a:buClr>
              <a:buSzPts val="8000"/>
              <a:buFont typeface="Lexend"/>
              <a:buNone/>
              <a:defRPr sz="8000" i="0" u="none" strike="noStrike" cap="none">
                <a:solidFill>
                  <a:srgbClr val="F4892E"/>
                </a:solidFill>
                <a:latin typeface="Lexend"/>
                <a:ea typeface="Lexend"/>
                <a:cs typeface="Lexend"/>
                <a:sym typeface="Lexend"/>
              </a:defRPr>
            </a:lvl1pPr>
            <a:lvl2pPr marR="0" lvl="1"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9pPr>
          </a:lstStyle>
          <a:p>
            <a:endParaRPr/>
          </a:p>
        </p:txBody>
      </p:sp>
      <p:sp>
        <p:nvSpPr>
          <p:cNvPr id="88" name="Google Shape;88;g2de72e35e2c_0_0"/>
          <p:cNvSpPr txBox="1">
            <a:spLocks noGrp="1"/>
          </p:cNvSpPr>
          <p:nvPr>
            <p:ph type="body" idx="1"/>
          </p:nvPr>
        </p:nvSpPr>
        <p:spPr>
          <a:xfrm>
            <a:off x="1676400" y="3651250"/>
            <a:ext cx="21031200" cy="8702700"/>
          </a:xfrm>
          <a:prstGeom prst="rect">
            <a:avLst/>
          </a:prstGeom>
          <a:noFill/>
          <a:ln>
            <a:noFill/>
          </a:ln>
        </p:spPr>
        <p:txBody>
          <a:bodyPr spcFirstLastPara="1" wrap="square" lIns="182850" tIns="91400" rIns="182850" bIns="91400" anchor="t" anchorCtr="0">
            <a:normAutofit/>
          </a:bodyPr>
          <a:lstStyle>
            <a:lvl1pPr marL="457200" marR="0" lvl="0" indent="-482600" algn="l" rtl="0">
              <a:lnSpc>
                <a:spcPct val="90000"/>
              </a:lnSpc>
              <a:spcBef>
                <a:spcPts val="2000"/>
              </a:spcBef>
              <a:spcAft>
                <a:spcPts val="0"/>
              </a:spcAft>
              <a:buClr>
                <a:srgbClr val="445D73"/>
              </a:buClr>
              <a:buSzPts val="4000"/>
              <a:buFont typeface="Arial"/>
              <a:buChar char="•"/>
              <a:defRPr sz="4000" b="0" i="0" u="none" strike="noStrike" cap="none">
                <a:solidFill>
                  <a:srgbClr val="445D73"/>
                </a:solidFill>
                <a:latin typeface="Calibri"/>
                <a:ea typeface="Calibri"/>
                <a:cs typeface="Calibri"/>
                <a:sym typeface="Calibri"/>
              </a:defRPr>
            </a:lvl1pPr>
            <a:lvl2pPr marL="914400" marR="0" lvl="1" indent="-482600" algn="l" rtl="0">
              <a:lnSpc>
                <a:spcPct val="90000"/>
              </a:lnSpc>
              <a:spcBef>
                <a:spcPts val="1000"/>
              </a:spcBef>
              <a:spcAft>
                <a:spcPts val="0"/>
              </a:spcAft>
              <a:buClr>
                <a:srgbClr val="445D73"/>
              </a:buClr>
              <a:buSzPts val="4000"/>
              <a:buFont typeface="Arial"/>
              <a:buChar char="•"/>
              <a:defRPr sz="4000" b="0" i="0" u="none" strike="noStrike" cap="none">
                <a:solidFill>
                  <a:srgbClr val="445D73"/>
                </a:solidFill>
                <a:latin typeface="Calibri"/>
                <a:ea typeface="Calibri"/>
                <a:cs typeface="Calibri"/>
                <a:sym typeface="Calibri"/>
              </a:defRPr>
            </a:lvl2pPr>
            <a:lvl3pPr marL="1371600" marR="0" lvl="2" indent="-482600" algn="l" rtl="0">
              <a:lnSpc>
                <a:spcPct val="90000"/>
              </a:lnSpc>
              <a:spcBef>
                <a:spcPts val="1000"/>
              </a:spcBef>
              <a:spcAft>
                <a:spcPts val="0"/>
              </a:spcAft>
              <a:buClr>
                <a:srgbClr val="445D73"/>
              </a:buClr>
              <a:buSzPts val="4000"/>
              <a:buFont typeface="Arial"/>
              <a:buChar char="•"/>
              <a:defRPr sz="4000" b="0" i="0" u="none" strike="noStrike" cap="none">
                <a:solidFill>
                  <a:srgbClr val="445D73"/>
                </a:solidFill>
                <a:latin typeface="Calibri"/>
                <a:ea typeface="Calibri"/>
                <a:cs typeface="Calibri"/>
                <a:sym typeface="Calibri"/>
              </a:defRPr>
            </a:lvl3pPr>
            <a:lvl4pPr marL="1828800" marR="0" lvl="3" indent="-482600" algn="l" rtl="0">
              <a:lnSpc>
                <a:spcPct val="90000"/>
              </a:lnSpc>
              <a:spcBef>
                <a:spcPts val="1000"/>
              </a:spcBef>
              <a:spcAft>
                <a:spcPts val="0"/>
              </a:spcAft>
              <a:buClr>
                <a:srgbClr val="445D73"/>
              </a:buClr>
              <a:buSzPts val="4000"/>
              <a:buFont typeface="Arial"/>
              <a:buChar char="•"/>
              <a:defRPr sz="4000" b="0" i="0" u="none" strike="noStrike" cap="none">
                <a:solidFill>
                  <a:srgbClr val="445D73"/>
                </a:solidFill>
                <a:latin typeface="Calibri"/>
                <a:ea typeface="Calibri"/>
                <a:cs typeface="Calibri"/>
                <a:sym typeface="Calibri"/>
              </a:defRPr>
            </a:lvl4pPr>
            <a:lvl5pPr marL="2286000" marR="0" lvl="4" indent="-482600" algn="l" rtl="0">
              <a:lnSpc>
                <a:spcPct val="90000"/>
              </a:lnSpc>
              <a:spcBef>
                <a:spcPts val="1000"/>
              </a:spcBef>
              <a:spcAft>
                <a:spcPts val="0"/>
              </a:spcAft>
              <a:buClr>
                <a:srgbClr val="445D73"/>
              </a:buClr>
              <a:buSzPts val="4000"/>
              <a:buFont typeface="Arial"/>
              <a:buChar char="•"/>
              <a:defRPr sz="4000" b="0" i="0" u="none" strike="noStrike" cap="none">
                <a:solidFill>
                  <a:srgbClr val="445D73"/>
                </a:solidFill>
                <a:latin typeface="Calibri"/>
                <a:ea typeface="Calibri"/>
                <a:cs typeface="Calibri"/>
                <a:sym typeface="Calibri"/>
              </a:defRPr>
            </a:lvl5pPr>
            <a:lvl6pPr marL="2743200" marR="0" lvl="5" indent="-482600" algn="l" rtl="0">
              <a:lnSpc>
                <a:spcPct val="90000"/>
              </a:lnSpc>
              <a:spcBef>
                <a:spcPts val="1000"/>
              </a:spcBef>
              <a:spcAft>
                <a:spcPts val="0"/>
              </a:spcAft>
              <a:buClr>
                <a:srgbClr val="445D73"/>
              </a:buClr>
              <a:buSzPts val="4000"/>
              <a:buFont typeface="Arial"/>
              <a:buChar char="•"/>
              <a:defRPr sz="4000" b="0" i="0" u="none" strike="noStrike" cap="none">
                <a:solidFill>
                  <a:srgbClr val="445D73"/>
                </a:solidFill>
                <a:latin typeface="Calibri"/>
                <a:ea typeface="Calibri"/>
                <a:cs typeface="Calibri"/>
                <a:sym typeface="Calibri"/>
              </a:defRPr>
            </a:lvl6pPr>
            <a:lvl7pPr marL="3200400" marR="0" lvl="6" indent="-482600" algn="l" rtl="0">
              <a:lnSpc>
                <a:spcPct val="90000"/>
              </a:lnSpc>
              <a:spcBef>
                <a:spcPts val="1000"/>
              </a:spcBef>
              <a:spcAft>
                <a:spcPts val="0"/>
              </a:spcAft>
              <a:buClr>
                <a:srgbClr val="445D73"/>
              </a:buClr>
              <a:buSzPts val="4000"/>
              <a:buFont typeface="Arial"/>
              <a:buChar char="•"/>
              <a:defRPr sz="4000" b="0" i="0" u="none" strike="noStrike" cap="none">
                <a:solidFill>
                  <a:srgbClr val="445D73"/>
                </a:solidFill>
                <a:latin typeface="Calibri"/>
                <a:ea typeface="Calibri"/>
                <a:cs typeface="Calibri"/>
                <a:sym typeface="Calibri"/>
              </a:defRPr>
            </a:lvl7pPr>
            <a:lvl8pPr marL="3657600" marR="0" lvl="7" indent="-482600" algn="l" rtl="0">
              <a:lnSpc>
                <a:spcPct val="90000"/>
              </a:lnSpc>
              <a:spcBef>
                <a:spcPts val="1000"/>
              </a:spcBef>
              <a:spcAft>
                <a:spcPts val="0"/>
              </a:spcAft>
              <a:buClr>
                <a:srgbClr val="445D73"/>
              </a:buClr>
              <a:buSzPts val="4000"/>
              <a:buFont typeface="Arial"/>
              <a:buChar char="•"/>
              <a:defRPr sz="4000" b="0" i="0" u="none" strike="noStrike" cap="none">
                <a:solidFill>
                  <a:srgbClr val="445D73"/>
                </a:solidFill>
                <a:latin typeface="Calibri"/>
                <a:ea typeface="Calibri"/>
                <a:cs typeface="Calibri"/>
                <a:sym typeface="Calibri"/>
              </a:defRPr>
            </a:lvl8pPr>
            <a:lvl9pPr marL="4114800" marR="0" lvl="8" indent="-482600" algn="l" rtl="0">
              <a:lnSpc>
                <a:spcPct val="90000"/>
              </a:lnSpc>
              <a:spcBef>
                <a:spcPts val="1000"/>
              </a:spcBef>
              <a:spcAft>
                <a:spcPts val="0"/>
              </a:spcAft>
              <a:buClr>
                <a:srgbClr val="445D73"/>
              </a:buClr>
              <a:buSzPts val="4000"/>
              <a:buFont typeface="Arial"/>
              <a:buChar char="•"/>
              <a:defRPr sz="4000" b="0" i="0" u="none" strike="noStrike" cap="none">
                <a:solidFill>
                  <a:srgbClr val="445D73"/>
                </a:solidFill>
                <a:latin typeface="Calibri"/>
                <a:ea typeface="Calibri"/>
                <a:cs typeface="Calibri"/>
                <a:sym typeface="Calibri"/>
              </a:defRPr>
            </a:lvl9pPr>
          </a:lstStyle>
          <a:p>
            <a:endParaRPr/>
          </a:p>
        </p:txBody>
      </p:sp>
      <p:sp>
        <p:nvSpPr>
          <p:cNvPr id="89" name="Google Shape;89;g2de72e35e2c_0_0"/>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marR="0" lvl="0" algn="l" rtl="0">
              <a:lnSpc>
                <a:spcPct val="100000"/>
              </a:lnSpc>
              <a:spcBef>
                <a:spcPts val="0"/>
              </a:spcBef>
              <a:spcAft>
                <a:spcPts val="0"/>
              </a:spcAft>
              <a:buClr>
                <a:srgbClr val="000000"/>
              </a:buClr>
              <a:buSzPts val="2800"/>
              <a:buFont typeface="Arial"/>
              <a:buNone/>
              <a:defRPr sz="2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90" name="Google Shape;90;g2de72e35e2c_0_0"/>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marR="0" lvl="0" algn="ctr" rtl="0">
              <a:lnSpc>
                <a:spcPct val="100000"/>
              </a:lnSpc>
              <a:spcBef>
                <a:spcPts val="0"/>
              </a:spcBef>
              <a:spcAft>
                <a:spcPts val="0"/>
              </a:spcAft>
              <a:buClr>
                <a:srgbClr val="000000"/>
              </a:buClr>
              <a:buSzPts val="2800"/>
              <a:buFont typeface="Arial"/>
              <a:buNone/>
              <a:defRPr sz="2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91" name="Google Shape;91;g2de72e35e2c_0_0"/>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186"/>
        <p:cNvGrpSpPr/>
        <p:nvPr/>
      </p:nvGrpSpPr>
      <p:grpSpPr>
        <a:xfrm>
          <a:off x="0" y="0"/>
          <a:ext cx="0" cy="0"/>
          <a:chOff x="0" y="0"/>
          <a:chExt cx="0" cy="0"/>
        </a:xfrm>
      </p:grpSpPr>
      <p:sp>
        <p:nvSpPr>
          <p:cNvPr id="187" name="Google Shape;187;g2ec2e35801e_0_316"/>
          <p:cNvSpPr txBox="1">
            <a:spLocks noGrp="1"/>
          </p:cNvSpPr>
          <p:nvPr>
            <p:ph type="title"/>
          </p:nvPr>
        </p:nvSpPr>
        <p:spPr>
          <a:xfrm>
            <a:off x="3105583" y="844452"/>
            <a:ext cx="19358400" cy="1527000"/>
          </a:xfrm>
          <a:prstGeom prst="rect">
            <a:avLst/>
          </a:prstGeom>
          <a:noFill/>
          <a:ln>
            <a:noFill/>
          </a:ln>
        </p:spPr>
        <p:txBody>
          <a:bodyPr spcFirstLastPara="1" wrap="square" lIns="252650" tIns="252650" rIns="252650" bIns="252650" anchor="ctr" anchorCtr="0">
            <a:noAutofit/>
          </a:bodyPr>
          <a:lstStyle>
            <a:lvl1pPr marR="0" lvl="0" algn="l" rtl="0">
              <a:lnSpc>
                <a:spcPct val="100000"/>
              </a:lnSpc>
              <a:spcBef>
                <a:spcPts val="0"/>
              </a:spcBef>
              <a:spcAft>
                <a:spcPts val="0"/>
              </a:spcAft>
              <a:buClr>
                <a:schemeClr val="dk1"/>
              </a:buClr>
              <a:buSzPts val="8800"/>
              <a:buFont typeface="Lexend"/>
              <a:buNone/>
              <a:defRPr sz="8800" b="0" i="0" u="none" strike="noStrike" cap="none">
                <a:solidFill>
                  <a:schemeClr val="dk1"/>
                </a:solidFill>
                <a:latin typeface="Lexend"/>
                <a:ea typeface="Lexend"/>
                <a:cs typeface="Lexend"/>
                <a:sym typeface="Lexend"/>
              </a:defRPr>
            </a:lvl1pPr>
            <a:lvl2pPr marR="0" lvl="1" algn="l" rtl="0">
              <a:lnSpc>
                <a:spcPct val="100000"/>
              </a:lnSpc>
              <a:spcBef>
                <a:spcPts val="0"/>
              </a:spcBef>
              <a:spcAft>
                <a:spcPts val="0"/>
              </a:spcAft>
              <a:buClr>
                <a:schemeClr val="dk1"/>
              </a:buClr>
              <a:buSzPts val="7800"/>
              <a:buFont typeface="Cormorant Garamond"/>
              <a:buNone/>
              <a:defRPr sz="7800" b="0" i="0" u="none" strike="noStrike" cap="none">
                <a:solidFill>
                  <a:schemeClr val="dk1"/>
                </a:solidFill>
                <a:latin typeface="Cormorant Garamond"/>
                <a:ea typeface="Cormorant Garamond"/>
                <a:cs typeface="Cormorant Garamond"/>
                <a:sym typeface="Cormorant Garamond"/>
              </a:defRPr>
            </a:lvl2pPr>
            <a:lvl3pPr marR="0" lvl="2" algn="l" rtl="0">
              <a:lnSpc>
                <a:spcPct val="100000"/>
              </a:lnSpc>
              <a:spcBef>
                <a:spcPts val="0"/>
              </a:spcBef>
              <a:spcAft>
                <a:spcPts val="0"/>
              </a:spcAft>
              <a:buClr>
                <a:schemeClr val="dk1"/>
              </a:buClr>
              <a:buSzPts val="7800"/>
              <a:buFont typeface="Cormorant Garamond"/>
              <a:buNone/>
              <a:defRPr sz="7800" b="0" i="0" u="none" strike="noStrike" cap="none">
                <a:solidFill>
                  <a:schemeClr val="dk1"/>
                </a:solidFill>
                <a:latin typeface="Cormorant Garamond"/>
                <a:ea typeface="Cormorant Garamond"/>
                <a:cs typeface="Cormorant Garamond"/>
                <a:sym typeface="Cormorant Garamond"/>
              </a:defRPr>
            </a:lvl3pPr>
            <a:lvl4pPr marR="0" lvl="3" algn="l" rtl="0">
              <a:lnSpc>
                <a:spcPct val="100000"/>
              </a:lnSpc>
              <a:spcBef>
                <a:spcPts val="0"/>
              </a:spcBef>
              <a:spcAft>
                <a:spcPts val="0"/>
              </a:spcAft>
              <a:buClr>
                <a:schemeClr val="dk1"/>
              </a:buClr>
              <a:buSzPts val="7800"/>
              <a:buFont typeface="Cormorant Garamond"/>
              <a:buNone/>
              <a:defRPr sz="7800" b="0" i="0" u="none" strike="noStrike" cap="none">
                <a:solidFill>
                  <a:schemeClr val="dk1"/>
                </a:solidFill>
                <a:latin typeface="Cormorant Garamond"/>
                <a:ea typeface="Cormorant Garamond"/>
                <a:cs typeface="Cormorant Garamond"/>
                <a:sym typeface="Cormorant Garamond"/>
              </a:defRPr>
            </a:lvl4pPr>
            <a:lvl5pPr marR="0" lvl="4" algn="l" rtl="0">
              <a:lnSpc>
                <a:spcPct val="100000"/>
              </a:lnSpc>
              <a:spcBef>
                <a:spcPts val="0"/>
              </a:spcBef>
              <a:spcAft>
                <a:spcPts val="0"/>
              </a:spcAft>
              <a:buClr>
                <a:schemeClr val="dk1"/>
              </a:buClr>
              <a:buSzPts val="7800"/>
              <a:buFont typeface="Cormorant Garamond"/>
              <a:buNone/>
              <a:defRPr sz="7800" b="0" i="0" u="none" strike="noStrike" cap="none">
                <a:solidFill>
                  <a:schemeClr val="dk1"/>
                </a:solidFill>
                <a:latin typeface="Cormorant Garamond"/>
                <a:ea typeface="Cormorant Garamond"/>
                <a:cs typeface="Cormorant Garamond"/>
                <a:sym typeface="Cormorant Garamond"/>
              </a:defRPr>
            </a:lvl5pPr>
            <a:lvl6pPr marR="0" lvl="5" algn="l" rtl="0">
              <a:lnSpc>
                <a:spcPct val="100000"/>
              </a:lnSpc>
              <a:spcBef>
                <a:spcPts val="0"/>
              </a:spcBef>
              <a:spcAft>
                <a:spcPts val="0"/>
              </a:spcAft>
              <a:buClr>
                <a:schemeClr val="dk1"/>
              </a:buClr>
              <a:buSzPts val="7800"/>
              <a:buFont typeface="Cormorant Garamond"/>
              <a:buNone/>
              <a:defRPr sz="7800" b="0" i="0" u="none" strike="noStrike" cap="none">
                <a:solidFill>
                  <a:schemeClr val="dk1"/>
                </a:solidFill>
                <a:latin typeface="Cormorant Garamond"/>
                <a:ea typeface="Cormorant Garamond"/>
                <a:cs typeface="Cormorant Garamond"/>
                <a:sym typeface="Cormorant Garamond"/>
              </a:defRPr>
            </a:lvl6pPr>
            <a:lvl7pPr marR="0" lvl="6" algn="l" rtl="0">
              <a:lnSpc>
                <a:spcPct val="100000"/>
              </a:lnSpc>
              <a:spcBef>
                <a:spcPts val="0"/>
              </a:spcBef>
              <a:spcAft>
                <a:spcPts val="0"/>
              </a:spcAft>
              <a:buClr>
                <a:schemeClr val="dk1"/>
              </a:buClr>
              <a:buSzPts val="7800"/>
              <a:buFont typeface="Cormorant Garamond"/>
              <a:buNone/>
              <a:defRPr sz="7800" b="0" i="0" u="none" strike="noStrike" cap="none">
                <a:solidFill>
                  <a:schemeClr val="dk1"/>
                </a:solidFill>
                <a:latin typeface="Cormorant Garamond"/>
                <a:ea typeface="Cormorant Garamond"/>
                <a:cs typeface="Cormorant Garamond"/>
                <a:sym typeface="Cormorant Garamond"/>
              </a:defRPr>
            </a:lvl7pPr>
            <a:lvl8pPr marR="0" lvl="7" algn="l" rtl="0">
              <a:lnSpc>
                <a:spcPct val="100000"/>
              </a:lnSpc>
              <a:spcBef>
                <a:spcPts val="0"/>
              </a:spcBef>
              <a:spcAft>
                <a:spcPts val="0"/>
              </a:spcAft>
              <a:buClr>
                <a:schemeClr val="dk1"/>
              </a:buClr>
              <a:buSzPts val="7800"/>
              <a:buFont typeface="Cormorant Garamond"/>
              <a:buNone/>
              <a:defRPr sz="7800" b="0" i="0" u="none" strike="noStrike" cap="none">
                <a:solidFill>
                  <a:schemeClr val="dk1"/>
                </a:solidFill>
                <a:latin typeface="Cormorant Garamond"/>
                <a:ea typeface="Cormorant Garamond"/>
                <a:cs typeface="Cormorant Garamond"/>
                <a:sym typeface="Cormorant Garamond"/>
              </a:defRPr>
            </a:lvl8pPr>
            <a:lvl9pPr marR="0" lvl="8" algn="l" rtl="0">
              <a:lnSpc>
                <a:spcPct val="100000"/>
              </a:lnSpc>
              <a:spcBef>
                <a:spcPts val="0"/>
              </a:spcBef>
              <a:spcAft>
                <a:spcPts val="0"/>
              </a:spcAft>
              <a:buClr>
                <a:schemeClr val="dk1"/>
              </a:buClr>
              <a:buSzPts val="7800"/>
              <a:buFont typeface="Cormorant Garamond"/>
              <a:buNone/>
              <a:defRPr sz="7800" b="0" i="0" u="none" strike="noStrike" cap="none">
                <a:solidFill>
                  <a:schemeClr val="dk1"/>
                </a:solidFill>
                <a:latin typeface="Cormorant Garamond"/>
                <a:ea typeface="Cormorant Garamond"/>
                <a:cs typeface="Cormorant Garamond"/>
                <a:sym typeface="Cormorant Garamond"/>
              </a:defRPr>
            </a:lvl9pPr>
          </a:lstStyle>
          <a:p>
            <a:endParaRPr/>
          </a:p>
        </p:txBody>
      </p:sp>
      <p:sp>
        <p:nvSpPr>
          <p:cNvPr id="188" name="Google Shape;188;g2ec2e35801e_0_316"/>
          <p:cNvSpPr txBox="1">
            <a:spLocks noGrp="1"/>
          </p:cNvSpPr>
          <p:nvPr>
            <p:ph type="body" idx="1"/>
          </p:nvPr>
        </p:nvSpPr>
        <p:spPr>
          <a:xfrm>
            <a:off x="1920001" y="3073267"/>
            <a:ext cx="20544000" cy="9111000"/>
          </a:xfrm>
          <a:prstGeom prst="rect">
            <a:avLst/>
          </a:prstGeom>
          <a:noFill/>
          <a:ln>
            <a:noFill/>
          </a:ln>
        </p:spPr>
        <p:txBody>
          <a:bodyPr spcFirstLastPara="1" wrap="square" lIns="252650" tIns="252650" rIns="252650" bIns="252650" anchor="t" anchorCtr="0">
            <a:noAutofit/>
          </a:bodyPr>
          <a:lstStyle>
            <a:lvl1pPr marL="457200" marR="0" lvl="0" indent="-495300" algn="l" rtl="0">
              <a:lnSpc>
                <a:spcPct val="115000"/>
              </a:lnSpc>
              <a:spcBef>
                <a:spcPts val="0"/>
              </a:spcBef>
              <a:spcAft>
                <a:spcPts val="0"/>
              </a:spcAft>
              <a:buClr>
                <a:srgbClr val="445D73"/>
              </a:buClr>
              <a:buSzPts val="4200"/>
              <a:buFont typeface="Antic"/>
              <a:buChar char="❖"/>
              <a:defRPr sz="4200" b="0" i="0" u="none" strike="noStrike" cap="none">
                <a:solidFill>
                  <a:srgbClr val="445D73"/>
                </a:solidFill>
                <a:latin typeface="Antic"/>
                <a:ea typeface="Antic"/>
                <a:cs typeface="Antic"/>
                <a:sym typeface="Antic"/>
              </a:defRPr>
            </a:lvl1pPr>
            <a:lvl2pPr marL="914400" marR="0" lvl="1" indent="-495300" algn="l" rtl="0">
              <a:lnSpc>
                <a:spcPct val="115000"/>
              </a:lnSpc>
              <a:spcBef>
                <a:spcPts val="0"/>
              </a:spcBef>
              <a:spcAft>
                <a:spcPts val="0"/>
              </a:spcAft>
              <a:buClr>
                <a:srgbClr val="445D73"/>
              </a:buClr>
              <a:buSzPts val="4200"/>
              <a:buFont typeface="Antic"/>
              <a:buChar char="➢"/>
              <a:defRPr sz="4200" b="0" i="0" u="none" strike="noStrike" cap="none">
                <a:solidFill>
                  <a:srgbClr val="445D73"/>
                </a:solidFill>
                <a:latin typeface="Antic"/>
                <a:ea typeface="Antic"/>
                <a:cs typeface="Antic"/>
                <a:sym typeface="Antic"/>
              </a:defRPr>
            </a:lvl2pPr>
            <a:lvl3pPr marL="1371600" marR="0" lvl="2" indent="-495300" algn="l" rtl="0">
              <a:lnSpc>
                <a:spcPct val="115000"/>
              </a:lnSpc>
              <a:spcBef>
                <a:spcPts val="0"/>
              </a:spcBef>
              <a:spcAft>
                <a:spcPts val="0"/>
              </a:spcAft>
              <a:buClr>
                <a:srgbClr val="445D73"/>
              </a:buClr>
              <a:buSzPts val="4200"/>
              <a:buFont typeface="Antic"/>
              <a:buChar char="■"/>
              <a:defRPr sz="4200" b="0" i="0" u="none" strike="noStrike" cap="none">
                <a:solidFill>
                  <a:srgbClr val="445D73"/>
                </a:solidFill>
                <a:latin typeface="Antic"/>
                <a:ea typeface="Antic"/>
                <a:cs typeface="Antic"/>
                <a:sym typeface="Antic"/>
              </a:defRPr>
            </a:lvl3pPr>
            <a:lvl4pPr marL="1828800" marR="0" lvl="3" indent="-495300" algn="l" rtl="0">
              <a:lnSpc>
                <a:spcPct val="115000"/>
              </a:lnSpc>
              <a:spcBef>
                <a:spcPts val="0"/>
              </a:spcBef>
              <a:spcAft>
                <a:spcPts val="0"/>
              </a:spcAft>
              <a:buClr>
                <a:srgbClr val="445D73"/>
              </a:buClr>
              <a:buSzPts val="4200"/>
              <a:buFont typeface="Antic"/>
              <a:buChar char="●"/>
              <a:defRPr sz="4200" b="0" i="0" u="none" strike="noStrike" cap="none">
                <a:solidFill>
                  <a:srgbClr val="445D73"/>
                </a:solidFill>
                <a:latin typeface="Antic"/>
                <a:ea typeface="Antic"/>
                <a:cs typeface="Antic"/>
                <a:sym typeface="Antic"/>
              </a:defRPr>
            </a:lvl4pPr>
            <a:lvl5pPr marL="2286000" marR="0" lvl="4" indent="-495300" algn="l" rtl="0">
              <a:lnSpc>
                <a:spcPct val="115000"/>
              </a:lnSpc>
              <a:spcBef>
                <a:spcPts val="0"/>
              </a:spcBef>
              <a:spcAft>
                <a:spcPts val="0"/>
              </a:spcAft>
              <a:buClr>
                <a:srgbClr val="445D73"/>
              </a:buClr>
              <a:buSzPts val="4200"/>
              <a:buFont typeface="Antic"/>
              <a:buChar char="◆"/>
              <a:defRPr sz="4200" b="0" i="0" u="none" strike="noStrike" cap="none">
                <a:solidFill>
                  <a:srgbClr val="445D73"/>
                </a:solidFill>
                <a:latin typeface="Antic"/>
                <a:ea typeface="Antic"/>
                <a:cs typeface="Antic"/>
                <a:sym typeface="Antic"/>
              </a:defRPr>
            </a:lvl5pPr>
            <a:lvl6pPr marL="2743200" marR="0" lvl="5" indent="-495300" algn="l" rtl="0">
              <a:lnSpc>
                <a:spcPct val="115000"/>
              </a:lnSpc>
              <a:spcBef>
                <a:spcPts val="0"/>
              </a:spcBef>
              <a:spcAft>
                <a:spcPts val="0"/>
              </a:spcAft>
              <a:buClr>
                <a:srgbClr val="445D73"/>
              </a:buClr>
              <a:buSzPts val="4200"/>
              <a:buFont typeface="Antic"/>
              <a:buChar char="➢"/>
              <a:defRPr sz="4200" b="0" i="0" u="none" strike="noStrike" cap="none">
                <a:solidFill>
                  <a:srgbClr val="445D73"/>
                </a:solidFill>
                <a:latin typeface="Antic"/>
                <a:ea typeface="Antic"/>
                <a:cs typeface="Antic"/>
                <a:sym typeface="Antic"/>
              </a:defRPr>
            </a:lvl6pPr>
            <a:lvl7pPr marL="3200400" marR="0" lvl="6" indent="-495300" algn="l" rtl="0">
              <a:lnSpc>
                <a:spcPct val="115000"/>
              </a:lnSpc>
              <a:spcBef>
                <a:spcPts val="0"/>
              </a:spcBef>
              <a:spcAft>
                <a:spcPts val="0"/>
              </a:spcAft>
              <a:buClr>
                <a:srgbClr val="445D73"/>
              </a:buClr>
              <a:buSzPts val="4200"/>
              <a:buFont typeface="Antic"/>
              <a:buChar char="■"/>
              <a:defRPr sz="4200" b="0" i="0" u="none" strike="noStrike" cap="none">
                <a:solidFill>
                  <a:srgbClr val="445D73"/>
                </a:solidFill>
                <a:latin typeface="Antic"/>
                <a:ea typeface="Antic"/>
                <a:cs typeface="Antic"/>
                <a:sym typeface="Antic"/>
              </a:defRPr>
            </a:lvl7pPr>
            <a:lvl8pPr marL="3657600" marR="0" lvl="7" indent="-495300" algn="l" rtl="0">
              <a:lnSpc>
                <a:spcPct val="115000"/>
              </a:lnSpc>
              <a:spcBef>
                <a:spcPts val="0"/>
              </a:spcBef>
              <a:spcAft>
                <a:spcPts val="0"/>
              </a:spcAft>
              <a:buClr>
                <a:srgbClr val="445D73"/>
              </a:buClr>
              <a:buSzPts val="4200"/>
              <a:buFont typeface="Antic"/>
              <a:buChar char="●"/>
              <a:defRPr sz="4200" b="0" i="0" u="none" strike="noStrike" cap="none">
                <a:solidFill>
                  <a:srgbClr val="445D73"/>
                </a:solidFill>
                <a:latin typeface="Antic"/>
                <a:ea typeface="Antic"/>
                <a:cs typeface="Antic"/>
                <a:sym typeface="Antic"/>
              </a:defRPr>
            </a:lvl8pPr>
            <a:lvl9pPr marL="4114800" marR="0" lvl="8" indent="-495300" algn="l" rtl="0">
              <a:lnSpc>
                <a:spcPct val="115000"/>
              </a:lnSpc>
              <a:spcBef>
                <a:spcPts val="0"/>
              </a:spcBef>
              <a:spcAft>
                <a:spcPts val="0"/>
              </a:spcAft>
              <a:buClr>
                <a:srgbClr val="445D73"/>
              </a:buClr>
              <a:buSzPts val="4200"/>
              <a:buFont typeface="Antic"/>
              <a:buChar char="◆"/>
              <a:defRPr sz="4200" b="0" i="0" u="none" strike="noStrike" cap="none">
                <a:solidFill>
                  <a:srgbClr val="445D73"/>
                </a:solidFill>
                <a:latin typeface="Antic"/>
                <a:ea typeface="Antic"/>
                <a:cs typeface="Antic"/>
                <a:sym typeface="Antic"/>
              </a:defRPr>
            </a:lvl9pPr>
          </a:lstStyle>
          <a:p>
            <a:endParaRPr/>
          </a:p>
        </p:txBody>
      </p:sp>
      <p:sp>
        <p:nvSpPr>
          <p:cNvPr id="189" name="Google Shape;189;g2ec2e35801e_0_316"/>
          <p:cNvSpPr txBox="1"/>
          <p:nvPr/>
        </p:nvSpPr>
        <p:spPr>
          <a:xfrm>
            <a:off x="8899467" y="12479866"/>
            <a:ext cx="7046400" cy="973800"/>
          </a:xfrm>
          <a:prstGeom prst="rect">
            <a:avLst/>
          </a:prstGeom>
          <a:noFill/>
          <a:ln>
            <a:noFill/>
          </a:ln>
        </p:spPr>
        <p:txBody>
          <a:bodyPr spcFirstLastPara="1" wrap="square" lIns="252650" tIns="126350" rIns="252650" bIns="126350" anchor="ctr" anchorCtr="0">
            <a:noAutofit/>
          </a:bodyPr>
          <a:lstStyle/>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888888"/>
              </a:solidFill>
              <a:latin typeface="Antic"/>
              <a:ea typeface="Antic"/>
              <a:cs typeface="Antic"/>
              <a:sym typeface="Antic"/>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3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g2de72e35e2c_0_195"/>
          <p:cNvPicPr preferRelativeResize="0"/>
          <p:nvPr/>
        </p:nvPicPr>
        <p:blipFill rotWithShape="1">
          <a:blip r:embed="rId3">
            <a:alphaModFix/>
          </a:blip>
          <a:srcRect t="2380" b="2380"/>
          <a:stretch/>
        </p:blipFill>
        <p:spPr>
          <a:xfrm>
            <a:off x="9907402" y="198960"/>
            <a:ext cx="5402600" cy="5145418"/>
          </a:xfrm>
          <a:prstGeom prst="rect">
            <a:avLst/>
          </a:prstGeom>
          <a:noFill/>
          <a:ln>
            <a:noFill/>
          </a:ln>
        </p:spPr>
      </p:pic>
      <p:sp>
        <p:nvSpPr>
          <p:cNvPr id="260" name="Google Shape;260;g2de72e35e2c_0_195"/>
          <p:cNvSpPr/>
          <p:nvPr/>
        </p:nvSpPr>
        <p:spPr>
          <a:xfrm>
            <a:off x="10544000" y="9712704"/>
            <a:ext cx="13557000" cy="1626600"/>
          </a:xfrm>
          <a:prstGeom prst="rect">
            <a:avLst/>
          </a:prstGeom>
          <a:solidFill>
            <a:srgbClr val="FF9900"/>
          </a:solidFill>
          <a:ln>
            <a:noFill/>
          </a:ln>
        </p:spPr>
        <p:txBody>
          <a:bodyPr spcFirstLastPara="1" wrap="square" lIns="252650" tIns="252650" rIns="252650" bIns="252650" anchor="ctr" anchorCtr="0">
            <a:noAutofit/>
          </a:bodyPr>
          <a:lstStyle/>
          <a:p>
            <a:pPr marL="0" marR="0" lvl="0" indent="0" algn="ctr" rtl="0">
              <a:lnSpc>
                <a:spcPct val="100000"/>
              </a:lnSpc>
              <a:spcBef>
                <a:spcPts val="0"/>
              </a:spcBef>
              <a:spcAft>
                <a:spcPts val="0"/>
              </a:spcAft>
              <a:buClr>
                <a:srgbClr val="000000"/>
              </a:buClr>
              <a:buSzPts val="4300"/>
              <a:buFont typeface="Arial"/>
              <a:buNone/>
            </a:pPr>
            <a:r>
              <a:rPr lang="en-US" sz="4300" b="1" i="0" u="none" strike="noStrike" cap="none">
                <a:solidFill>
                  <a:srgbClr val="FEFEFE"/>
                </a:solidFill>
                <a:latin typeface="Arial"/>
                <a:ea typeface="Arial"/>
                <a:cs typeface="Arial"/>
                <a:sym typeface="Arial"/>
              </a:rPr>
              <a:t>Project no: 2022-1-RO01-KA220-VET-000085029</a:t>
            </a:r>
            <a:endParaRPr sz="4300" b="1" i="0" u="none" strike="noStrike" cap="none">
              <a:solidFill>
                <a:srgbClr val="FF9900"/>
              </a:solidFill>
              <a:latin typeface="Arial"/>
              <a:ea typeface="Arial"/>
              <a:cs typeface="Arial"/>
              <a:sym typeface="Arial"/>
            </a:endParaRPr>
          </a:p>
        </p:txBody>
      </p:sp>
      <p:pic>
        <p:nvPicPr>
          <p:cNvPr id="261" name="Google Shape;261;g2de72e35e2c_0_195"/>
          <p:cNvPicPr preferRelativeResize="0"/>
          <p:nvPr/>
        </p:nvPicPr>
        <p:blipFill rotWithShape="1">
          <a:blip r:embed="rId4">
            <a:alphaModFix/>
          </a:blip>
          <a:srcRect l="2722" r="2731"/>
          <a:stretch/>
        </p:blipFill>
        <p:spPr>
          <a:xfrm>
            <a:off x="16858000" y="783782"/>
            <a:ext cx="5600163" cy="1321690"/>
          </a:xfrm>
          <a:prstGeom prst="rect">
            <a:avLst/>
          </a:prstGeom>
          <a:noFill/>
          <a:ln>
            <a:noFill/>
          </a:ln>
        </p:spPr>
      </p:pic>
      <p:sp>
        <p:nvSpPr>
          <p:cNvPr id="262" name="Google Shape;262;g2de72e35e2c_0_195"/>
          <p:cNvSpPr txBox="1"/>
          <p:nvPr/>
        </p:nvSpPr>
        <p:spPr>
          <a:xfrm>
            <a:off x="0" y="5425966"/>
            <a:ext cx="24384000" cy="4531800"/>
          </a:xfrm>
          <a:prstGeom prst="rect">
            <a:avLst/>
          </a:prstGeom>
          <a:solidFill>
            <a:srgbClr val="5F7D95"/>
          </a:solidFill>
          <a:ln>
            <a:noFill/>
          </a:ln>
        </p:spPr>
        <p:txBody>
          <a:bodyPr spcFirstLastPara="1" wrap="square" lIns="252650" tIns="252650" rIns="252650" bIns="252650" anchor="ctr" anchorCtr="0">
            <a:noAutofit/>
          </a:bodyPr>
          <a:lstStyle/>
          <a:p>
            <a:pPr lvl="0" algn="ctr">
              <a:lnSpc>
                <a:spcPct val="90000"/>
              </a:lnSpc>
              <a:buSzPts val="14400"/>
            </a:pPr>
            <a:r>
              <a:rPr lang="en-US" sz="14400" b="1" dirty="0" err="1">
                <a:solidFill>
                  <a:srgbClr val="FFFFFF"/>
                </a:solidFill>
                <a:latin typeface="Arial Black"/>
                <a:ea typeface="Arial Black"/>
                <a:cs typeface="Arial Black"/>
                <a:sym typeface="Arial Black"/>
              </a:rPr>
              <a:t>Apprends-moi</a:t>
            </a:r>
            <a:r>
              <a:rPr lang="en-US" sz="14400" b="1" dirty="0">
                <a:solidFill>
                  <a:srgbClr val="FFFFFF"/>
                </a:solidFill>
                <a:latin typeface="Arial Black"/>
                <a:ea typeface="Arial Black"/>
                <a:cs typeface="Arial Black"/>
                <a:sym typeface="Arial Black"/>
              </a:rPr>
              <a:t> à aider</a:t>
            </a:r>
          </a:p>
          <a:p>
            <a:pPr lvl="0" algn="ctr">
              <a:lnSpc>
                <a:spcPct val="90000"/>
              </a:lnSpc>
              <a:buSzPts val="14400"/>
            </a:pPr>
            <a:r>
              <a:rPr lang="en-US" sz="4800" b="1" dirty="0">
                <a:solidFill>
                  <a:schemeClr val="lt1"/>
                </a:solidFill>
              </a:rPr>
              <a:t>MODULE II </a:t>
            </a:r>
            <a:r>
              <a:rPr lang="en-US" sz="4800" b="1" dirty="0" err="1">
                <a:solidFill>
                  <a:schemeClr val="lt1"/>
                </a:solidFill>
              </a:rPr>
              <a:t>Leçon</a:t>
            </a:r>
            <a:r>
              <a:rPr lang="en-US" sz="4800" b="1" dirty="0">
                <a:solidFill>
                  <a:schemeClr val="lt1"/>
                </a:solidFill>
              </a:rPr>
              <a:t> 2
Techniques de communication verbale </a:t>
            </a:r>
            <a:r>
              <a:rPr lang="en-US" sz="4800" b="1" dirty="0" err="1">
                <a:solidFill>
                  <a:schemeClr val="lt1"/>
                </a:solidFill>
              </a:rPr>
              <a:t>en</a:t>
            </a:r>
            <a:r>
              <a:rPr lang="en-US" sz="4800" b="1" dirty="0">
                <a:solidFill>
                  <a:schemeClr val="lt1"/>
                </a:solidFill>
              </a:rPr>
              <a:t> </a:t>
            </a:r>
            <a:r>
              <a:rPr lang="en-US" sz="4800" b="1" dirty="0" err="1">
                <a:solidFill>
                  <a:schemeClr val="lt1"/>
                </a:solidFill>
              </a:rPr>
              <a:t>ligne</a:t>
            </a:r>
            <a:r>
              <a:rPr lang="en-US" sz="4800" b="1" dirty="0">
                <a:solidFill>
                  <a:schemeClr val="lt1"/>
                </a:solidFill>
              </a:rPr>
              <a:t> - 
</a:t>
            </a:r>
            <a:r>
              <a:rPr lang="en-US" sz="4800" b="1" dirty="0" err="1">
                <a:solidFill>
                  <a:schemeClr val="lt1"/>
                </a:solidFill>
              </a:rPr>
              <a:t>L’importance</a:t>
            </a:r>
            <a:r>
              <a:rPr lang="en-US" sz="4800" b="1" dirty="0">
                <a:solidFill>
                  <a:schemeClr val="lt1"/>
                </a:solidFill>
              </a:rPr>
              <a:t> des mots et comment </a:t>
            </a:r>
            <a:r>
              <a:rPr lang="en-US" sz="4800" b="1" dirty="0" err="1">
                <a:solidFill>
                  <a:schemeClr val="lt1"/>
                </a:solidFill>
              </a:rPr>
              <a:t>ils</a:t>
            </a:r>
            <a:r>
              <a:rPr lang="en-US" sz="4800" b="1" dirty="0">
                <a:solidFill>
                  <a:schemeClr val="lt1"/>
                </a:solidFill>
              </a:rPr>
              <a:t> </a:t>
            </a:r>
            <a:r>
              <a:rPr lang="en-US" sz="4800" b="1" dirty="0" err="1">
                <a:solidFill>
                  <a:schemeClr val="lt1"/>
                </a:solidFill>
              </a:rPr>
              <a:t>peuvent</a:t>
            </a:r>
            <a:r>
              <a:rPr lang="en-US" sz="4800" b="1" dirty="0">
                <a:solidFill>
                  <a:schemeClr val="lt1"/>
                </a:solidFill>
              </a:rPr>
              <a:t> influencer la perception</a:t>
            </a:r>
            <a:endParaRPr sz="5300" b="1" i="0" u="none" strike="noStrike" cap="none" dirty="0">
              <a:solidFill>
                <a:srgbClr val="FFFFFF"/>
              </a:solidFill>
              <a:latin typeface="Lexend"/>
              <a:ea typeface="Lexend"/>
              <a:cs typeface="Lexend"/>
              <a:sym typeface="Lexend"/>
            </a:endParaRPr>
          </a:p>
        </p:txBody>
      </p:sp>
      <p:grpSp>
        <p:nvGrpSpPr>
          <p:cNvPr id="263" name="Google Shape;263;g2de72e35e2c_0_195"/>
          <p:cNvGrpSpPr/>
          <p:nvPr/>
        </p:nvGrpSpPr>
        <p:grpSpPr>
          <a:xfrm>
            <a:off x="2422865" y="11351189"/>
            <a:ext cx="19538916" cy="2257537"/>
            <a:chOff x="498500" y="4137629"/>
            <a:chExt cx="8147326" cy="941346"/>
          </a:xfrm>
        </p:grpSpPr>
        <p:grpSp>
          <p:nvGrpSpPr>
            <p:cNvPr id="264" name="Google Shape;264;g2de72e35e2c_0_195"/>
            <p:cNvGrpSpPr/>
            <p:nvPr/>
          </p:nvGrpSpPr>
          <p:grpSpPr>
            <a:xfrm>
              <a:off x="498500" y="4226550"/>
              <a:ext cx="4586516" cy="852425"/>
              <a:chOff x="498500" y="4226550"/>
              <a:chExt cx="4586516" cy="852425"/>
            </a:xfrm>
          </p:grpSpPr>
          <p:grpSp>
            <p:nvGrpSpPr>
              <p:cNvPr id="265" name="Google Shape;265;g2de72e35e2c_0_195"/>
              <p:cNvGrpSpPr/>
              <p:nvPr/>
            </p:nvGrpSpPr>
            <p:grpSpPr>
              <a:xfrm>
                <a:off x="498500" y="4226550"/>
                <a:ext cx="2782903" cy="852425"/>
                <a:chOff x="661431" y="5761985"/>
                <a:chExt cx="4102762" cy="1256708"/>
              </a:xfrm>
            </p:grpSpPr>
            <p:pic>
              <p:nvPicPr>
                <p:cNvPr id="266" name="Google Shape;266;g2de72e35e2c_0_195"/>
                <p:cNvPicPr preferRelativeResize="0"/>
                <p:nvPr/>
              </p:nvPicPr>
              <p:blipFill rotWithShape="1">
                <a:blip r:embed="rId5">
                  <a:alphaModFix/>
                </a:blip>
                <a:srcRect/>
                <a:stretch/>
              </p:blipFill>
              <p:spPr>
                <a:xfrm>
                  <a:off x="3392779" y="5768268"/>
                  <a:ext cx="1371414" cy="1072165"/>
                </a:xfrm>
                <a:prstGeom prst="rect">
                  <a:avLst/>
                </a:prstGeom>
                <a:noFill/>
                <a:ln>
                  <a:noFill/>
                </a:ln>
              </p:spPr>
            </p:pic>
            <p:pic>
              <p:nvPicPr>
                <p:cNvPr id="267" name="Google Shape;267;g2de72e35e2c_0_195"/>
                <p:cNvPicPr preferRelativeResize="0"/>
                <p:nvPr/>
              </p:nvPicPr>
              <p:blipFill rotWithShape="1">
                <a:blip r:embed="rId6">
                  <a:alphaModFix/>
                </a:blip>
                <a:srcRect/>
                <a:stretch/>
              </p:blipFill>
              <p:spPr>
                <a:xfrm>
                  <a:off x="661431" y="5761985"/>
                  <a:ext cx="1584550" cy="1256708"/>
                </a:xfrm>
                <a:prstGeom prst="rect">
                  <a:avLst/>
                </a:prstGeom>
                <a:noFill/>
                <a:ln>
                  <a:noFill/>
                </a:ln>
              </p:spPr>
            </p:pic>
          </p:grpSp>
          <p:pic>
            <p:nvPicPr>
              <p:cNvPr id="268" name="Google Shape;268;g2de72e35e2c_0_195" descr="Logo Oriensys"/>
              <p:cNvPicPr preferRelativeResize="0"/>
              <p:nvPr/>
            </p:nvPicPr>
            <p:blipFill rotWithShape="1">
              <a:blip r:embed="rId7">
                <a:alphaModFix/>
              </a:blip>
              <a:srcRect/>
              <a:stretch/>
            </p:blipFill>
            <p:spPr>
              <a:xfrm>
                <a:off x="4059273" y="4297788"/>
                <a:ext cx="1025743" cy="621025"/>
              </a:xfrm>
              <a:prstGeom prst="rect">
                <a:avLst/>
              </a:prstGeom>
              <a:noFill/>
              <a:ln>
                <a:noFill/>
              </a:ln>
            </p:spPr>
          </p:pic>
        </p:grpSp>
        <p:pic>
          <p:nvPicPr>
            <p:cNvPr id="269" name="Google Shape;269;g2de72e35e2c_0_195"/>
            <p:cNvPicPr preferRelativeResize="0"/>
            <p:nvPr/>
          </p:nvPicPr>
          <p:blipFill rotWithShape="1">
            <a:blip r:embed="rId8">
              <a:alphaModFix/>
            </a:blip>
            <a:srcRect/>
            <a:stretch/>
          </p:blipFill>
          <p:spPr>
            <a:xfrm>
              <a:off x="7927676" y="4244682"/>
              <a:ext cx="718150" cy="727244"/>
            </a:xfrm>
            <a:prstGeom prst="rect">
              <a:avLst/>
            </a:prstGeom>
            <a:noFill/>
            <a:ln>
              <a:noFill/>
            </a:ln>
          </p:spPr>
        </p:pic>
        <p:pic>
          <p:nvPicPr>
            <p:cNvPr id="270" name="Google Shape;270;g2de72e35e2c_0_195"/>
            <p:cNvPicPr preferRelativeResize="0"/>
            <p:nvPr/>
          </p:nvPicPr>
          <p:blipFill rotWithShape="1">
            <a:blip r:embed="rId9">
              <a:alphaModFix/>
            </a:blip>
            <a:srcRect t="-7329" b="7329"/>
            <a:stretch/>
          </p:blipFill>
          <p:spPr>
            <a:xfrm>
              <a:off x="6147275" y="4137629"/>
              <a:ext cx="718150" cy="913596"/>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9"/>
          <p:cNvSpPr txBox="1">
            <a:spLocks noGrp="1"/>
          </p:cNvSpPr>
          <p:nvPr>
            <p:ph type="body" idx="1"/>
          </p:nvPr>
        </p:nvSpPr>
        <p:spPr>
          <a:xfrm>
            <a:off x="3291600" y="3809866"/>
            <a:ext cx="20544000" cy="1395300"/>
          </a:xfrm>
          <a:prstGeom prst="rect">
            <a:avLst/>
          </a:prstGeom>
          <a:noFill/>
          <a:ln>
            <a:noFill/>
          </a:ln>
        </p:spPr>
        <p:txBody>
          <a:bodyPr spcFirstLastPara="1" wrap="square" lIns="50800" tIns="50800" rIns="50800" bIns="50800" anchor="t" anchorCtr="0">
            <a:noAutofit/>
          </a:bodyPr>
          <a:lstStyle/>
          <a:p>
            <a:pPr marL="0" lvl="0" indent="0">
              <a:lnSpc>
                <a:spcPct val="90000"/>
              </a:lnSpc>
              <a:buClr>
                <a:srgbClr val="000000"/>
              </a:buClr>
              <a:buSzPts val="5904"/>
              <a:buNone/>
            </a:pPr>
            <a:r>
              <a:rPr lang="en-US" b="1" dirty="0" err="1"/>
              <a:t>L’étiquette</a:t>
            </a:r>
            <a:r>
              <a:rPr lang="en-US" b="1" dirty="0"/>
              <a:t> de la communication numérique (</a:t>
            </a:r>
            <a:r>
              <a:rPr lang="en-US" b="1" dirty="0" err="1"/>
              <a:t>Netiquete</a:t>
            </a:r>
            <a:r>
              <a:rPr lang="en-US" b="1" dirty="0"/>
              <a:t>) fait </a:t>
            </a:r>
            <a:r>
              <a:rPr lang="en-US" b="1" dirty="0" err="1"/>
              <a:t>référence</a:t>
            </a:r>
            <a:r>
              <a:rPr lang="en-US" b="1" dirty="0"/>
              <a:t> à:</a:t>
            </a:r>
          </a:p>
          <a:p>
            <a:pPr marL="0" lvl="0" indent="0">
              <a:lnSpc>
                <a:spcPct val="90000"/>
              </a:lnSpc>
              <a:buClr>
                <a:srgbClr val="000000"/>
              </a:buClr>
              <a:buSzPts val="5904"/>
              <a:buNone/>
            </a:pPr>
            <a:endParaRPr lang="en-US" sz="4000" b="1" dirty="0"/>
          </a:p>
          <a:p>
            <a:pPr marL="0" lvl="0" indent="0">
              <a:lnSpc>
                <a:spcPct val="150000"/>
              </a:lnSpc>
              <a:buClr>
                <a:srgbClr val="000000"/>
              </a:buClr>
              <a:buSzPts val="5904"/>
              <a:buNone/>
            </a:pPr>
            <a:r>
              <a:rPr lang="en-US" dirty="0"/>
              <a:t>1. </a:t>
            </a:r>
            <a:r>
              <a:rPr lang="en-US" dirty="0" err="1"/>
              <a:t>Établissez</a:t>
            </a:r>
            <a:r>
              <a:rPr lang="en-US" dirty="0"/>
              <a:t> des directives de communication </a:t>
            </a:r>
            <a:r>
              <a:rPr lang="en-US" dirty="0" err="1"/>
              <a:t>claires</a:t>
            </a:r>
            <a:r>
              <a:rPr lang="en-US" dirty="0"/>
              <a:t>
2. Respecter le temps et </a:t>
            </a:r>
            <a:r>
              <a:rPr lang="en-US" dirty="0" err="1"/>
              <a:t>l’attention</a:t>
            </a:r>
            <a:r>
              <a:rPr lang="en-US" dirty="0"/>
              <a:t> des </a:t>
            </a:r>
            <a:r>
              <a:rPr lang="en-US" dirty="0" err="1"/>
              <a:t>autres</a:t>
            </a:r>
            <a:r>
              <a:rPr lang="en-US" dirty="0"/>
              <a:t>
3. </a:t>
            </a:r>
            <a:r>
              <a:rPr lang="en-US" dirty="0" err="1"/>
              <a:t>Promouvoir</a:t>
            </a:r>
            <a:r>
              <a:rPr lang="en-US" dirty="0"/>
              <a:t> un </a:t>
            </a:r>
            <a:r>
              <a:rPr lang="en-US" dirty="0" err="1"/>
              <a:t>environnement</a:t>
            </a:r>
            <a:r>
              <a:rPr lang="en-US" dirty="0"/>
              <a:t> </a:t>
            </a:r>
            <a:r>
              <a:rPr lang="en-US" dirty="0" err="1"/>
              <a:t>positif</a:t>
            </a:r>
            <a:r>
              <a:rPr lang="en-US" dirty="0"/>
              <a:t> et </a:t>
            </a:r>
            <a:r>
              <a:rPr lang="en-US" dirty="0" err="1"/>
              <a:t>inclusif</a:t>
            </a:r>
            <a:r>
              <a:rPr lang="en-US" dirty="0"/>
              <a:t>
4. </a:t>
            </a:r>
            <a:r>
              <a:rPr lang="en-US" dirty="0" err="1"/>
              <a:t>Gérer</a:t>
            </a:r>
            <a:r>
              <a:rPr lang="en-US" dirty="0"/>
              <a:t> les </a:t>
            </a:r>
            <a:r>
              <a:rPr lang="en-US" dirty="0" err="1"/>
              <a:t>conflits</a:t>
            </a:r>
            <a:r>
              <a:rPr lang="en-US" dirty="0"/>
              <a:t> avec </a:t>
            </a:r>
            <a:r>
              <a:rPr lang="en-US" dirty="0" err="1"/>
              <a:t>diplomatie</a:t>
            </a:r>
            <a:r>
              <a:rPr lang="en-US" dirty="0"/>
              <a:t> et respect
5. </a:t>
            </a:r>
            <a:r>
              <a:rPr lang="en-US" dirty="0" err="1"/>
              <a:t>Comprendre</a:t>
            </a:r>
            <a:r>
              <a:rPr lang="en-US" dirty="0"/>
              <a:t> et respecter la vie </a:t>
            </a:r>
            <a:r>
              <a:rPr lang="en-US" dirty="0" err="1"/>
              <a:t>privée</a:t>
            </a:r>
            <a:r>
              <a:rPr lang="en-US" dirty="0"/>
              <a:t> et les </a:t>
            </a:r>
            <a:r>
              <a:rPr lang="en-US" dirty="0" err="1"/>
              <a:t>limites</a:t>
            </a:r>
            <a:endParaRPr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0"/>
          <p:cNvSpPr txBox="1">
            <a:spLocks noGrp="1"/>
          </p:cNvSpPr>
          <p:nvPr>
            <p:ph type="title"/>
          </p:nvPr>
        </p:nvSpPr>
        <p:spPr>
          <a:xfrm>
            <a:off x="3105584" y="929886"/>
            <a:ext cx="19515900" cy="15273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i="0" u="none" strike="noStrike" cap="none" dirty="0">
                <a:latin typeface="Lexend Medium"/>
                <a:ea typeface="Lexend Medium"/>
                <a:cs typeface="Lexend Medium"/>
                <a:sym typeface="Lexend Medium"/>
              </a:rPr>
              <a:t>Application 1</a:t>
            </a:r>
            <a:endParaRPr dirty="0">
              <a:latin typeface="Lexend Medium"/>
              <a:ea typeface="Lexend Medium"/>
              <a:cs typeface="Lexend Medium"/>
              <a:sym typeface="Lexend Medium"/>
            </a:endParaRPr>
          </a:p>
        </p:txBody>
      </p:sp>
      <p:sp>
        <p:nvSpPr>
          <p:cNvPr id="332" name="Google Shape;332;p10"/>
          <p:cNvSpPr txBox="1">
            <a:spLocks noGrp="1"/>
          </p:cNvSpPr>
          <p:nvPr>
            <p:ph type="body" idx="4294967295"/>
          </p:nvPr>
        </p:nvSpPr>
        <p:spPr>
          <a:xfrm>
            <a:off x="2566950" y="2720199"/>
            <a:ext cx="20286600" cy="10571257"/>
          </a:xfrm>
          <a:prstGeom prst="rect">
            <a:avLst/>
          </a:prstGeom>
          <a:noFill/>
          <a:ln>
            <a:noFill/>
          </a:ln>
        </p:spPr>
        <p:txBody>
          <a:bodyPr spcFirstLastPara="1" wrap="square" lIns="50800" tIns="50800" rIns="50800" bIns="50800" anchor="t" anchorCtr="0">
            <a:normAutofit/>
          </a:bodyPr>
          <a:lstStyle/>
          <a:p>
            <a:pPr marL="0" lvl="0" indent="0">
              <a:lnSpc>
                <a:spcPct val="150000"/>
              </a:lnSpc>
              <a:spcBef>
                <a:spcPts val="0"/>
              </a:spcBef>
              <a:buClr>
                <a:schemeClr val="dk1"/>
              </a:buClr>
              <a:buSzPts val="4510"/>
              <a:buNone/>
            </a:pPr>
            <a:r>
              <a:rPr lang="en-US" dirty="0"/>
              <a:t>Devise : « </a:t>
            </a:r>
            <a:r>
              <a:rPr lang="en-US" dirty="0" err="1"/>
              <a:t>Chaque</a:t>
            </a:r>
            <a:r>
              <a:rPr lang="en-US" dirty="0"/>
              <a:t> mot </a:t>
            </a:r>
            <a:r>
              <a:rPr lang="en-US" dirty="0" err="1"/>
              <a:t>est</a:t>
            </a:r>
            <a:r>
              <a:rPr lang="en-US" dirty="0"/>
              <a:t> </a:t>
            </a:r>
            <a:r>
              <a:rPr lang="en-US" dirty="0" err="1"/>
              <a:t>une</a:t>
            </a:r>
            <a:r>
              <a:rPr lang="en-US" dirty="0"/>
              <a:t> tentative </a:t>
            </a:r>
            <a:r>
              <a:rPr lang="en-US" dirty="0" err="1"/>
              <a:t>d’influencer</a:t>
            </a:r>
            <a:r>
              <a:rPr lang="en-US" dirty="0"/>
              <a:t> </a:t>
            </a:r>
            <a:r>
              <a:rPr lang="en-US" dirty="0" err="1"/>
              <a:t>l’autre</a:t>
            </a:r>
            <a:r>
              <a:rPr lang="en-US" dirty="0"/>
              <a:t>. » (Alex Mucchielli)</a:t>
            </a:r>
            <a:endParaRPr sz="4000" dirty="0"/>
          </a:p>
          <a:p>
            <a:pPr lvl="0">
              <a:lnSpc>
                <a:spcPct val="150000"/>
              </a:lnSpc>
              <a:spcBef>
                <a:spcPts val="0"/>
              </a:spcBef>
            </a:pPr>
            <a:r>
              <a:rPr lang="en-US" dirty="0"/>
              <a:t>Un mot </a:t>
            </a:r>
            <a:r>
              <a:rPr lang="en-US" dirty="0" err="1"/>
              <a:t>d’induction</a:t>
            </a:r>
            <a:r>
              <a:rPr lang="en-US" dirty="0"/>
              <a:t> </a:t>
            </a:r>
            <a:r>
              <a:rPr lang="en-US" dirty="0" err="1"/>
              <a:t>est</a:t>
            </a:r>
            <a:r>
              <a:rPr lang="en-US" dirty="0"/>
              <a:t> </a:t>
            </a:r>
            <a:r>
              <a:rPr lang="en-US" dirty="0" err="1"/>
              <a:t>donné</a:t>
            </a:r>
            <a:r>
              <a:rPr lang="en-US" dirty="0"/>
              <a:t> (</a:t>
            </a:r>
            <a:r>
              <a:rPr lang="en-US" dirty="0" err="1"/>
              <a:t>exemples</a:t>
            </a:r>
            <a:r>
              <a:rPr lang="en-US" dirty="0"/>
              <a:t> : communication, amour...).
</a:t>
            </a:r>
            <a:r>
              <a:rPr lang="en-US" dirty="0" err="1"/>
              <a:t>Chaque</a:t>
            </a:r>
            <a:r>
              <a:rPr lang="en-US" dirty="0"/>
              <a:t> participant à la </a:t>
            </a:r>
            <a:r>
              <a:rPr lang="en-US" dirty="0" err="1"/>
              <a:t>réunion</a:t>
            </a:r>
            <a:r>
              <a:rPr lang="en-US" dirty="0"/>
              <a:t> fait </a:t>
            </a:r>
            <a:r>
              <a:rPr lang="en-US" dirty="0" err="1"/>
              <a:t>une</a:t>
            </a:r>
            <a:r>
              <a:rPr lang="en-US" dirty="0"/>
              <a:t> </a:t>
            </a:r>
            <a:r>
              <a:rPr lang="en-US" dirty="0" err="1"/>
              <a:t>liste</a:t>
            </a:r>
            <a:r>
              <a:rPr lang="en-US" dirty="0"/>
              <a:t> de 10 mots </a:t>
            </a:r>
            <a:r>
              <a:rPr lang="en-US" dirty="0" err="1"/>
              <a:t>induits</a:t>
            </a:r>
            <a:r>
              <a:rPr lang="en-US" dirty="0"/>
              <a:t> qui se </a:t>
            </a:r>
            <a:r>
              <a:rPr lang="en-US" dirty="0" err="1"/>
              <a:t>produisent</a:t>
            </a:r>
            <a:r>
              <a:rPr lang="en-US" dirty="0"/>
              <a:t> dans </a:t>
            </a:r>
            <a:r>
              <a:rPr lang="en-US" dirty="0" err="1"/>
              <a:t>l’esprit</a:t>
            </a:r>
            <a:r>
              <a:rPr lang="en-US" dirty="0"/>
              <a:t> après le mot </a:t>
            </a:r>
            <a:r>
              <a:rPr lang="en-US" dirty="0" err="1"/>
              <a:t>inducteur</a:t>
            </a:r>
            <a:r>
              <a:rPr lang="en-US" dirty="0"/>
              <a:t> </a:t>
            </a:r>
            <a:r>
              <a:rPr lang="en-US" dirty="0" err="1"/>
              <a:t>donné</a:t>
            </a:r>
            <a:r>
              <a:rPr lang="en-US" dirty="0"/>
              <a:t>, </a:t>
            </a:r>
            <a:r>
              <a:rPr lang="en-US" dirty="0" err="1"/>
              <a:t>associés</a:t>
            </a:r>
            <a:r>
              <a:rPr lang="en-US" dirty="0"/>
              <a:t> aux images et aux sensations </a:t>
            </a:r>
            <a:r>
              <a:rPr lang="en-US" dirty="0" err="1"/>
              <a:t>suggérées</a:t>
            </a:r>
            <a:r>
              <a:rPr lang="en-US" dirty="0"/>
              <a:t> par </a:t>
            </a:r>
            <a:r>
              <a:rPr lang="en-US" dirty="0" err="1"/>
              <a:t>celui</a:t>
            </a:r>
            <a:r>
              <a:rPr lang="en-US" dirty="0"/>
              <a:t>-ci.
</a:t>
            </a:r>
            <a:r>
              <a:rPr lang="en-US" dirty="0" err="1"/>
              <a:t>Comparez</a:t>
            </a:r>
            <a:r>
              <a:rPr lang="en-US" dirty="0"/>
              <a:t> les </a:t>
            </a:r>
            <a:r>
              <a:rPr lang="en-US" dirty="0" err="1"/>
              <a:t>listes</a:t>
            </a:r>
            <a:r>
              <a:rPr lang="en-US" dirty="0"/>
              <a:t> de mots </a:t>
            </a:r>
            <a:r>
              <a:rPr lang="en-US" dirty="0" err="1"/>
              <a:t>induits</a:t>
            </a:r>
            <a:r>
              <a:rPr lang="en-US" dirty="0"/>
              <a:t>, </a:t>
            </a:r>
            <a:r>
              <a:rPr lang="en-US" dirty="0" err="1"/>
              <a:t>en</a:t>
            </a:r>
            <a:r>
              <a:rPr lang="en-US" dirty="0"/>
              <a:t> </a:t>
            </a:r>
            <a:r>
              <a:rPr lang="en-US" dirty="0" err="1"/>
              <a:t>marquant</a:t>
            </a:r>
            <a:r>
              <a:rPr lang="en-US" dirty="0"/>
              <a:t> </a:t>
            </a:r>
            <a:r>
              <a:rPr lang="en-US" dirty="0" err="1"/>
              <a:t>d’abord</a:t>
            </a:r>
            <a:r>
              <a:rPr lang="en-US" dirty="0"/>
              <a:t> les mots qui </a:t>
            </a:r>
            <a:r>
              <a:rPr lang="en-US" dirty="0" err="1"/>
              <a:t>sont</a:t>
            </a:r>
            <a:r>
              <a:rPr lang="en-US" dirty="0"/>
              <a:t> </a:t>
            </a:r>
            <a:r>
              <a:rPr lang="en-US" dirty="0" err="1"/>
              <a:t>répétés</a:t>
            </a:r>
            <a:r>
              <a:rPr lang="en-US" dirty="0"/>
              <a:t> deux </a:t>
            </a:r>
            <a:r>
              <a:rPr lang="en-US" dirty="0" err="1"/>
              <a:t>fois</a:t>
            </a:r>
            <a:r>
              <a:rPr lang="en-US" dirty="0"/>
              <a:t>, </a:t>
            </a:r>
            <a:r>
              <a:rPr lang="en-US" dirty="0" err="1"/>
              <a:t>puis</a:t>
            </a:r>
            <a:r>
              <a:rPr lang="en-US" dirty="0"/>
              <a:t> trois </a:t>
            </a:r>
            <a:r>
              <a:rPr lang="en-US" dirty="0" err="1"/>
              <a:t>fois</a:t>
            </a:r>
            <a:r>
              <a:rPr lang="en-US" dirty="0"/>
              <a:t>, et </a:t>
            </a:r>
            <a:r>
              <a:rPr lang="en-US" dirty="0" err="1"/>
              <a:t>ainsi</a:t>
            </a:r>
            <a:r>
              <a:rPr lang="en-US" dirty="0"/>
              <a:t> de suite </a:t>
            </a:r>
            <a:r>
              <a:rPr lang="en-US" dirty="0" err="1"/>
              <a:t>en</a:t>
            </a:r>
            <a:r>
              <a:rPr lang="en-US" dirty="0"/>
              <a:t> </a:t>
            </a:r>
            <a:r>
              <a:rPr lang="en-US" dirty="0" err="1"/>
              <a:t>fonction</a:t>
            </a:r>
            <a:r>
              <a:rPr lang="en-US" dirty="0"/>
              <a:t> du </a:t>
            </a:r>
            <a:r>
              <a:rPr lang="en-US" dirty="0" err="1"/>
              <a:t>contexte</a:t>
            </a:r>
            <a:r>
              <a:rPr lang="en-US" dirty="0"/>
              <a:t> de </a:t>
            </a:r>
            <a:r>
              <a:rPr lang="en-US" dirty="0" err="1"/>
              <a:t>l’activité</a:t>
            </a:r>
            <a:r>
              <a:rPr lang="en-US" dirty="0"/>
              <a:t>.
</a:t>
            </a:r>
            <a:r>
              <a:rPr lang="en-US" dirty="0" err="1"/>
              <a:t>Interpréter</a:t>
            </a:r>
            <a:r>
              <a:rPr lang="en-US" dirty="0"/>
              <a:t> et commenter les </a:t>
            </a:r>
            <a:r>
              <a:rPr lang="en-US" dirty="0" err="1"/>
              <a:t>résultats</a:t>
            </a:r>
            <a:r>
              <a:rPr lang="en-US" dirty="0"/>
              <a:t> du jeu. On </a:t>
            </a:r>
            <a:r>
              <a:rPr lang="en-US" dirty="0" err="1"/>
              <a:t>peut</a:t>
            </a:r>
            <a:r>
              <a:rPr lang="en-US" dirty="0"/>
              <a:t> </a:t>
            </a:r>
            <a:r>
              <a:rPr lang="en-US" dirty="0" err="1"/>
              <a:t>voir</a:t>
            </a:r>
            <a:r>
              <a:rPr lang="en-US" dirty="0"/>
              <a:t> </a:t>
            </a:r>
            <a:r>
              <a:rPr lang="en-US" dirty="0" err="1"/>
              <a:t>qu’un</a:t>
            </a:r>
            <a:r>
              <a:rPr lang="en-US" dirty="0"/>
              <a:t> mot </a:t>
            </a:r>
            <a:r>
              <a:rPr lang="en-US" dirty="0" err="1"/>
              <a:t>évoque</a:t>
            </a:r>
            <a:r>
              <a:rPr lang="en-US" dirty="0"/>
              <a:t> </a:t>
            </a:r>
            <a:r>
              <a:rPr lang="en-US" dirty="0" err="1"/>
              <a:t>différentes</a:t>
            </a:r>
            <a:r>
              <a:rPr lang="en-US" dirty="0"/>
              <a:t> </a:t>
            </a:r>
            <a:r>
              <a:rPr lang="en-US" dirty="0" err="1"/>
              <a:t>expériences</a:t>
            </a:r>
            <a:r>
              <a:rPr lang="en-US" dirty="0"/>
              <a:t> </a:t>
            </a:r>
            <a:r>
              <a:rPr lang="en-US" dirty="0" err="1"/>
              <a:t>individuelles</a:t>
            </a:r>
            <a:r>
              <a:rPr lang="en-US" dirty="0"/>
              <a:t>, </a:t>
            </a:r>
            <a:r>
              <a:rPr lang="en-US" dirty="0" err="1"/>
              <a:t>même</a:t>
            </a:r>
            <a:r>
              <a:rPr lang="en-US" dirty="0"/>
              <a:t> </a:t>
            </a:r>
            <a:r>
              <a:rPr lang="en-US" dirty="0" err="1"/>
              <a:t>si</a:t>
            </a:r>
            <a:r>
              <a:rPr lang="en-US" dirty="0"/>
              <a:t> </a:t>
            </a:r>
            <a:r>
              <a:rPr lang="en-US" dirty="0" err="1"/>
              <a:t>elles</a:t>
            </a:r>
            <a:r>
              <a:rPr lang="en-US" dirty="0"/>
              <a:t> </a:t>
            </a:r>
            <a:r>
              <a:rPr lang="en-US" dirty="0" err="1"/>
              <a:t>sont</a:t>
            </a:r>
            <a:r>
              <a:rPr lang="en-US" dirty="0"/>
              <a:t> </a:t>
            </a:r>
            <a:r>
              <a:rPr lang="en-US" dirty="0" err="1"/>
              <a:t>signifiées</a:t>
            </a:r>
            <a:r>
              <a:rPr lang="en-US" dirty="0"/>
              <a:t> par le </a:t>
            </a:r>
            <a:r>
              <a:rPr lang="en-US" dirty="0" err="1"/>
              <a:t>même</a:t>
            </a:r>
            <a:r>
              <a:rPr lang="en-US" dirty="0"/>
              <a:t> mot.</a:t>
            </a:r>
          </a:p>
          <a:p>
            <a:pPr lvl="0">
              <a:lnSpc>
                <a:spcPct val="150000"/>
              </a:lnSpc>
              <a:spcBef>
                <a:spcPts val="0"/>
              </a:spcBef>
            </a:pPr>
            <a:r>
              <a:rPr lang="en-US" dirty="0"/>
              <a:t>Remarque : la </a:t>
            </a:r>
            <a:r>
              <a:rPr lang="en-US" dirty="0" err="1"/>
              <a:t>demande</a:t>
            </a:r>
            <a:r>
              <a:rPr lang="en-US" dirty="0"/>
              <a:t> </a:t>
            </a:r>
            <a:r>
              <a:rPr lang="en-US" dirty="0" err="1"/>
              <a:t>peut</a:t>
            </a:r>
            <a:r>
              <a:rPr lang="en-US" dirty="0"/>
              <a:t> se faire à la </a:t>
            </a:r>
            <a:r>
              <a:rPr lang="en-US" dirty="0" err="1"/>
              <a:t>fois</a:t>
            </a:r>
            <a:r>
              <a:rPr lang="en-US" dirty="0"/>
              <a:t> dans le format </a:t>
            </a:r>
            <a:r>
              <a:rPr lang="en-US" dirty="0" err="1"/>
              <a:t>traditionnel</a:t>
            </a:r>
            <a:r>
              <a:rPr lang="en-US" dirty="0"/>
              <a:t> </a:t>
            </a:r>
            <a:r>
              <a:rPr lang="en-US" dirty="0" err="1"/>
              <a:t>en</a:t>
            </a:r>
            <a:r>
              <a:rPr lang="en-US" dirty="0"/>
              <a:t> face à face et </a:t>
            </a:r>
            <a:r>
              <a:rPr lang="en-US" dirty="0" err="1"/>
              <a:t>en</a:t>
            </a:r>
            <a:r>
              <a:rPr lang="en-US" dirty="0"/>
              <a:t> </a:t>
            </a:r>
            <a:r>
              <a:rPr lang="en-US" dirty="0" err="1"/>
              <a:t>ligne</a:t>
            </a:r>
            <a:r>
              <a:rPr lang="en-US" dirty="0"/>
              <a:t>. Dans un </a:t>
            </a:r>
            <a:r>
              <a:rPr lang="en-US" dirty="0" err="1"/>
              <a:t>contexte</a:t>
            </a:r>
            <a:r>
              <a:rPr lang="en-US" dirty="0"/>
              <a:t> numérique, les </a:t>
            </a:r>
            <a:r>
              <a:rPr lang="en-US" dirty="0" err="1"/>
              <a:t>listes</a:t>
            </a:r>
            <a:r>
              <a:rPr lang="en-US" dirty="0"/>
              <a:t> collaboratives des applications </a:t>
            </a:r>
            <a:r>
              <a:rPr lang="en-US" dirty="0" err="1"/>
              <a:t>peuvent</a:t>
            </a:r>
            <a:r>
              <a:rPr lang="en-US" dirty="0"/>
              <a:t> </a:t>
            </a:r>
            <a:r>
              <a:rPr lang="en-US" dirty="0" err="1"/>
              <a:t>être</a:t>
            </a:r>
            <a:r>
              <a:rPr lang="en-US" dirty="0"/>
              <a:t> </a:t>
            </a:r>
            <a:r>
              <a:rPr lang="en-US" dirty="0" err="1"/>
              <a:t>utilisées</a:t>
            </a:r>
            <a:endParaRPr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36"/>
        <p:cNvGrpSpPr/>
        <p:nvPr/>
      </p:nvGrpSpPr>
      <p:grpSpPr>
        <a:xfrm>
          <a:off x="0" y="0"/>
          <a:ext cx="0" cy="0"/>
          <a:chOff x="0" y="0"/>
          <a:chExt cx="0" cy="0"/>
        </a:xfrm>
      </p:grpSpPr>
      <p:sp>
        <p:nvSpPr>
          <p:cNvPr id="337" name="Google Shape;337;g2ec2e35801e_0_385"/>
          <p:cNvSpPr/>
          <p:nvPr/>
        </p:nvSpPr>
        <p:spPr>
          <a:xfrm>
            <a:off x="1920001" y="2552395"/>
            <a:ext cx="4415400" cy="2483400"/>
          </a:xfrm>
          <a:prstGeom prst="ellipse">
            <a:avLst/>
          </a:prstGeom>
          <a:noFill/>
          <a:ln w="9525" cap="flat" cmpd="sng">
            <a:solidFill>
              <a:schemeClr val="lt1"/>
            </a:solidFill>
            <a:prstDash val="solid"/>
            <a:round/>
            <a:headEnd type="none" w="sm" len="sm"/>
            <a:tailEnd type="none" w="sm" len="sm"/>
          </a:ln>
        </p:spPr>
        <p:txBody>
          <a:bodyPr spcFirstLastPara="1" wrap="square" lIns="252650" tIns="252650" rIns="252650" bIns="252650"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 </a:t>
            </a:r>
            <a:endParaRPr sz="4000" b="0" i="0" u="none" strike="noStrike" cap="none">
              <a:solidFill>
                <a:srgbClr val="000000"/>
              </a:solidFill>
              <a:latin typeface="Arial"/>
              <a:ea typeface="Arial"/>
              <a:cs typeface="Arial"/>
              <a:sym typeface="Arial"/>
            </a:endParaRPr>
          </a:p>
        </p:txBody>
      </p:sp>
      <p:sp>
        <p:nvSpPr>
          <p:cNvPr id="338" name="Google Shape;338;g2ec2e35801e_0_385"/>
          <p:cNvSpPr txBox="1">
            <a:spLocks noGrp="1"/>
          </p:cNvSpPr>
          <p:nvPr>
            <p:ph type="title"/>
          </p:nvPr>
        </p:nvSpPr>
        <p:spPr>
          <a:xfrm>
            <a:off x="766250" y="7016850"/>
            <a:ext cx="9022800" cy="2991000"/>
          </a:xfrm>
          <a:prstGeom prst="rect">
            <a:avLst/>
          </a:prstGeom>
          <a:noFill/>
          <a:ln>
            <a:noFill/>
          </a:ln>
        </p:spPr>
        <p:txBody>
          <a:bodyPr spcFirstLastPara="1" wrap="square" lIns="252650" tIns="252650" rIns="252650" bIns="252650" anchor="ctr" anchorCtr="0">
            <a:noAutofit/>
          </a:bodyPr>
          <a:lstStyle/>
          <a:p>
            <a:pPr lvl="0"/>
            <a:r>
              <a:rPr lang="en-US" sz="9300" dirty="0" err="1">
                <a:solidFill>
                  <a:schemeClr val="accent1"/>
                </a:solidFill>
              </a:rPr>
              <a:t>Utilisation</a:t>
            </a:r>
            <a:r>
              <a:rPr lang="en-US" sz="9300" dirty="0">
                <a:solidFill>
                  <a:schemeClr val="accent1"/>
                </a:solidFill>
              </a:rPr>
              <a:t> du handicap
</a:t>
            </a:r>
            <a:r>
              <a:rPr lang="en-US" sz="9300" dirty="0" err="1">
                <a:solidFill>
                  <a:schemeClr val="accent1"/>
                </a:solidFill>
              </a:rPr>
              <a:t>Langage</a:t>
            </a:r>
            <a:r>
              <a:rPr lang="en-US" sz="9300" dirty="0">
                <a:solidFill>
                  <a:schemeClr val="accent1"/>
                </a:solidFill>
              </a:rPr>
              <a:t> </a:t>
            </a:r>
            <a:r>
              <a:rPr lang="en-US" sz="9300" dirty="0" err="1">
                <a:solidFill>
                  <a:schemeClr val="accent1"/>
                </a:solidFill>
              </a:rPr>
              <a:t>inclusif</a:t>
            </a:r>
            <a:endParaRPr sz="9300" dirty="0">
              <a:solidFill>
                <a:schemeClr val="accent1"/>
              </a:solidFill>
            </a:endParaRPr>
          </a:p>
        </p:txBody>
      </p:sp>
      <p:sp>
        <p:nvSpPr>
          <p:cNvPr id="339" name="Google Shape;339;g2ec2e35801e_0_385"/>
          <p:cNvSpPr txBox="1">
            <a:spLocks noGrp="1"/>
          </p:cNvSpPr>
          <p:nvPr>
            <p:ph type="title" idx="2"/>
          </p:nvPr>
        </p:nvSpPr>
        <p:spPr>
          <a:xfrm>
            <a:off x="2498399" y="2671595"/>
            <a:ext cx="3258600" cy="2244600"/>
          </a:xfrm>
          <a:prstGeom prst="rect">
            <a:avLst/>
          </a:prstGeom>
          <a:noFill/>
          <a:ln>
            <a:noFill/>
          </a:ln>
        </p:spPr>
        <p:txBody>
          <a:bodyPr spcFirstLastPara="1" wrap="square" lIns="252650" tIns="252650" rIns="252650" bIns="252650" anchor="ctr" anchorCtr="0">
            <a:noAutofit/>
          </a:bodyPr>
          <a:lstStyle/>
          <a:p>
            <a:pPr marL="0" lvl="0" indent="0" algn="ctr" rtl="0">
              <a:lnSpc>
                <a:spcPct val="100000"/>
              </a:lnSpc>
              <a:spcBef>
                <a:spcPts val="0"/>
              </a:spcBef>
              <a:spcAft>
                <a:spcPts val="0"/>
              </a:spcAft>
              <a:buSzPts val="16600"/>
              <a:buNone/>
            </a:pPr>
            <a:r>
              <a:rPr lang="en-US"/>
              <a:t>02</a:t>
            </a:r>
            <a:endParaRPr/>
          </a:p>
        </p:txBody>
      </p:sp>
      <p:pic>
        <p:nvPicPr>
          <p:cNvPr id="340" name="Google Shape;340;g2ec2e35801e_0_385"/>
          <p:cNvPicPr preferRelativeResize="0"/>
          <p:nvPr/>
        </p:nvPicPr>
        <p:blipFill>
          <a:blip r:embed="rId3">
            <a:alphaModFix/>
          </a:blip>
          <a:stretch>
            <a:fillRect/>
          </a:stretch>
        </p:blipFill>
        <p:spPr>
          <a:xfrm>
            <a:off x="11097867" y="3498800"/>
            <a:ext cx="13286124" cy="6474400"/>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1"/>
          <p:cNvSpPr txBox="1">
            <a:spLocks noGrp="1"/>
          </p:cNvSpPr>
          <p:nvPr>
            <p:ph type="title"/>
          </p:nvPr>
        </p:nvSpPr>
        <p:spPr>
          <a:xfrm>
            <a:off x="3105584" y="929886"/>
            <a:ext cx="19515900" cy="1527300"/>
          </a:xfrm>
          <a:prstGeom prst="rect">
            <a:avLst/>
          </a:prstGeom>
          <a:noFill/>
          <a:ln>
            <a:noFill/>
          </a:ln>
        </p:spPr>
        <p:txBody>
          <a:bodyPr spcFirstLastPara="1" wrap="square" lIns="50800" tIns="50800" rIns="50800" bIns="50800" anchor="t" anchorCtr="0">
            <a:noAutofit/>
          </a:bodyPr>
          <a:lstStyle/>
          <a:p>
            <a:pPr lvl="0" algn="l">
              <a:lnSpc>
                <a:spcPct val="80000"/>
              </a:lnSpc>
              <a:buClr>
                <a:srgbClr val="000000"/>
              </a:buClr>
              <a:buSzPts val="8500"/>
            </a:pPr>
            <a:r>
              <a:rPr lang="en-US" dirty="0">
                <a:latin typeface="Lexend Medium"/>
                <a:ea typeface="Lexend Medium"/>
                <a:cs typeface="Lexend Medium"/>
                <a:sym typeface="Lexend Medium"/>
              </a:rPr>
              <a:t>2. </a:t>
            </a:r>
            <a:r>
              <a:rPr lang="en-US" dirty="0" err="1">
                <a:latin typeface="Lexend Medium"/>
                <a:ea typeface="Lexend Medium"/>
                <a:cs typeface="Lexend Medium"/>
                <a:sym typeface="Lexend Medium"/>
              </a:rPr>
              <a:t>Utilisation</a:t>
            </a:r>
            <a:r>
              <a:rPr lang="en-US" dirty="0">
                <a:latin typeface="Lexend Medium"/>
                <a:ea typeface="Lexend Medium"/>
                <a:cs typeface="Lexend Medium"/>
                <a:sym typeface="Lexend Medium"/>
              </a:rPr>
              <a:t> d’un </a:t>
            </a:r>
            <a:r>
              <a:rPr lang="en-US" dirty="0" err="1">
                <a:latin typeface="Lexend Medium"/>
                <a:ea typeface="Lexend Medium"/>
                <a:cs typeface="Lexend Medium"/>
                <a:sym typeface="Lexend Medium"/>
              </a:rPr>
              <a:t>langage</a:t>
            </a:r>
            <a:r>
              <a:rPr lang="en-US" dirty="0">
                <a:latin typeface="Lexend Medium"/>
                <a:ea typeface="Lexend Medium"/>
                <a:cs typeface="Lexend Medium"/>
                <a:sym typeface="Lexend Medium"/>
              </a:rPr>
              <a:t> </a:t>
            </a:r>
            <a:r>
              <a:rPr lang="en-US" dirty="0" err="1">
                <a:latin typeface="Lexend Medium"/>
                <a:ea typeface="Lexend Medium"/>
                <a:cs typeface="Lexend Medium"/>
                <a:sym typeface="Lexend Medium"/>
              </a:rPr>
              <a:t>inclusif</a:t>
            </a:r>
            <a:r>
              <a:rPr lang="en-US" dirty="0">
                <a:latin typeface="Lexend Medium"/>
                <a:ea typeface="Lexend Medium"/>
                <a:cs typeface="Lexend Medium"/>
                <a:sym typeface="Lexend Medium"/>
              </a:rPr>
              <a:t> pour les </a:t>
            </a:r>
            <a:r>
              <a:rPr lang="en-US" dirty="0" err="1">
                <a:latin typeface="Lexend Medium"/>
                <a:ea typeface="Lexend Medium"/>
                <a:cs typeface="Lexend Medium"/>
                <a:sym typeface="Lexend Medium"/>
              </a:rPr>
              <a:t>personnes</a:t>
            </a:r>
            <a:r>
              <a:rPr lang="en-US" dirty="0">
                <a:latin typeface="Lexend Medium"/>
                <a:ea typeface="Lexend Medium"/>
                <a:cs typeface="Lexend Medium"/>
                <a:sym typeface="Lexend Medium"/>
              </a:rPr>
              <a:t> </a:t>
            </a:r>
            <a:r>
              <a:rPr lang="en-US" dirty="0" err="1">
                <a:latin typeface="Lexend Medium"/>
                <a:ea typeface="Lexend Medium"/>
                <a:cs typeface="Lexend Medium"/>
                <a:sym typeface="Lexend Medium"/>
              </a:rPr>
              <a:t>handicapées</a:t>
            </a:r>
            <a:br>
              <a:rPr lang="en-US" dirty="0">
                <a:latin typeface="Lexend Medium"/>
                <a:ea typeface="Lexend Medium"/>
                <a:cs typeface="Lexend Medium"/>
                <a:sym typeface="Lexend Medium"/>
              </a:rPr>
            </a:br>
            <a:endParaRPr dirty="0">
              <a:latin typeface="Lexend Medium"/>
              <a:ea typeface="Lexend Medium"/>
              <a:cs typeface="Lexend Medium"/>
              <a:sym typeface="Lexend Medium"/>
            </a:endParaRPr>
          </a:p>
        </p:txBody>
      </p:sp>
      <p:sp>
        <p:nvSpPr>
          <p:cNvPr id="346" name="Google Shape;346;p11"/>
          <p:cNvSpPr txBox="1">
            <a:spLocks noGrp="1"/>
          </p:cNvSpPr>
          <p:nvPr>
            <p:ph type="body" idx="4294967295"/>
          </p:nvPr>
        </p:nvSpPr>
        <p:spPr>
          <a:xfrm>
            <a:off x="2575500" y="2969975"/>
            <a:ext cx="19233000" cy="9276454"/>
          </a:xfrm>
          <a:prstGeom prst="rect">
            <a:avLst/>
          </a:prstGeom>
          <a:noFill/>
          <a:ln>
            <a:noFill/>
          </a:ln>
        </p:spPr>
        <p:txBody>
          <a:bodyPr spcFirstLastPara="1" wrap="square" lIns="50800" tIns="50800" rIns="50800" bIns="50800" anchor="t" anchorCtr="0">
            <a:noAutofit/>
          </a:bodyPr>
          <a:lstStyle/>
          <a:p>
            <a:pPr lvl="0">
              <a:lnSpc>
                <a:spcPct val="150000"/>
              </a:lnSpc>
              <a:spcBef>
                <a:spcPts val="0"/>
              </a:spcBef>
              <a:buAutoNum type="arabicPeriod"/>
            </a:pPr>
            <a:r>
              <a:rPr lang="en-US" dirty="0"/>
              <a:t>Le Bureau des Nations </a:t>
            </a:r>
            <a:r>
              <a:rPr lang="en-US" dirty="0" err="1"/>
              <a:t>Unies</a:t>
            </a:r>
            <a:r>
              <a:rPr lang="en-US" dirty="0"/>
              <a:t> a </a:t>
            </a:r>
            <a:r>
              <a:rPr lang="en-US" dirty="0" err="1"/>
              <a:t>élaboré</a:t>
            </a:r>
            <a:r>
              <a:rPr lang="en-US" dirty="0"/>
              <a:t> des </a:t>
            </a:r>
            <a:r>
              <a:rPr lang="en-US" dirty="0" err="1"/>
              <a:t>recommandations</a:t>
            </a:r>
            <a:r>
              <a:rPr lang="en-US" dirty="0"/>
              <a:t> pour </a:t>
            </a:r>
            <a:r>
              <a:rPr lang="en-US" dirty="0" err="1"/>
              <a:t>soutenir</a:t>
            </a:r>
            <a:r>
              <a:rPr lang="en-US" dirty="0"/>
              <a:t> la mise </a:t>
            </a:r>
            <a:r>
              <a:rPr lang="en-US" dirty="0" err="1"/>
              <a:t>en</a:t>
            </a:r>
            <a:r>
              <a:rPr lang="en-US" dirty="0"/>
              <a:t> </a:t>
            </a:r>
            <a:r>
              <a:rPr lang="en-US" dirty="0" err="1"/>
              <a:t>œuvre</a:t>
            </a:r>
            <a:r>
              <a:rPr lang="en-US" dirty="0"/>
              <a:t> de la </a:t>
            </a:r>
            <a:r>
              <a:rPr lang="en-US" dirty="0" err="1"/>
              <a:t>Stratégie</a:t>
            </a:r>
            <a:r>
              <a:rPr lang="en-US" dirty="0"/>
              <a:t> </a:t>
            </a:r>
            <a:r>
              <a:rPr lang="en-US" dirty="0" err="1"/>
              <a:t>d’inclusion</a:t>
            </a:r>
            <a:r>
              <a:rPr lang="en-US" dirty="0"/>
              <a:t> du handicap, </a:t>
            </a:r>
            <a:r>
              <a:rPr lang="en-US" dirty="0" err="1"/>
              <a:t>introduite</a:t>
            </a:r>
            <a:r>
              <a:rPr lang="en-US" dirty="0"/>
              <a:t> </a:t>
            </a:r>
            <a:r>
              <a:rPr lang="en-US" dirty="0" err="1"/>
              <a:t>en</a:t>
            </a:r>
            <a:r>
              <a:rPr lang="en-US" dirty="0"/>
              <a:t> 2019.
</a:t>
            </a:r>
            <a:r>
              <a:rPr lang="en-US" dirty="0" err="1"/>
              <a:t>L’objectif</a:t>
            </a:r>
            <a:r>
              <a:rPr lang="en-US" dirty="0"/>
              <a:t> </a:t>
            </a:r>
            <a:r>
              <a:rPr lang="en-US" dirty="0" err="1"/>
              <a:t>est</a:t>
            </a:r>
            <a:r>
              <a:rPr lang="en-US" dirty="0"/>
              <a:t> </a:t>
            </a:r>
            <a:r>
              <a:rPr lang="en-US" dirty="0" err="1"/>
              <a:t>d’éliminer</a:t>
            </a:r>
            <a:r>
              <a:rPr lang="en-US" dirty="0"/>
              <a:t> les obstacles et </a:t>
            </a:r>
            <a:r>
              <a:rPr lang="en-US" dirty="0" err="1"/>
              <a:t>d’impliquer</a:t>
            </a:r>
            <a:r>
              <a:rPr lang="en-US" dirty="0"/>
              <a:t> les </a:t>
            </a:r>
            <a:r>
              <a:rPr lang="en-US" dirty="0" err="1"/>
              <a:t>personnes</a:t>
            </a:r>
            <a:r>
              <a:rPr lang="en-US" dirty="0"/>
              <a:t> </a:t>
            </a:r>
            <a:r>
              <a:rPr lang="en-US" dirty="0" err="1"/>
              <a:t>handicapées</a:t>
            </a:r>
            <a:r>
              <a:rPr lang="en-US" dirty="0"/>
              <a:t> dans </a:t>
            </a:r>
            <a:r>
              <a:rPr lang="en-US" dirty="0" err="1"/>
              <a:t>tous</a:t>
            </a:r>
            <a:r>
              <a:rPr lang="en-US" dirty="0"/>
              <a:t> les aspects du travail et de la vie </a:t>
            </a:r>
            <a:r>
              <a:rPr lang="en-US" dirty="0" err="1"/>
              <a:t>afin</a:t>
            </a:r>
            <a:r>
              <a:rPr lang="en-US" dirty="0"/>
              <a:t> de </a:t>
            </a:r>
            <a:r>
              <a:rPr lang="en-US" dirty="0" err="1"/>
              <a:t>progresser</a:t>
            </a:r>
            <a:r>
              <a:rPr lang="en-US" dirty="0"/>
              <a:t> dans </a:t>
            </a:r>
            <a:r>
              <a:rPr lang="en-US" dirty="0" err="1"/>
              <a:t>leur</a:t>
            </a:r>
            <a:r>
              <a:rPr lang="en-US" dirty="0"/>
              <a:t> inclusion.
Un aspect important de la </a:t>
            </a:r>
            <a:r>
              <a:rPr lang="en-US" dirty="0" err="1"/>
              <a:t>stratégie</a:t>
            </a:r>
            <a:r>
              <a:rPr lang="en-US" dirty="0"/>
              <a:t> </a:t>
            </a:r>
            <a:r>
              <a:rPr lang="en-US" dirty="0" err="1"/>
              <a:t>est</a:t>
            </a:r>
            <a:r>
              <a:rPr lang="en-US" dirty="0"/>
              <a:t> le respect de la </a:t>
            </a:r>
            <a:r>
              <a:rPr lang="en-US" dirty="0" err="1"/>
              <a:t>norme</a:t>
            </a:r>
            <a:r>
              <a:rPr lang="en-US" dirty="0"/>
              <a:t> de communication, qui </a:t>
            </a:r>
            <a:r>
              <a:rPr lang="en-US" dirty="0" err="1"/>
              <a:t>exige</a:t>
            </a:r>
            <a:r>
              <a:rPr lang="en-US" dirty="0"/>
              <a:t> que les communications internes et externes </a:t>
            </a:r>
            <a:r>
              <a:rPr lang="en-US" dirty="0" err="1"/>
              <a:t>fassent</a:t>
            </a:r>
            <a:r>
              <a:rPr lang="en-US" dirty="0"/>
              <a:t> </a:t>
            </a:r>
            <a:r>
              <a:rPr lang="en-US" dirty="0" err="1"/>
              <a:t>preuve</a:t>
            </a:r>
            <a:r>
              <a:rPr lang="en-US" dirty="0"/>
              <a:t> de respect </a:t>
            </a:r>
            <a:r>
              <a:rPr lang="en-US" dirty="0" err="1"/>
              <a:t>envers</a:t>
            </a:r>
            <a:r>
              <a:rPr lang="en-US" dirty="0"/>
              <a:t> les </a:t>
            </a:r>
            <a:r>
              <a:rPr lang="en-US" dirty="0" err="1"/>
              <a:t>personnes</a:t>
            </a:r>
            <a:r>
              <a:rPr lang="en-US" dirty="0"/>
              <a:t> </a:t>
            </a:r>
            <a:r>
              <a:rPr lang="en-US" dirty="0" err="1"/>
              <a:t>handicapées</a:t>
            </a:r>
            <a:r>
              <a:rPr lang="en-US" dirty="0"/>
              <a:t>.
Il </a:t>
            </a:r>
            <a:r>
              <a:rPr lang="en-US" dirty="0" err="1"/>
              <a:t>fournit</a:t>
            </a:r>
            <a:r>
              <a:rPr lang="en-US" dirty="0"/>
              <a:t> des </a:t>
            </a:r>
            <a:r>
              <a:rPr lang="en-US" dirty="0" err="1"/>
              <a:t>lignes</a:t>
            </a:r>
            <a:r>
              <a:rPr lang="en-US" dirty="0"/>
              <a:t> directrices pour </a:t>
            </a:r>
            <a:r>
              <a:rPr lang="en-US" dirty="0" err="1"/>
              <a:t>améliorer</a:t>
            </a:r>
            <a:r>
              <a:rPr lang="en-US" dirty="0"/>
              <a:t> la communication verbale et </a:t>
            </a:r>
            <a:r>
              <a:rPr lang="en-US" dirty="0" err="1"/>
              <a:t>écrite</a:t>
            </a:r>
            <a:r>
              <a:rPr lang="en-US" dirty="0"/>
              <a:t> sur le handicap, </a:t>
            </a:r>
            <a:r>
              <a:rPr lang="en-US" dirty="0" err="1"/>
              <a:t>couvrant</a:t>
            </a:r>
            <a:r>
              <a:rPr lang="en-US" dirty="0"/>
              <a:t> </a:t>
            </a:r>
            <a:r>
              <a:rPr lang="en-US" dirty="0" err="1"/>
              <a:t>diverses</a:t>
            </a:r>
            <a:r>
              <a:rPr lang="en-US" dirty="0"/>
              <a:t> </a:t>
            </a:r>
            <a:r>
              <a:rPr lang="en-US" dirty="0" err="1"/>
              <a:t>formes</a:t>
            </a:r>
            <a:r>
              <a:rPr lang="en-US" dirty="0"/>
              <a:t> de communication, des </a:t>
            </a:r>
            <a:r>
              <a:rPr lang="en-US" dirty="0" err="1"/>
              <a:t>discours</a:t>
            </a:r>
            <a:r>
              <a:rPr lang="en-US" dirty="0"/>
              <a:t> et des </a:t>
            </a:r>
            <a:r>
              <a:rPr lang="en-US" dirty="0" err="1"/>
              <a:t>présentations</a:t>
            </a:r>
            <a:r>
              <a:rPr lang="en-US" dirty="0"/>
              <a:t> aux communiqués de </a:t>
            </a:r>
            <a:r>
              <a:rPr lang="en-US" dirty="0" err="1"/>
              <a:t>presse</a:t>
            </a:r>
            <a:r>
              <a:rPr lang="en-US" dirty="0"/>
              <a:t> et aux publications sur les </a:t>
            </a:r>
            <a:r>
              <a:rPr lang="en-US" dirty="0" err="1"/>
              <a:t>réseaux</a:t>
            </a:r>
            <a:r>
              <a:rPr lang="en-US" dirty="0"/>
              <a:t> </a:t>
            </a:r>
            <a:r>
              <a:rPr lang="en-US" dirty="0" err="1"/>
              <a:t>sociaux</a:t>
            </a:r>
            <a:r>
              <a:rPr lang="en-US" dirty="0"/>
              <a:t>.</a:t>
            </a:r>
            <a:endParaRPr sz="6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2"/>
          <p:cNvSpPr txBox="1">
            <a:spLocks noGrp="1"/>
          </p:cNvSpPr>
          <p:nvPr>
            <p:ph type="body" idx="4294967295"/>
          </p:nvPr>
        </p:nvSpPr>
        <p:spPr>
          <a:xfrm>
            <a:off x="2970147" y="833239"/>
            <a:ext cx="20095200" cy="9417900"/>
          </a:xfrm>
          <a:prstGeom prst="rect">
            <a:avLst/>
          </a:prstGeom>
          <a:noFill/>
          <a:ln>
            <a:noFill/>
          </a:ln>
        </p:spPr>
        <p:txBody>
          <a:bodyPr spcFirstLastPara="1" wrap="square" lIns="50800" tIns="50800" rIns="50800" bIns="50800" anchor="t" anchorCtr="0">
            <a:noAutofit/>
          </a:bodyPr>
          <a:lstStyle/>
          <a:p>
            <a:pPr lvl="0">
              <a:lnSpc>
                <a:spcPct val="150000"/>
              </a:lnSpc>
              <a:spcBef>
                <a:spcPts val="0"/>
              </a:spcBef>
              <a:buAutoNum type="arabicPeriod" startAt="5"/>
            </a:pPr>
            <a:r>
              <a:rPr lang="en-US" dirty="0"/>
              <a:t>Le bon choix des mots </a:t>
            </a:r>
            <a:r>
              <a:rPr lang="en-US" dirty="0" err="1"/>
              <a:t>est</a:t>
            </a:r>
            <a:r>
              <a:rPr lang="en-US" dirty="0"/>
              <a:t> crucial pour </a:t>
            </a:r>
            <a:r>
              <a:rPr lang="en-US" dirty="0" err="1"/>
              <a:t>communiquer</a:t>
            </a:r>
            <a:r>
              <a:rPr lang="en-US" dirty="0"/>
              <a:t> avec les </a:t>
            </a:r>
            <a:r>
              <a:rPr lang="en-US" dirty="0" err="1"/>
              <a:t>personnes</a:t>
            </a:r>
            <a:r>
              <a:rPr lang="en-US" dirty="0"/>
              <a:t> </a:t>
            </a:r>
            <a:r>
              <a:rPr lang="en-US" dirty="0" err="1"/>
              <a:t>handicapées</a:t>
            </a:r>
            <a:r>
              <a:rPr lang="en-US" dirty="0"/>
              <a:t>, car la </a:t>
            </a:r>
            <a:r>
              <a:rPr lang="en-US" dirty="0" err="1"/>
              <a:t>terminologie</a:t>
            </a:r>
            <a:r>
              <a:rPr lang="en-US" dirty="0"/>
              <a:t> </a:t>
            </a:r>
            <a:r>
              <a:rPr lang="en-US" dirty="0" err="1"/>
              <a:t>peut</a:t>
            </a:r>
            <a:r>
              <a:rPr lang="en-US" dirty="0"/>
              <a:t> influencer la façon </a:t>
            </a:r>
            <a:r>
              <a:rPr lang="en-US" dirty="0" err="1"/>
              <a:t>dont</a:t>
            </a:r>
            <a:r>
              <a:rPr lang="en-US" dirty="0"/>
              <a:t> </a:t>
            </a:r>
            <a:r>
              <a:rPr lang="en-US" dirty="0" err="1"/>
              <a:t>elles</a:t>
            </a:r>
            <a:r>
              <a:rPr lang="en-US" dirty="0"/>
              <a:t> </a:t>
            </a:r>
            <a:r>
              <a:rPr lang="en-US" dirty="0" err="1"/>
              <a:t>sont</a:t>
            </a:r>
            <a:r>
              <a:rPr lang="en-US" dirty="0"/>
              <a:t> </a:t>
            </a:r>
            <a:r>
              <a:rPr lang="en-US" dirty="0" err="1"/>
              <a:t>perçues</a:t>
            </a:r>
            <a:r>
              <a:rPr lang="en-US" dirty="0"/>
              <a:t>. </a:t>
            </a:r>
            <a:r>
              <a:rPr lang="en-US" dirty="0" err="1"/>
              <a:t>L’utilisation</a:t>
            </a:r>
            <a:r>
              <a:rPr lang="en-US" dirty="0"/>
              <a:t> d’un </a:t>
            </a:r>
            <a:r>
              <a:rPr lang="en-US" dirty="0" err="1"/>
              <a:t>langage</a:t>
            </a:r>
            <a:r>
              <a:rPr lang="en-US" dirty="0"/>
              <a:t> </a:t>
            </a:r>
            <a:r>
              <a:rPr lang="en-US" dirty="0" err="1"/>
              <a:t>inapproprié</a:t>
            </a:r>
            <a:r>
              <a:rPr lang="en-US" dirty="0"/>
              <a:t> </a:t>
            </a:r>
            <a:r>
              <a:rPr lang="en-US" dirty="0" err="1"/>
              <a:t>peut</a:t>
            </a:r>
            <a:r>
              <a:rPr lang="en-US" dirty="0"/>
              <a:t> </a:t>
            </a:r>
            <a:r>
              <a:rPr lang="en-US" dirty="0" err="1"/>
              <a:t>mener</a:t>
            </a:r>
            <a:r>
              <a:rPr lang="en-US" dirty="0"/>
              <a:t> à </a:t>
            </a:r>
            <a:r>
              <a:rPr lang="en-US" dirty="0" err="1"/>
              <a:t>l’exclusion</a:t>
            </a:r>
            <a:r>
              <a:rPr lang="en-US" dirty="0"/>
              <a:t> </a:t>
            </a:r>
            <a:r>
              <a:rPr lang="en-US" dirty="0" err="1"/>
              <a:t>ou</a:t>
            </a:r>
            <a:r>
              <a:rPr lang="en-US" dirty="0"/>
              <a:t> à </a:t>
            </a:r>
            <a:r>
              <a:rPr lang="en-US" dirty="0" err="1"/>
              <a:t>l’offense</a:t>
            </a:r>
            <a:r>
              <a:rPr lang="en-US" dirty="0"/>
              <a:t>, </a:t>
            </a:r>
            <a:r>
              <a:rPr lang="en-US" dirty="0" err="1"/>
              <a:t>ce</a:t>
            </a:r>
            <a:r>
              <a:rPr lang="en-US" dirty="0"/>
              <a:t> qui </a:t>
            </a:r>
            <a:r>
              <a:rPr lang="en-US" dirty="0" err="1"/>
              <a:t>porte</a:t>
            </a:r>
            <a:r>
              <a:rPr lang="en-US" dirty="0"/>
              <a:t> </a:t>
            </a:r>
            <a:r>
              <a:rPr lang="en-US" dirty="0" err="1"/>
              <a:t>atteinte</a:t>
            </a:r>
            <a:r>
              <a:rPr lang="en-US" dirty="0"/>
              <a:t> à </a:t>
            </a:r>
            <a:r>
              <a:rPr lang="en-US" dirty="0" err="1"/>
              <a:t>leur</a:t>
            </a:r>
            <a:r>
              <a:rPr lang="en-US" dirty="0"/>
              <a:t> participation et à </a:t>
            </a:r>
            <a:r>
              <a:rPr lang="en-US" dirty="0" err="1"/>
              <a:t>leurs</a:t>
            </a:r>
            <a:r>
              <a:rPr lang="en-US" dirty="0"/>
              <a:t> droits </a:t>
            </a:r>
            <a:r>
              <a:rPr lang="en-US" dirty="0" err="1"/>
              <a:t>humains</a:t>
            </a:r>
            <a:r>
              <a:rPr lang="en-US" dirty="0"/>
              <a:t>.
</a:t>
            </a:r>
            <a:r>
              <a:rPr lang="en-US" dirty="0" err="1"/>
              <a:t>L’utilisation</a:t>
            </a:r>
            <a:r>
              <a:rPr lang="en-US" dirty="0"/>
              <a:t> d’un </a:t>
            </a:r>
            <a:r>
              <a:rPr lang="en-US" dirty="0" err="1"/>
              <a:t>langage</a:t>
            </a:r>
            <a:r>
              <a:rPr lang="en-US" dirty="0"/>
              <a:t> </a:t>
            </a:r>
            <a:r>
              <a:rPr lang="en-US" dirty="0" err="1"/>
              <a:t>inclusif</a:t>
            </a:r>
            <a:r>
              <a:rPr lang="en-US" dirty="0"/>
              <a:t> </a:t>
            </a:r>
            <a:r>
              <a:rPr lang="en-US" dirty="0" err="1"/>
              <a:t>est</a:t>
            </a:r>
            <a:r>
              <a:rPr lang="en-US" dirty="0"/>
              <a:t> </a:t>
            </a:r>
            <a:r>
              <a:rPr lang="en-US" dirty="0" err="1"/>
              <a:t>essentielle</a:t>
            </a:r>
            <a:r>
              <a:rPr lang="en-US" dirty="0"/>
              <a:t> dans la </a:t>
            </a:r>
            <a:r>
              <a:rPr lang="en-US" dirty="0" err="1"/>
              <a:t>lutte</a:t>
            </a:r>
            <a:r>
              <a:rPr lang="en-US" dirty="0"/>
              <a:t> </a:t>
            </a:r>
            <a:r>
              <a:rPr lang="en-US" dirty="0" err="1"/>
              <a:t>contre</a:t>
            </a:r>
            <a:r>
              <a:rPr lang="en-US" dirty="0"/>
              <a:t> la discrimination et les </a:t>
            </a:r>
            <a:r>
              <a:rPr lang="en-US" dirty="0" err="1"/>
              <a:t>préjugés</a:t>
            </a:r>
            <a:r>
              <a:rPr lang="en-US" dirty="0"/>
              <a:t> à </a:t>
            </a:r>
            <a:r>
              <a:rPr lang="en-US" dirty="0" err="1"/>
              <a:t>l’égard</a:t>
            </a:r>
            <a:r>
              <a:rPr lang="en-US" dirty="0"/>
              <a:t> des </a:t>
            </a:r>
            <a:r>
              <a:rPr lang="en-US" dirty="0" err="1"/>
              <a:t>personnes</a:t>
            </a:r>
            <a:r>
              <a:rPr lang="en-US" dirty="0"/>
              <a:t> </a:t>
            </a:r>
            <a:r>
              <a:rPr lang="en-US" dirty="0" err="1"/>
              <a:t>handicapées</a:t>
            </a:r>
            <a:r>
              <a:rPr lang="en-US" dirty="0"/>
              <a:t>. 
</a:t>
            </a:r>
            <a:r>
              <a:rPr lang="en-US" dirty="0" err="1"/>
              <a:t>Selon</a:t>
            </a:r>
            <a:r>
              <a:rPr lang="en-US" dirty="0"/>
              <a:t> la Convention des Nations </a:t>
            </a:r>
            <a:r>
              <a:rPr lang="en-US" dirty="0" err="1"/>
              <a:t>Unies</a:t>
            </a:r>
            <a:r>
              <a:rPr lang="en-US" dirty="0"/>
              <a:t> relative aux droits des </a:t>
            </a:r>
            <a:r>
              <a:rPr lang="en-US" dirty="0" err="1"/>
              <a:t>personnes</a:t>
            </a:r>
            <a:r>
              <a:rPr lang="en-US" dirty="0"/>
              <a:t> </a:t>
            </a:r>
            <a:r>
              <a:rPr lang="en-US" dirty="0" err="1"/>
              <a:t>handicapées</a:t>
            </a:r>
            <a:r>
              <a:rPr lang="en-US" dirty="0"/>
              <a:t>, il </a:t>
            </a:r>
            <a:r>
              <a:rPr lang="en-US" dirty="0" err="1"/>
              <a:t>est</a:t>
            </a:r>
            <a:r>
              <a:rPr lang="en-US" dirty="0"/>
              <a:t> </a:t>
            </a:r>
            <a:r>
              <a:rPr lang="en-US" dirty="0" err="1"/>
              <a:t>essentiel</a:t>
            </a:r>
            <a:r>
              <a:rPr lang="en-US" dirty="0"/>
              <a:t> de respecter un </a:t>
            </a:r>
            <a:r>
              <a:rPr lang="en-US" dirty="0" err="1"/>
              <a:t>langage</a:t>
            </a:r>
            <a:r>
              <a:rPr lang="en-US" dirty="0"/>
              <a:t> et </a:t>
            </a:r>
            <a:r>
              <a:rPr lang="en-US" dirty="0" err="1"/>
              <a:t>une</a:t>
            </a:r>
            <a:r>
              <a:rPr lang="en-US" dirty="0"/>
              <a:t> </a:t>
            </a:r>
            <a:r>
              <a:rPr lang="en-US" dirty="0" err="1"/>
              <a:t>terminologie</a:t>
            </a:r>
            <a:r>
              <a:rPr lang="en-US" dirty="0"/>
              <a:t> </a:t>
            </a:r>
            <a:r>
              <a:rPr lang="en-US" dirty="0" err="1"/>
              <a:t>appropriés</a:t>
            </a:r>
            <a:r>
              <a:rPr lang="en-US" dirty="0"/>
              <a:t>. Des directives précises </a:t>
            </a:r>
            <a:r>
              <a:rPr lang="en-US" dirty="0" err="1"/>
              <a:t>sont</a:t>
            </a:r>
            <a:r>
              <a:rPr lang="en-US" dirty="0"/>
              <a:t> données pour la </a:t>
            </a:r>
            <a:r>
              <a:rPr lang="en-US" dirty="0" err="1"/>
              <a:t>compréhension</a:t>
            </a:r>
            <a:r>
              <a:rPr lang="en-US" dirty="0"/>
              <a:t> et </a:t>
            </a:r>
            <a:r>
              <a:rPr lang="en-US" dirty="0" err="1"/>
              <a:t>l’utilisation</a:t>
            </a:r>
            <a:r>
              <a:rPr lang="en-US" dirty="0"/>
              <a:t> </a:t>
            </a:r>
            <a:r>
              <a:rPr lang="en-US" dirty="0" err="1"/>
              <a:t>correctes</a:t>
            </a:r>
            <a:r>
              <a:rPr lang="en-US" dirty="0"/>
              <a:t> de </a:t>
            </a:r>
            <a:r>
              <a:rPr lang="en-US" dirty="0" err="1"/>
              <a:t>cette</a:t>
            </a:r>
            <a:r>
              <a:rPr lang="en-US" dirty="0"/>
              <a:t> langue.
</a:t>
            </a:r>
            <a:r>
              <a:rPr lang="en-US" dirty="0" err="1"/>
              <a:t>L’objectif</a:t>
            </a:r>
            <a:r>
              <a:rPr lang="en-US" dirty="0"/>
              <a:t> principal de </a:t>
            </a:r>
            <a:r>
              <a:rPr lang="en-US" dirty="0" err="1"/>
              <a:t>ces</a:t>
            </a:r>
            <a:r>
              <a:rPr lang="en-US" dirty="0"/>
              <a:t> </a:t>
            </a:r>
            <a:r>
              <a:rPr lang="en-US" dirty="0" err="1"/>
              <a:t>lignes</a:t>
            </a:r>
            <a:r>
              <a:rPr lang="en-US" dirty="0"/>
              <a:t> directrices </a:t>
            </a:r>
            <a:r>
              <a:rPr lang="en-US" dirty="0" err="1"/>
              <a:t>est</a:t>
            </a:r>
            <a:r>
              <a:rPr lang="en-US" dirty="0"/>
              <a:t> de </a:t>
            </a:r>
            <a:r>
              <a:rPr lang="en-US" dirty="0" err="1"/>
              <a:t>promouvoir</a:t>
            </a:r>
            <a:r>
              <a:rPr lang="en-US" dirty="0"/>
              <a:t> </a:t>
            </a:r>
            <a:r>
              <a:rPr lang="en-US" dirty="0" err="1"/>
              <a:t>l’utilisation</a:t>
            </a:r>
            <a:r>
              <a:rPr lang="en-US" dirty="0"/>
              <a:t> </a:t>
            </a:r>
            <a:r>
              <a:rPr lang="en-US" dirty="0" err="1"/>
              <a:t>uniforme</a:t>
            </a:r>
            <a:r>
              <a:rPr lang="en-US" dirty="0"/>
              <a:t> d’un </a:t>
            </a:r>
            <a:r>
              <a:rPr lang="en-US" dirty="0" err="1"/>
              <a:t>langage</a:t>
            </a:r>
            <a:r>
              <a:rPr lang="en-US" dirty="0"/>
              <a:t> </a:t>
            </a:r>
            <a:r>
              <a:rPr lang="en-US" dirty="0" err="1"/>
              <a:t>approprié</a:t>
            </a:r>
            <a:r>
              <a:rPr lang="en-US" dirty="0"/>
              <a:t> au sein de </a:t>
            </a:r>
            <a:r>
              <a:rPr lang="en-US" dirty="0" err="1"/>
              <a:t>l’ONU</a:t>
            </a:r>
            <a:r>
              <a:rPr lang="en-US" dirty="0"/>
              <a:t>. </a:t>
            </a:r>
            <a:r>
              <a:rPr lang="en-US" dirty="0" err="1"/>
              <a:t>Ils</a:t>
            </a:r>
            <a:r>
              <a:rPr lang="en-US" dirty="0"/>
              <a:t> </a:t>
            </a:r>
            <a:r>
              <a:rPr lang="en-US" dirty="0" err="1"/>
              <a:t>fournissent</a:t>
            </a:r>
            <a:r>
              <a:rPr lang="en-US" dirty="0"/>
              <a:t> un tableau des </a:t>
            </a:r>
            <a:r>
              <a:rPr lang="en-US" dirty="0" err="1"/>
              <a:t>termes</a:t>
            </a:r>
            <a:r>
              <a:rPr lang="en-US" dirty="0"/>
              <a:t> </a:t>
            </a:r>
            <a:r>
              <a:rPr lang="en-US" dirty="0" err="1"/>
              <a:t>préférés</a:t>
            </a:r>
            <a:r>
              <a:rPr lang="en-US" dirty="0"/>
              <a:t> et non </a:t>
            </a:r>
            <a:r>
              <a:rPr lang="en-US" dirty="0" err="1"/>
              <a:t>préférés</a:t>
            </a:r>
            <a:r>
              <a:rPr lang="en-US" dirty="0"/>
              <a:t>, </a:t>
            </a:r>
            <a:r>
              <a:rPr lang="en-US" dirty="0" err="1"/>
              <a:t>ainsi</a:t>
            </a:r>
            <a:r>
              <a:rPr lang="en-US" dirty="0"/>
              <a:t> que des </a:t>
            </a:r>
            <a:r>
              <a:rPr lang="en-US" dirty="0" err="1"/>
              <a:t>exemples</a:t>
            </a:r>
            <a:r>
              <a:rPr lang="en-US" dirty="0"/>
              <a:t> pour plus de </a:t>
            </a:r>
            <a:r>
              <a:rPr lang="en-US" dirty="0" err="1"/>
              <a:t>clarté</a:t>
            </a:r>
            <a:r>
              <a:rPr lang="en-US" dirty="0"/>
              <a:t>, </a:t>
            </a:r>
            <a:r>
              <a:rPr lang="en-US" dirty="0" err="1"/>
              <a:t>afin</a:t>
            </a:r>
            <a:r>
              <a:rPr lang="en-US" dirty="0"/>
              <a:t> </a:t>
            </a:r>
            <a:r>
              <a:rPr lang="en-US" dirty="0" err="1"/>
              <a:t>d’assurer</a:t>
            </a:r>
            <a:r>
              <a:rPr lang="en-US" dirty="0"/>
              <a:t> la </a:t>
            </a:r>
            <a:r>
              <a:rPr lang="en-US" dirty="0" err="1"/>
              <a:t>conformité</a:t>
            </a:r>
            <a:r>
              <a:rPr lang="en-US" dirty="0"/>
              <a:t> aux </a:t>
            </a:r>
            <a:r>
              <a:rPr lang="en-US" dirty="0" err="1"/>
              <a:t>normes</a:t>
            </a:r>
            <a:r>
              <a:rPr lang="en-US" dirty="0"/>
              <a:t> </a:t>
            </a:r>
            <a:r>
              <a:rPr lang="en-US" dirty="0" err="1"/>
              <a:t>terminologiques</a:t>
            </a:r>
            <a:r>
              <a:rPr lang="en-US" dirty="0"/>
              <a:t> </a:t>
            </a:r>
            <a:r>
              <a:rPr lang="en-US" dirty="0" err="1"/>
              <a:t>établies</a:t>
            </a:r>
            <a:r>
              <a:rPr lang="en-US" dirty="0"/>
              <a:t>.</a:t>
            </a:r>
            <a:endParaRPr sz="4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56"/>
        <p:cNvGrpSpPr/>
        <p:nvPr/>
      </p:nvGrpSpPr>
      <p:grpSpPr>
        <a:xfrm>
          <a:off x="0" y="0"/>
          <a:ext cx="0" cy="0"/>
          <a:chOff x="0" y="0"/>
          <a:chExt cx="0" cy="0"/>
        </a:xfrm>
      </p:grpSpPr>
      <p:sp>
        <p:nvSpPr>
          <p:cNvPr id="357" name="Google Shape;357;g2ec2e35801e_0_392"/>
          <p:cNvSpPr/>
          <p:nvPr/>
        </p:nvSpPr>
        <p:spPr>
          <a:xfrm>
            <a:off x="1920001" y="2552395"/>
            <a:ext cx="4415400" cy="2483400"/>
          </a:xfrm>
          <a:prstGeom prst="ellipse">
            <a:avLst/>
          </a:prstGeom>
          <a:noFill/>
          <a:ln w="9525" cap="flat" cmpd="sng">
            <a:solidFill>
              <a:schemeClr val="lt1"/>
            </a:solidFill>
            <a:prstDash val="solid"/>
            <a:round/>
            <a:headEnd type="none" w="sm" len="sm"/>
            <a:tailEnd type="none" w="sm" len="sm"/>
          </a:ln>
        </p:spPr>
        <p:txBody>
          <a:bodyPr spcFirstLastPara="1" wrap="square" lIns="252650" tIns="252650" rIns="252650" bIns="252650"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 </a:t>
            </a:r>
            <a:endParaRPr sz="4000" b="0" i="0" u="none" strike="noStrike" cap="none">
              <a:solidFill>
                <a:srgbClr val="000000"/>
              </a:solidFill>
              <a:latin typeface="Arial"/>
              <a:ea typeface="Arial"/>
              <a:cs typeface="Arial"/>
              <a:sym typeface="Arial"/>
            </a:endParaRPr>
          </a:p>
        </p:txBody>
      </p:sp>
      <p:sp>
        <p:nvSpPr>
          <p:cNvPr id="358" name="Google Shape;358;g2ec2e35801e_0_392"/>
          <p:cNvSpPr txBox="1">
            <a:spLocks noGrp="1"/>
          </p:cNvSpPr>
          <p:nvPr>
            <p:ph type="title"/>
          </p:nvPr>
        </p:nvSpPr>
        <p:spPr>
          <a:xfrm>
            <a:off x="766250" y="7016850"/>
            <a:ext cx="9022800" cy="2991000"/>
          </a:xfrm>
          <a:prstGeom prst="rect">
            <a:avLst/>
          </a:prstGeom>
          <a:noFill/>
          <a:ln>
            <a:noFill/>
          </a:ln>
        </p:spPr>
        <p:txBody>
          <a:bodyPr spcFirstLastPara="1" wrap="square" lIns="252650" tIns="252650" rIns="252650" bIns="252650" anchor="ctr" anchorCtr="0">
            <a:noAutofit/>
          </a:bodyPr>
          <a:lstStyle/>
          <a:p>
            <a:pPr lvl="0">
              <a:buClr>
                <a:srgbClr val="000000"/>
              </a:buClr>
            </a:pPr>
            <a:r>
              <a:rPr lang="en-US" sz="8900" dirty="0">
                <a:solidFill>
                  <a:schemeClr val="accent1"/>
                </a:solidFill>
              </a:rPr>
              <a:t>Principes </a:t>
            </a:r>
            <a:r>
              <a:rPr lang="en-US" sz="8900" dirty="0" err="1">
                <a:solidFill>
                  <a:schemeClr val="accent1"/>
                </a:solidFill>
              </a:rPr>
              <a:t>fondamentaux</a:t>
            </a:r>
            <a:r>
              <a:rPr lang="en-US" sz="8900" dirty="0">
                <a:solidFill>
                  <a:schemeClr val="accent1"/>
                </a:solidFill>
              </a:rPr>
              <a:t> de la communication verbale inclusive</a:t>
            </a:r>
            <a:endParaRPr sz="8900" dirty="0">
              <a:solidFill>
                <a:schemeClr val="accent1"/>
              </a:solidFill>
            </a:endParaRPr>
          </a:p>
        </p:txBody>
      </p:sp>
      <p:sp>
        <p:nvSpPr>
          <p:cNvPr id="359" name="Google Shape;359;g2ec2e35801e_0_392"/>
          <p:cNvSpPr txBox="1">
            <a:spLocks noGrp="1"/>
          </p:cNvSpPr>
          <p:nvPr>
            <p:ph type="title" idx="2"/>
          </p:nvPr>
        </p:nvSpPr>
        <p:spPr>
          <a:xfrm>
            <a:off x="2498399" y="2671595"/>
            <a:ext cx="3258600" cy="2244600"/>
          </a:xfrm>
          <a:prstGeom prst="rect">
            <a:avLst/>
          </a:prstGeom>
          <a:noFill/>
          <a:ln>
            <a:noFill/>
          </a:ln>
        </p:spPr>
        <p:txBody>
          <a:bodyPr spcFirstLastPara="1" wrap="square" lIns="252650" tIns="252650" rIns="252650" bIns="252650" anchor="ctr" anchorCtr="0">
            <a:noAutofit/>
          </a:bodyPr>
          <a:lstStyle/>
          <a:p>
            <a:pPr marL="0" lvl="0" indent="0" algn="ctr" rtl="0">
              <a:lnSpc>
                <a:spcPct val="100000"/>
              </a:lnSpc>
              <a:spcBef>
                <a:spcPts val="0"/>
              </a:spcBef>
              <a:spcAft>
                <a:spcPts val="0"/>
              </a:spcAft>
              <a:buSzPts val="16600"/>
              <a:buNone/>
            </a:pPr>
            <a:r>
              <a:rPr lang="en-US"/>
              <a:t>03</a:t>
            </a:r>
            <a:endParaRPr/>
          </a:p>
        </p:txBody>
      </p:sp>
      <p:pic>
        <p:nvPicPr>
          <p:cNvPr id="360" name="Google Shape;360;g2ec2e35801e_0_392"/>
          <p:cNvPicPr preferRelativeResize="0"/>
          <p:nvPr/>
        </p:nvPicPr>
        <p:blipFill>
          <a:blip r:embed="rId3">
            <a:alphaModFix/>
          </a:blip>
          <a:stretch>
            <a:fillRect/>
          </a:stretch>
        </p:blipFill>
        <p:spPr>
          <a:xfrm>
            <a:off x="11097867" y="3498800"/>
            <a:ext cx="13286124" cy="6474400"/>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3"/>
          <p:cNvSpPr txBox="1">
            <a:spLocks noGrp="1"/>
          </p:cNvSpPr>
          <p:nvPr>
            <p:ph type="title"/>
          </p:nvPr>
        </p:nvSpPr>
        <p:spPr>
          <a:xfrm>
            <a:off x="3105584" y="929886"/>
            <a:ext cx="19515900" cy="1527300"/>
          </a:xfrm>
          <a:prstGeom prst="rect">
            <a:avLst/>
          </a:prstGeom>
          <a:noFill/>
          <a:ln>
            <a:noFill/>
          </a:ln>
        </p:spPr>
        <p:txBody>
          <a:bodyPr spcFirstLastPara="1" wrap="square" lIns="50800" tIns="50800" rIns="50800" bIns="50800" anchor="t" anchorCtr="0">
            <a:noAutofit/>
          </a:bodyPr>
          <a:lstStyle/>
          <a:p>
            <a:pPr lvl="0" algn="l">
              <a:buClr>
                <a:srgbClr val="000000"/>
              </a:buClr>
              <a:buSzPts val="6570"/>
            </a:pPr>
            <a:r>
              <a:rPr lang="en-US" sz="5970" dirty="0">
                <a:latin typeface="Lexend Medium"/>
                <a:ea typeface="Lexend Medium"/>
                <a:cs typeface="Lexend Medium"/>
                <a:sym typeface="Lexend Medium"/>
              </a:rPr>
              <a:t>3. Principes </a:t>
            </a:r>
            <a:r>
              <a:rPr lang="en-US" sz="5970" dirty="0" err="1">
                <a:latin typeface="Lexend Medium"/>
                <a:ea typeface="Lexend Medium"/>
                <a:cs typeface="Lexend Medium"/>
                <a:sym typeface="Lexend Medium"/>
              </a:rPr>
              <a:t>fondamentaux</a:t>
            </a:r>
            <a:r>
              <a:rPr lang="en-US" sz="5970" dirty="0">
                <a:latin typeface="Lexend Medium"/>
                <a:ea typeface="Lexend Medium"/>
                <a:cs typeface="Lexend Medium"/>
                <a:sym typeface="Lexend Medium"/>
              </a:rPr>
              <a:t> de la communication verbale inclusive</a:t>
            </a:r>
            <a:endParaRPr sz="5880" dirty="0">
              <a:latin typeface="Lexend Medium"/>
              <a:ea typeface="Lexend Medium"/>
              <a:cs typeface="Lexend Medium"/>
              <a:sym typeface="Lexend Medium"/>
            </a:endParaRPr>
          </a:p>
        </p:txBody>
      </p:sp>
      <p:sp>
        <p:nvSpPr>
          <p:cNvPr id="366" name="Google Shape;366;p13"/>
          <p:cNvSpPr txBox="1">
            <a:spLocks noGrp="1"/>
          </p:cNvSpPr>
          <p:nvPr>
            <p:ph type="body" idx="4294967295"/>
          </p:nvPr>
        </p:nvSpPr>
        <p:spPr>
          <a:xfrm>
            <a:off x="2586125" y="2906486"/>
            <a:ext cx="20035500" cy="9219514"/>
          </a:xfrm>
          <a:prstGeom prst="rect">
            <a:avLst/>
          </a:prstGeom>
          <a:noFill/>
          <a:ln>
            <a:noFill/>
          </a:ln>
        </p:spPr>
        <p:txBody>
          <a:bodyPr spcFirstLastPara="1" wrap="square" lIns="50800" tIns="50800" rIns="50800" bIns="50800" anchor="t" anchorCtr="0">
            <a:normAutofit lnSpcReduction="10000"/>
          </a:bodyPr>
          <a:lstStyle/>
          <a:p>
            <a:pPr lvl="0">
              <a:lnSpc>
                <a:spcPct val="150000"/>
              </a:lnSpc>
              <a:spcBef>
                <a:spcPts val="0"/>
              </a:spcBef>
              <a:buFont typeface="Calibri"/>
              <a:buAutoNum type="arabicPeriod"/>
            </a:pPr>
            <a:r>
              <a:rPr lang="en-US" b="1" dirty="0" err="1"/>
              <a:t>Utilisez</a:t>
            </a:r>
            <a:r>
              <a:rPr lang="en-US" b="1" dirty="0"/>
              <a:t> un </a:t>
            </a:r>
            <a:r>
              <a:rPr lang="en-US" b="1" dirty="0" err="1"/>
              <a:t>langage</a:t>
            </a:r>
            <a:r>
              <a:rPr lang="en-US" b="1" dirty="0"/>
              <a:t> qui </a:t>
            </a:r>
            <a:r>
              <a:rPr lang="en-US" b="1" dirty="0" err="1"/>
              <a:t>donne</a:t>
            </a:r>
            <a:r>
              <a:rPr lang="en-US" b="1" dirty="0"/>
              <a:t> la </a:t>
            </a:r>
            <a:r>
              <a:rPr lang="en-US" b="1" dirty="0" err="1"/>
              <a:t>priorité</a:t>
            </a:r>
            <a:r>
              <a:rPr lang="en-US" b="1" dirty="0"/>
              <a:t> aux </a:t>
            </a:r>
            <a:r>
              <a:rPr lang="en-US" b="1" dirty="0" err="1"/>
              <a:t>personnes</a:t>
            </a:r>
            <a:r>
              <a:rPr lang="en-US" b="1" dirty="0"/>
              <a:t> </a:t>
            </a:r>
            <a:r>
              <a:rPr lang="en-US" b="1" dirty="0" err="1"/>
              <a:t>plutôt</a:t>
            </a:r>
            <a:r>
              <a:rPr lang="en-US" b="1" dirty="0"/>
              <a:t> </a:t>
            </a:r>
            <a:r>
              <a:rPr lang="en-US" b="1" dirty="0" err="1"/>
              <a:t>qu’à</a:t>
            </a:r>
            <a:r>
              <a:rPr lang="en-US" b="1" dirty="0"/>
              <a:t> </a:t>
            </a:r>
            <a:r>
              <a:rPr lang="en-US" b="1" dirty="0" err="1"/>
              <a:t>leurs</a:t>
            </a:r>
            <a:r>
              <a:rPr lang="en-US" b="1" dirty="0"/>
              <a:t> maladies </a:t>
            </a:r>
            <a:r>
              <a:rPr lang="en-US" b="1" dirty="0" err="1"/>
              <a:t>ou</a:t>
            </a:r>
            <a:r>
              <a:rPr lang="en-US" b="1" dirty="0"/>
              <a:t> handicaps.</a:t>
            </a:r>
          </a:p>
          <a:p>
            <a:pPr marL="0" lvl="0" indent="0">
              <a:lnSpc>
                <a:spcPct val="150000"/>
              </a:lnSpc>
              <a:spcBef>
                <a:spcPts val="0"/>
              </a:spcBef>
              <a:buNone/>
            </a:pPr>
            <a:r>
              <a:rPr lang="en-US" dirty="0"/>
              <a:t>Le </a:t>
            </a:r>
            <a:r>
              <a:rPr lang="en-US" dirty="0" err="1"/>
              <a:t>langage</a:t>
            </a:r>
            <a:r>
              <a:rPr lang="en-US" dirty="0"/>
              <a:t> </a:t>
            </a:r>
            <a:r>
              <a:rPr lang="en-US" dirty="0" err="1"/>
              <a:t>basé</a:t>
            </a:r>
            <a:r>
              <a:rPr lang="en-US" dirty="0"/>
              <a:t> sur la </a:t>
            </a:r>
            <a:r>
              <a:rPr lang="en-US" dirty="0" err="1"/>
              <a:t>personne</a:t>
            </a:r>
            <a:r>
              <a:rPr lang="en-US" dirty="0"/>
              <a:t> </a:t>
            </a:r>
            <a:r>
              <a:rPr lang="en-US" dirty="0" err="1"/>
              <a:t>est</a:t>
            </a:r>
            <a:r>
              <a:rPr lang="en-US" dirty="0"/>
              <a:t> la </a:t>
            </a:r>
            <a:r>
              <a:rPr lang="en-US" dirty="0" err="1"/>
              <a:t>forme</a:t>
            </a:r>
            <a:r>
              <a:rPr lang="en-US" dirty="0"/>
              <a:t> de communication la plus </a:t>
            </a:r>
            <a:r>
              <a:rPr lang="en-US" dirty="0" err="1"/>
              <a:t>couramment</a:t>
            </a:r>
            <a:r>
              <a:rPr lang="en-US" dirty="0"/>
              <a:t> </a:t>
            </a:r>
            <a:r>
              <a:rPr lang="en-US" dirty="0" err="1"/>
              <a:t>reconnue</a:t>
            </a:r>
            <a:r>
              <a:rPr lang="en-US" dirty="0"/>
              <a:t> pour les </a:t>
            </a:r>
            <a:r>
              <a:rPr lang="en-US" dirty="0" err="1"/>
              <a:t>personnes</a:t>
            </a:r>
            <a:r>
              <a:rPr lang="en-US" dirty="0"/>
              <a:t> </a:t>
            </a:r>
            <a:r>
              <a:rPr lang="en-US" dirty="0" err="1"/>
              <a:t>handicapées</a:t>
            </a:r>
            <a:r>
              <a:rPr lang="en-US" dirty="0"/>
              <a:t>, car il met </a:t>
            </a:r>
            <a:r>
              <a:rPr lang="en-US" dirty="0" err="1"/>
              <a:t>l’accent</a:t>
            </a:r>
            <a:r>
              <a:rPr lang="en-US" dirty="0"/>
              <a:t> sur la </a:t>
            </a:r>
            <a:r>
              <a:rPr lang="en-US" dirty="0" err="1"/>
              <a:t>personne</a:t>
            </a:r>
            <a:r>
              <a:rPr lang="en-US" dirty="0"/>
              <a:t> </a:t>
            </a:r>
            <a:r>
              <a:rPr lang="en-US" dirty="0" err="1"/>
              <a:t>ou</a:t>
            </a:r>
            <a:r>
              <a:rPr lang="en-US" dirty="0"/>
              <a:t> le </a:t>
            </a:r>
            <a:r>
              <a:rPr lang="en-US" dirty="0" err="1"/>
              <a:t>groupe</a:t>
            </a:r>
            <a:r>
              <a:rPr lang="en-US" dirty="0"/>
              <a:t> </a:t>
            </a:r>
            <a:r>
              <a:rPr lang="en-US" dirty="0" err="1"/>
              <a:t>avant</a:t>
            </a:r>
            <a:r>
              <a:rPr lang="en-US" dirty="0"/>
              <a:t> le handicap. </a:t>
            </a:r>
            <a:r>
              <a:rPr lang="en-US" dirty="0" err="1"/>
              <a:t>Cependant</a:t>
            </a:r>
            <a:r>
              <a:rPr lang="en-US" dirty="0"/>
              <a:t>, </a:t>
            </a:r>
            <a:r>
              <a:rPr lang="en-US" dirty="0" err="1"/>
              <a:t>toutes</a:t>
            </a:r>
            <a:r>
              <a:rPr lang="en-US" dirty="0"/>
              <a:t> les </a:t>
            </a:r>
            <a:r>
              <a:rPr lang="en-US" dirty="0" err="1"/>
              <a:t>catégories</a:t>
            </a:r>
            <a:r>
              <a:rPr lang="en-US" dirty="0"/>
              <a:t> de handicap ne </a:t>
            </a:r>
            <a:r>
              <a:rPr lang="en-US" dirty="0" err="1"/>
              <a:t>sont</a:t>
            </a:r>
            <a:r>
              <a:rPr lang="en-US" dirty="0"/>
              <a:t> pas </a:t>
            </a:r>
            <a:r>
              <a:rPr lang="en-US" dirty="0" err="1"/>
              <a:t>universellement</a:t>
            </a:r>
            <a:r>
              <a:rPr lang="en-US" dirty="0"/>
              <a:t> </a:t>
            </a:r>
            <a:r>
              <a:rPr lang="en-US" dirty="0" err="1"/>
              <a:t>prioritaires</a:t>
            </a:r>
            <a:r>
              <a:rPr lang="en-US" dirty="0"/>
              <a:t> et il </a:t>
            </a:r>
            <a:r>
              <a:rPr lang="en-US" dirty="0" err="1"/>
              <a:t>est</a:t>
            </a:r>
            <a:r>
              <a:rPr lang="en-US" dirty="0"/>
              <a:t> important de </a:t>
            </a:r>
            <a:r>
              <a:rPr lang="en-US" dirty="0" err="1"/>
              <a:t>s’interroger</a:t>
            </a:r>
            <a:r>
              <a:rPr lang="en-US" dirty="0"/>
              <a:t> sur la manière </a:t>
            </a:r>
            <a:r>
              <a:rPr lang="en-US" dirty="0" err="1"/>
              <a:t>préférée</a:t>
            </a:r>
            <a:r>
              <a:rPr lang="en-US" dirty="0"/>
              <a:t> </a:t>
            </a:r>
            <a:r>
              <a:rPr lang="en-US" dirty="0" err="1"/>
              <a:t>d’identifier</a:t>
            </a:r>
            <a:r>
              <a:rPr lang="en-US" dirty="0"/>
              <a:t> les </a:t>
            </a:r>
            <a:r>
              <a:rPr lang="en-US" dirty="0" err="1"/>
              <a:t>personnes</a:t>
            </a:r>
            <a:r>
              <a:rPr lang="en-US" dirty="0"/>
              <a:t> </a:t>
            </a:r>
            <a:r>
              <a:rPr lang="en-US" dirty="0" err="1"/>
              <a:t>handicapées</a:t>
            </a:r>
            <a:r>
              <a:rPr lang="en-US" dirty="0"/>
              <a:t>.
À </a:t>
            </a:r>
            <a:r>
              <a:rPr lang="en-US" dirty="0" err="1"/>
              <a:t>titre</a:t>
            </a:r>
            <a:r>
              <a:rPr lang="en-US" dirty="0"/>
              <a:t> </a:t>
            </a:r>
            <a:r>
              <a:rPr lang="en-US" dirty="0" err="1"/>
              <a:t>d’illustration</a:t>
            </a:r>
            <a:r>
              <a:rPr lang="en-US" dirty="0"/>
              <a:t>, on </a:t>
            </a:r>
            <a:r>
              <a:rPr lang="en-US" dirty="0" err="1"/>
              <a:t>peut</a:t>
            </a:r>
            <a:r>
              <a:rPr lang="en-US" dirty="0"/>
              <a:t> </a:t>
            </a:r>
            <a:r>
              <a:rPr lang="en-US" dirty="0" err="1"/>
              <a:t>utiliser</a:t>
            </a:r>
            <a:r>
              <a:rPr lang="en-US" dirty="0"/>
              <a:t> des expressions </a:t>
            </a:r>
            <a:r>
              <a:rPr lang="en-US" dirty="0" err="1"/>
              <a:t>telles</a:t>
            </a:r>
            <a:r>
              <a:rPr lang="en-US" dirty="0"/>
              <a:t> que « </a:t>
            </a:r>
            <a:r>
              <a:rPr lang="en-US" dirty="0" err="1"/>
              <a:t>personnes</a:t>
            </a:r>
            <a:r>
              <a:rPr lang="en-US" dirty="0"/>
              <a:t> </a:t>
            </a:r>
            <a:r>
              <a:rPr lang="en-US" dirty="0" err="1"/>
              <a:t>atteintes</a:t>
            </a:r>
            <a:r>
              <a:rPr lang="en-US" dirty="0"/>
              <a:t> </a:t>
            </a:r>
            <a:r>
              <a:rPr lang="en-US" dirty="0" err="1"/>
              <a:t>d’albinisme</a:t>
            </a:r>
            <a:r>
              <a:rPr lang="en-US" dirty="0"/>
              <a:t> », « </a:t>
            </a:r>
            <a:r>
              <a:rPr lang="en-US" dirty="0" err="1"/>
              <a:t>élèves</a:t>
            </a:r>
            <a:r>
              <a:rPr lang="en-US" dirty="0"/>
              <a:t> </a:t>
            </a:r>
            <a:r>
              <a:rPr lang="en-US" dirty="0" err="1"/>
              <a:t>dyslexiques</a:t>
            </a:r>
            <a:r>
              <a:rPr lang="en-US" dirty="0"/>
              <a:t> », « femmes </a:t>
            </a:r>
            <a:r>
              <a:rPr lang="en-US" dirty="0" err="1"/>
              <a:t>handicapées</a:t>
            </a:r>
            <a:r>
              <a:rPr lang="en-US" dirty="0"/>
              <a:t> </a:t>
            </a:r>
            <a:r>
              <a:rPr lang="en-US" dirty="0" err="1"/>
              <a:t>intellectuelles</a:t>
            </a:r>
            <a:r>
              <a:rPr lang="en-US" dirty="0"/>
              <a:t> » et, bien </a:t>
            </a:r>
            <a:r>
              <a:rPr lang="en-US" dirty="0" err="1"/>
              <a:t>sûr</a:t>
            </a:r>
            <a:r>
              <a:rPr lang="en-US" dirty="0"/>
              <a:t>, « </a:t>
            </a:r>
            <a:r>
              <a:rPr lang="en-US" dirty="0" err="1"/>
              <a:t>personnes</a:t>
            </a:r>
            <a:r>
              <a:rPr lang="en-US" dirty="0"/>
              <a:t> </a:t>
            </a:r>
            <a:r>
              <a:rPr lang="en-US" dirty="0" err="1"/>
              <a:t>handicapées</a:t>
            </a:r>
            <a:r>
              <a:rPr lang="en-US" dirty="0"/>
              <a:t> ».</a:t>
            </a:r>
            <a:endParaRPr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4"/>
          <p:cNvSpPr txBox="1">
            <a:spLocks noGrp="1"/>
          </p:cNvSpPr>
          <p:nvPr>
            <p:ph type="body" idx="4294967295"/>
          </p:nvPr>
        </p:nvSpPr>
        <p:spPr>
          <a:xfrm>
            <a:off x="3105584" y="3265715"/>
            <a:ext cx="19922700" cy="8691900"/>
          </a:xfrm>
          <a:prstGeom prst="rect">
            <a:avLst/>
          </a:prstGeom>
          <a:noFill/>
          <a:ln>
            <a:noFill/>
          </a:ln>
        </p:spPr>
        <p:txBody>
          <a:bodyPr spcFirstLastPara="1" wrap="square" lIns="50800" tIns="50800" rIns="50800" bIns="50800" anchor="t" anchorCtr="0">
            <a:normAutofit lnSpcReduction="10000"/>
          </a:bodyPr>
          <a:lstStyle/>
          <a:p>
            <a:pPr marL="0" lvl="0" indent="0">
              <a:lnSpc>
                <a:spcPct val="150000"/>
              </a:lnSpc>
              <a:spcBef>
                <a:spcPts val="0"/>
              </a:spcBef>
              <a:buClr>
                <a:srgbClr val="000000"/>
              </a:buClr>
              <a:buSzPts val="5500"/>
              <a:buNone/>
            </a:pPr>
            <a:r>
              <a:rPr lang="en-US" sz="4300" b="1" dirty="0"/>
              <a:t>2. </a:t>
            </a:r>
            <a:r>
              <a:rPr lang="en-US" sz="4300" b="1" dirty="0" err="1"/>
              <a:t>Évitez</a:t>
            </a:r>
            <a:r>
              <a:rPr lang="en-US" sz="4300" b="1" dirty="0"/>
              <a:t> </a:t>
            </a:r>
            <a:r>
              <a:rPr lang="en-US" sz="4300" b="1" dirty="0" err="1"/>
              <a:t>d’utiliser</a:t>
            </a:r>
            <a:r>
              <a:rPr lang="en-US" sz="4300" b="1" dirty="0"/>
              <a:t> des </a:t>
            </a:r>
            <a:r>
              <a:rPr lang="en-US" sz="4300" b="1" dirty="0" err="1"/>
              <a:t>catégorisations</a:t>
            </a:r>
            <a:r>
              <a:rPr lang="en-US" sz="4300" b="1" dirty="0"/>
              <a:t> et des </a:t>
            </a:r>
            <a:r>
              <a:rPr lang="en-US" sz="4300" b="1" dirty="0" err="1"/>
              <a:t>généralisations</a:t>
            </a:r>
            <a:r>
              <a:rPr lang="en-US" sz="4300" b="1" dirty="0"/>
              <a:t>.</a:t>
            </a:r>
          </a:p>
          <a:p>
            <a:pPr marL="0" lvl="0" indent="0">
              <a:lnSpc>
                <a:spcPct val="150000"/>
              </a:lnSpc>
              <a:spcBef>
                <a:spcPts val="0"/>
              </a:spcBef>
              <a:buClr>
                <a:srgbClr val="000000"/>
              </a:buClr>
              <a:buSzPts val="5500"/>
              <a:buNone/>
            </a:pPr>
            <a:endParaRPr lang="en-US" sz="4300" b="1" dirty="0"/>
          </a:p>
          <a:p>
            <a:pPr marL="0" lvl="0" indent="0">
              <a:lnSpc>
                <a:spcPct val="150000"/>
              </a:lnSpc>
              <a:spcBef>
                <a:spcPts val="0"/>
              </a:spcBef>
              <a:buClr>
                <a:srgbClr val="000000"/>
              </a:buClr>
              <a:buSzPts val="5500"/>
              <a:buNone/>
            </a:pPr>
            <a:r>
              <a:rPr lang="en-US" sz="4300" dirty="0"/>
              <a:t>Le handicap </a:t>
            </a:r>
            <a:r>
              <a:rPr lang="en-US" sz="4300" dirty="0" err="1"/>
              <a:t>est</a:t>
            </a:r>
            <a:r>
              <a:rPr lang="en-US" sz="4300" dirty="0"/>
              <a:t> un aspect </a:t>
            </a:r>
            <a:r>
              <a:rPr lang="en-US" sz="4300" dirty="0" err="1"/>
              <a:t>inhérent</a:t>
            </a:r>
            <a:r>
              <a:rPr lang="en-US" sz="4300" dirty="0"/>
              <a:t> de </a:t>
            </a:r>
            <a:r>
              <a:rPr lang="en-US" sz="4300" dirty="0" err="1"/>
              <a:t>l’existence</a:t>
            </a:r>
            <a:r>
              <a:rPr lang="en-US" sz="4300" dirty="0"/>
              <a:t> </a:t>
            </a:r>
            <a:r>
              <a:rPr lang="en-US" sz="4300" dirty="0" err="1"/>
              <a:t>humaine</a:t>
            </a:r>
            <a:r>
              <a:rPr lang="en-US" sz="4300" dirty="0"/>
              <a:t> et ne doit pas </a:t>
            </a:r>
            <a:r>
              <a:rPr lang="en-US" sz="4300" dirty="0" err="1"/>
              <a:t>être</a:t>
            </a:r>
            <a:r>
              <a:rPr lang="en-US" sz="4300" dirty="0"/>
              <a:t> </a:t>
            </a:r>
            <a:r>
              <a:rPr lang="en-US" sz="4300" dirty="0" err="1"/>
              <a:t>exagéré</a:t>
            </a:r>
            <a:r>
              <a:rPr lang="en-US" sz="4300" dirty="0"/>
              <a:t> </a:t>
            </a:r>
            <a:r>
              <a:rPr lang="en-US" sz="4300" dirty="0" err="1"/>
              <a:t>ou</a:t>
            </a:r>
            <a:r>
              <a:rPr lang="en-US" sz="4300" dirty="0"/>
              <a:t> </a:t>
            </a:r>
            <a:r>
              <a:rPr lang="en-US" sz="4300" dirty="0" err="1"/>
              <a:t>sensationnalisé</a:t>
            </a:r>
            <a:r>
              <a:rPr lang="en-US" sz="4300" dirty="0"/>
              <a:t>. Les </a:t>
            </a:r>
            <a:r>
              <a:rPr lang="en-US" sz="4300" dirty="0" err="1"/>
              <a:t>personnes</a:t>
            </a:r>
            <a:r>
              <a:rPr lang="en-US" sz="4300" dirty="0"/>
              <a:t> </a:t>
            </a:r>
            <a:r>
              <a:rPr lang="en-US" sz="4300" dirty="0" err="1"/>
              <a:t>handicapées</a:t>
            </a:r>
            <a:r>
              <a:rPr lang="en-US" sz="4300" dirty="0"/>
              <a:t> ne </a:t>
            </a:r>
            <a:r>
              <a:rPr lang="en-US" sz="4300" dirty="0" err="1"/>
              <a:t>doivent</a:t>
            </a:r>
            <a:r>
              <a:rPr lang="en-US" sz="4300" dirty="0"/>
              <a:t> pas </a:t>
            </a:r>
            <a:r>
              <a:rPr lang="en-US" sz="4300" dirty="0" err="1"/>
              <a:t>être</a:t>
            </a:r>
            <a:r>
              <a:rPr lang="en-US" sz="4300" dirty="0"/>
              <a:t> </a:t>
            </a:r>
            <a:r>
              <a:rPr lang="en-US" sz="4300" dirty="0" err="1"/>
              <a:t>dépeintes</a:t>
            </a:r>
            <a:r>
              <a:rPr lang="en-US" sz="4300" dirty="0"/>
              <a:t> </a:t>
            </a:r>
            <a:r>
              <a:rPr lang="en-US" sz="4300" dirty="0" err="1"/>
              <a:t>comme</a:t>
            </a:r>
            <a:r>
              <a:rPr lang="en-US" sz="4300" dirty="0"/>
              <a:t> </a:t>
            </a:r>
            <a:r>
              <a:rPr lang="en-US" sz="4300" dirty="0" err="1"/>
              <a:t>une</a:t>
            </a:r>
            <a:r>
              <a:rPr lang="en-US" sz="4300" dirty="0"/>
              <a:t> source </a:t>
            </a:r>
            <a:r>
              <a:rPr lang="en-US" sz="4300" dirty="0" err="1"/>
              <a:t>d’inspiration</a:t>
            </a:r>
            <a:r>
              <a:rPr lang="en-US" sz="4300" dirty="0"/>
              <a:t> </a:t>
            </a:r>
            <a:r>
              <a:rPr lang="en-US" sz="4300" dirty="0" err="1"/>
              <a:t>ou</a:t>
            </a:r>
            <a:r>
              <a:rPr lang="en-US" sz="4300" dirty="0"/>
              <a:t> </a:t>
            </a:r>
            <a:r>
              <a:rPr lang="en-US" sz="4300" dirty="0" err="1"/>
              <a:t>comme</a:t>
            </a:r>
            <a:r>
              <a:rPr lang="en-US" sz="4300" dirty="0"/>
              <a:t> </a:t>
            </a:r>
            <a:r>
              <a:rPr lang="en-US" sz="4300" dirty="0" err="1"/>
              <a:t>ayant</a:t>
            </a:r>
            <a:r>
              <a:rPr lang="en-US" sz="4300" dirty="0"/>
              <a:t> des </a:t>
            </a:r>
            <a:r>
              <a:rPr lang="en-US" sz="4300" dirty="0" err="1"/>
              <a:t>capacités</a:t>
            </a:r>
            <a:r>
              <a:rPr lang="en-US" sz="4300" dirty="0"/>
              <a:t> </a:t>
            </a:r>
            <a:r>
              <a:rPr lang="en-US" sz="4300" dirty="0" err="1"/>
              <a:t>extraordinaires</a:t>
            </a:r>
            <a:r>
              <a:rPr lang="en-US" sz="4300" dirty="0"/>
              <a:t>. Le </a:t>
            </a:r>
            <a:r>
              <a:rPr lang="en-US" sz="4300" dirty="0" err="1"/>
              <a:t>refus</a:t>
            </a:r>
            <a:r>
              <a:rPr lang="en-US" sz="4300" dirty="0"/>
              <a:t> de les qualifier de « </a:t>
            </a:r>
            <a:r>
              <a:rPr lang="en-US" sz="4300" dirty="0" err="1"/>
              <a:t>courageux</a:t>
            </a:r>
            <a:r>
              <a:rPr lang="en-US" sz="4300" dirty="0"/>
              <a:t> » </a:t>
            </a:r>
            <a:r>
              <a:rPr lang="en-US" sz="4300" dirty="0" err="1"/>
              <a:t>ou</a:t>
            </a:r>
            <a:r>
              <a:rPr lang="en-US" sz="4300" dirty="0"/>
              <a:t> de « </a:t>
            </a:r>
            <a:r>
              <a:rPr lang="en-US" sz="4300" dirty="0" err="1"/>
              <a:t>démodés</a:t>
            </a:r>
            <a:r>
              <a:rPr lang="en-US" sz="4300" dirty="0"/>
              <a:t> » </a:t>
            </a:r>
            <a:r>
              <a:rPr lang="en-US" sz="4300" dirty="0" err="1"/>
              <a:t>est</a:t>
            </a:r>
            <a:r>
              <a:rPr lang="en-US" sz="4300" dirty="0"/>
              <a:t> </a:t>
            </a:r>
            <a:r>
              <a:rPr lang="en-US" sz="4300" dirty="0" err="1"/>
              <a:t>condescendant</a:t>
            </a:r>
            <a:r>
              <a:rPr lang="en-US" sz="4300" dirty="0"/>
              <a:t>. 
Le </a:t>
            </a:r>
            <a:r>
              <a:rPr lang="en-US" sz="4300" dirty="0" err="1"/>
              <a:t>terme</a:t>
            </a:r>
            <a:r>
              <a:rPr lang="en-US" sz="4300" dirty="0"/>
              <a:t> « </a:t>
            </a:r>
            <a:r>
              <a:rPr lang="en-US" sz="4300" dirty="0" err="1"/>
              <a:t>survivant</a:t>
            </a:r>
            <a:r>
              <a:rPr lang="en-US" sz="4300" dirty="0"/>
              <a:t> » </a:t>
            </a:r>
            <a:r>
              <a:rPr lang="en-US" sz="4300" dirty="0" err="1"/>
              <a:t>est</a:t>
            </a:r>
            <a:r>
              <a:rPr lang="en-US" sz="4300" dirty="0"/>
              <a:t> </a:t>
            </a:r>
            <a:r>
              <a:rPr lang="en-US" sz="4300" dirty="0" err="1"/>
              <a:t>parfois</a:t>
            </a:r>
            <a:r>
              <a:rPr lang="en-US" sz="4300" dirty="0"/>
              <a:t> </a:t>
            </a:r>
            <a:r>
              <a:rPr lang="en-US" sz="4300" dirty="0" err="1"/>
              <a:t>utilisé</a:t>
            </a:r>
            <a:r>
              <a:rPr lang="en-US" sz="4300" dirty="0"/>
              <a:t> pour </a:t>
            </a:r>
            <a:r>
              <a:rPr lang="en-US" sz="4300" dirty="0" err="1"/>
              <a:t>décrire</a:t>
            </a:r>
            <a:r>
              <a:rPr lang="en-US" sz="4300" dirty="0"/>
              <a:t> </a:t>
            </a:r>
            <a:r>
              <a:rPr lang="en-US" sz="4300" dirty="0" err="1"/>
              <a:t>ceux</a:t>
            </a:r>
            <a:r>
              <a:rPr lang="en-US" sz="4300" dirty="0"/>
              <a:t> qui </a:t>
            </a:r>
            <a:r>
              <a:rPr lang="en-US" sz="4300" dirty="0" err="1"/>
              <a:t>ont</a:t>
            </a:r>
            <a:r>
              <a:rPr lang="en-US" sz="4300" dirty="0"/>
              <a:t> </a:t>
            </a:r>
            <a:r>
              <a:rPr lang="en-US" sz="4300" dirty="0" err="1"/>
              <a:t>réussi</a:t>
            </a:r>
            <a:r>
              <a:rPr lang="en-US" sz="4300" dirty="0"/>
              <a:t> à </a:t>
            </a:r>
            <a:r>
              <a:rPr lang="en-US" sz="4300" dirty="0" err="1"/>
              <a:t>s’adapter</a:t>
            </a:r>
            <a:r>
              <a:rPr lang="en-US" sz="4300" dirty="0"/>
              <a:t> à </a:t>
            </a:r>
            <a:r>
              <a:rPr lang="en-US" sz="4300" dirty="0" err="1"/>
              <a:t>une</a:t>
            </a:r>
            <a:r>
              <a:rPr lang="en-US" sz="4300" dirty="0"/>
              <a:t> condition </a:t>
            </a:r>
            <a:r>
              <a:rPr lang="en-US" sz="4300" dirty="0" err="1"/>
              <a:t>médicale</a:t>
            </a:r>
            <a:r>
              <a:rPr lang="en-US" sz="4300" dirty="0"/>
              <a:t>, </a:t>
            </a:r>
            <a:r>
              <a:rPr lang="en-US" sz="4300" dirty="0" err="1"/>
              <a:t>mais</a:t>
            </a:r>
            <a:r>
              <a:rPr lang="en-US" sz="4300" dirty="0"/>
              <a:t> </a:t>
            </a:r>
            <a:r>
              <a:rPr lang="en-US" sz="4300" dirty="0" err="1"/>
              <a:t>certains</a:t>
            </a:r>
            <a:r>
              <a:rPr lang="en-US" sz="4300" dirty="0"/>
              <a:t> </a:t>
            </a:r>
            <a:r>
              <a:rPr lang="en-US" sz="4300" dirty="0" err="1"/>
              <a:t>trouvent</a:t>
            </a:r>
            <a:r>
              <a:rPr lang="en-US" sz="4300" dirty="0"/>
              <a:t> la </a:t>
            </a:r>
            <a:r>
              <a:rPr lang="en-US" sz="4300" dirty="0" err="1"/>
              <a:t>rhétorique</a:t>
            </a:r>
            <a:r>
              <a:rPr lang="en-US" sz="4300" dirty="0"/>
              <a:t> de la guerre </a:t>
            </a:r>
            <a:r>
              <a:rPr lang="en-US" sz="4300" dirty="0" err="1"/>
              <a:t>inappropriée</a:t>
            </a:r>
            <a:r>
              <a:rPr lang="en-US" sz="4300" dirty="0"/>
              <a:t> et </a:t>
            </a:r>
            <a:r>
              <a:rPr lang="en-US" sz="4300" dirty="0" err="1"/>
              <a:t>désagréable</a:t>
            </a:r>
            <a:r>
              <a:rPr lang="en-US" sz="4300" dirty="0"/>
              <a:t>.</a:t>
            </a:r>
            <a:endParaRPr sz="4300" dirty="0"/>
          </a:p>
          <a:p>
            <a:pPr marL="0" lvl="0" indent="0" algn="l" rtl="0">
              <a:lnSpc>
                <a:spcPct val="100000"/>
              </a:lnSpc>
              <a:spcBef>
                <a:spcPts val="1800"/>
              </a:spcBef>
              <a:spcAft>
                <a:spcPts val="0"/>
              </a:spcAft>
              <a:buClr>
                <a:srgbClr val="000000"/>
              </a:buClr>
              <a:buSzPts val="5500"/>
              <a:buFont typeface="Helvetica Neue"/>
              <a:buNone/>
            </a:pPr>
            <a:endParaRPr dirty="0"/>
          </a:p>
        </p:txBody>
      </p:sp>
      <p:sp>
        <p:nvSpPr>
          <p:cNvPr id="372" name="Google Shape;372;p14"/>
          <p:cNvSpPr txBox="1">
            <a:spLocks noGrp="1"/>
          </p:cNvSpPr>
          <p:nvPr>
            <p:ph type="title"/>
          </p:nvPr>
        </p:nvSpPr>
        <p:spPr>
          <a:xfrm>
            <a:off x="3105584" y="929886"/>
            <a:ext cx="19515900" cy="1527300"/>
          </a:xfrm>
          <a:prstGeom prst="rect">
            <a:avLst/>
          </a:prstGeom>
          <a:noFill/>
          <a:ln>
            <a:noFill/>
          </a:ln>
        </p:spPr>
        <p:txBody>
          <a:bodyPr spcFirstLastPara="1" wrap="square" lIns="50800" tIns="50800" rIns="50800" bIns="50800" anchor="t" anchorCtr="0">
            <a:noAutofit/>
          </a:bodyPr>
          <a:lstStyle/>
          <a:p>
            <a:pPr lvl="0" algn="l">
              <a:buClr>
                <a:srgbClr val="000000"/>
              </a:buClr>
              <a:buSzPts val="6570"/>
            </a:pPr>
            <a:r>
              <a:rPr lang="en-US" sz="5970" dirty="0">
                <a:latin typeface="Lexend Medium"/>
                <a:ea typeface="Lexend Medium"/>
                <a:cs typeface="Lexend Medium"/>
                <a:sym typeface="Lexend Medium"/>
              </a:rPr>
              <a:t>3. Principes </a:t>
            </a:r>
            <a:r>
              <a:rPr lang="en-US" sz="5970" dirty="0" err="1">
                <a:latin typeface="Lexend Medium"/>
                <a:ea typeface="Lexend Medium"/>
                <a:cs typeface="Lexend Medium"/>
                <a:sym typeface="Lexend Medium"/>
              </a:rPr>
              <a:t>fondamentaux</a:t>
            </a:r>
            <a:r>
              <a:rPr lang="en-US" sz="5970" dirty="0">
                <a:latin typeface="Lexend Medium"/>
                <a:ea typeface="Lexend Medium"/>
                <a:cs typeface="Lexend Medium"/>
                <a:sym typeface="Lexend Medium"/>
              </a:rPr>
              <a:t> de la communication verbale inclusive</a:t>
            </a:r>
            <a:endParaRPr sz="5880" dirty="0">
              <a:latin typeface="Lexend Medium"/>
              <a:ea typeface="Lexend Medium"/>
              <a:cs typeface="Lexend Medium"/>
              <a:sym typeface="Lexend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5"/>
          <p:cNvSpPr txBox="1">
            <a:spLocks noGrp="1"/>
          </p:cNvSpPr>
          <p:nvPr>
            <p:ph type="body" idx="4294967295"/>
          </p:nvPr>
        </p:nvSpPr>
        <p:spPr>
          <a:xfrm>
            <a:off x="2643575" y="3404507"/>
            <a:ext cx="19632300" cy="8829600"/>
          </a:xfrm>
          <a:prstGeom prst="rect">
            <a:avLst/>
          </a:prstGeom>
          <a:noFill/>
          <a:ln>
            <a:noFill/>
          </a:ln>
        </p:spPr>
        <p:txBody>
          <a:bodyPr spcFirstLastPara="1" wrap="square" lIns="50800" tIns="50800" rIns="50800" bIns="50800" anchor="t" anchorCtr="0">
            <a:normAutofit/>
          </a:bodyPr>
          <a:lstStyle/>
          <a:p>
            <a:pPr marL="0" lvl="0" indent="0">
              <a:lnSpc>
                <a:spcPct val="100000"/>
              </a:lnSpc>
              <a:spcBef>
                <a:spcPts val="0"/>
              </a:spcBef>
              <a:buClr>
                <a:srgbClr val="000000"/>
              </a:buClr>
              <a:buSzPts val="5500"/>
              <a:buNone/>
            </a:pPr>
            <a:r>
              <a:rPr lang="en-US" b="1" dirty="0"/>
              <a:t>3. </a:t>
            </a:r>
            <a:r>
              <a:rPr lang="en-US" b="1" dirty="0" err="1"/>
              <a:t>Évitez</a:t>
            </a:r>
            <a:r>
              <a:rPr lang="en-US" b="1" dirty="0"/>
              <a:t> </a:t>
            </a:r>
            <a:r>
              <a:rPr lang="en-US" b="1" dirty="0" err="1"/>
              <a:t>d’utiliser</a:t>
            </a:r>
            <a:r>
              <a:rPr lang="en-US" b="1" dirty="0"/>
              <a:t> des </a:t>
            </a:r>
            <a:r>
              <a:rPr lang="en-US" b="1" dirty="0" err="1"/>
              <a:t>euphémismes</a:t>
            </a:r>
            <a:r>
              <a:rPr lang="en-US" b="1" dirty="0"/>
              <a:t> </a:t>
            </a:r>
            <a:r>
              <a:rPr lang="en-US" b="1" dirty="0" err="1"/>
              <a:t>condescendants</a:t>
            </a:r>
            <a:endParaRPr lang="en-US" b="1" dirty="0"/>
          </a:p>
          <a:p>
            <a:pPr marL="0" lvl="0" indent="0">
              <a:lnSpc>
                <a:spcPct val="150000"/>
              </a:lnSpc>
              <a:spcBef>
                <a:spcPts val="0"/>
              </a:spcBef>
              <a:buClr>
                <a:srgbClr val="000000"/>
              </a:buClr>
              <a:buSzPts val="5500"/>
              <a:buNone/>
            </a:pPr>
            <a:r>
              <a:rPr lang="en-US" dirty="0" err="1"/>
              <a:t>L’utilisation</a:t>
            </a:r>
            <a:r>
              <a:rPr lang="en-US" dirty="0"/>
              <a:t> </a:t>
            </a:r>
            <a:r>
              <a:rPr lang="en-US" dirty="0" err="1"/>
              <a:t>d’euphémismes</a:t>
            </a:r>
            <a:r>
              <a:rPr lang="en-US" dirty="0"/>
              <a:t> </a:t>
            </a:r>
            <a:r>
              <a:rPr lang="en-US" dirty="0" err="1"/>
              <a:t>tels</a:t>
            </a:r>
            <a:r>
              <a:rPr lang="en-US" dirty="0"/>
              <a:t> que « </a:t>
            </a:r>
            <a:r>
              <a:rPr lang="en-US" dirty="0" err="1"/>
              <a:t>personnes</a:t>
            </a:r>
            <a:r>
              <a:rPr lang="en-US" dirty="0"/>
              <a:t> </a:t>
            </a:r>
            <a:r>
              <a:rPr lang="en-US" dirty="0" err="1"/>
              <a:t>ayant</a:t>
            </a:r>
            <a:r>
              <a:rPr lang="en-US" dirty="0"/>
              <a:t> des </a:t>
            </a:r>
            <a:r>
              <a:rPr lang="en-US" dirty="0" err="1"/>
              <a:t>capacités</a:t>
            </a:r>
            <a:r>
              <a:rPr lang="en-US" dirty="0"/>
              <a:t> </a:t>
            </a:r>
            <a:r>
              <a:rPr lang="en-US" dirty="0" err="1"/>
              <a:t>différentes</a:t>
            </a:r>
            <a:r>
              <a:rPr lang="en-US" dirty="0"/>
              <a:t> » et « </a:t>
            </a:r>
            <a:r>
              <a:rPr lang="en-US" dirty="0" err="1"/>
              <a:t>personnes</a:t>
            </a:r>
            <a:r>
              <a:rPr lang="en-US" dirty="0"/>
              <a:t> de </a:t>
            </a:r>
            <a:r>
              <a:rPr lang="en-US" dirty="0" err="1"/>
              <a:t>toutes</a:t>
            </a:r>
            <a:r>
              <a:rPr lang="en-US" dirty="0"/>
              <a:t> </a:t>
            </a:r>
            <a:r>
              <a:rPr lang="en-US" dirty="0" err="1"/>
              <a:t>capacités</a:t>
            </a:r>
            <a:r>
              <a:rPr lang="en-US" dirty="0"/>
              <a:t> » </a:t>
            </a:r>
            <a:r>
              <a:rPr lang="en-US" dirty="0" err="1"/>
              <a:t>peut</a:t>
            </a:r>
            <a:r>
              <a:rPr lang="en-US" dirty="0"/>
              <a:t> </a:t>
            </a:r>
            <a:r>
              <a:rPr lang="en-US" dirty="0" err="1"/>
              <a:t>être</a:t>
            </a:r>
            <a:r>
              <a:rPr lang="en-US" dirty="0"/>
              <a:t> </a:t>
            </a:r>
            <a:r>
              <a:rPr lang="en-US" dirty="0" err="1"/>
              <a:t>considérée</a:t>
            </a:r>
            <a:r>
              <a:rPr lang="en-US" dirty="0"/>
              <a:t> </a:t>
            </a:r>
            <a:r>
              <a:rPr lang="en-US" dirty="0" err="1"/>
              <a:t>comme</a:t>
            </a:r>
            <a:r>
              <a:rPr lang="en-US" dirty="0"/>
              <a:t> </a:t>
            </a:r>
            <a:r>
              <a:rPr lang="en-US" dirty="0" err="1"/>
              <a:t>condescendante</a:t>
            </a:r>
            <a:r>
              <a:rPr lang="en-US" dirty="0"/>
              <a:t> </a:t>
            </a:r>
            <a:r>
              <a:rPr lang="en-US" dirty="0" err="1"/>
              <a:t>ou</a:t>
            </a:r>
            <a:r>
              <a:rPr lang="en-US" dirty="0"/>
              <a:t> </a:t>
            </a:r>
            <a:r>
              <a:rPr lang="en-US" dirty="0" err="1"/>
              <a:t>irrespectueuse</a:t>
            </a:r>
            <a:r>
              <a:rPr lang="en-US" dirty="0"/>
              <a:t>, car </a:t>
            </a:r>
            <a:r>
              <a:rPr lang="en-US" dirty="0" err="1"/>
              <a:t>ils</a:t>
            </a:r>
            <a:r>
              <a:rPr lang="en-US" dirty="0"/>
              <a:t> </a:t>
            </a:r>
            <a:r>
              <a:rPr lang="en-US" dirty="0" err="1"/>
              <a:t>nient</a:t>
            </a:r>
            <a:r>
              <a:rPr lang="en-US" dirty="0"/>
              <a:t> les </a:t>
            </a:r>
            <a:r>
              <a:rPr lang="en-US" dirty="0" err="1"/>
              <a:t>déficiences</a:t>
            </a:r>
            <a:r>
              <a:rPr lang="en-US" dirty="0"/>
              <a:t>.
Le </a:t>
            </a:r>
            <a:r>
              <a:rPr lang="en-US" dirty="0" err="1"/>
              <a:t>terme</a:t>
            </a:r>
            <a:r>
              <a:rPr lang="en-US" dirty="0"/>
              <a:t> « </a:t>
            </a:r>
            <a:r>
              <a:rPr lang="en-US" dirty="0" err="1"/>
              <a:t>handicapé</a:t>
            </a:r>
            <a:r>
              <a:rPr lang="en-US" dirty="0"/>
              <a:t> » </a:t>
            </a:r>
            <a:r>
              <a:rPr lang="en-US" dirty="0" err="1"/>
              <a:t>est</a:t>
            </a:r>
            <a:r>
              <a:rPr lang="en-US" dirty="0"/>
              <a:t> </a:t>
            </a:r>
            <a:r>
              <a:rPr lang="en-US" dirty="0" err="1"/>
              <a:t>considéré</a:t>
            </a:r>
            <a:r>
              <a:rPr lang="en-US" dirty="0"/>
              <a:t> </a:t>
            </a:r>
            <a:r>
              <a:rPr lang="en-US" dirty="0" err="1"/>
              <a:t>comme</a:t>
            </a:r>
            <a:r>
              <a:rPr lang="en-US" dirty="0"/>
              <a:t> plus </a:t>
            </a:r>
            <a:r>
              <a:rPr lang="en-US" dirty="0" err="1"/>
              <a:t>neutre</a:t>
            </a:r>
            <a:r>
              <a:rPr lang="en-US" dirty="0"/>
              <a:t> que </a:t>
            </a:r>
            <a:r>
              <a:rPr lang="en-US" dirty="0" err="1"/>
              <a:t>celui</a:t>
            </a:r>
            <a:r>
              <a:rPr lang="en-US" dirty="0"/>
              <a:t> de « </a:t>
            </a:r>
            <a:r>
              <a:rPr lang="en-US" dirty="0" err="1"/>
              <a:t>handicapé</a:t>
            </a:r>
            <a:r>
              <a:rPr lang="en-US" dirty="0"/>
              <a:t> » et le </a:t>
            </a:r>
            <a:r>
              <a:rPr lang="en-US" dirty="0" err="1"/>
              <a:t>terme</a:t>
            </a:r>
            <a:r>
              <a:rPr lang="en-US" dirty="0"/>
              <a:t> « </a:t>
            </a:r>
            <a:r>
              <a:rPr lang="en-US" dirty="0" err="1"/>
              <a:t>spécial</a:t>
            </a:r>
            <a:r>
              <a:rPr lang="en-US" dirty="0"/>
              <a:t> » </a:t>
            </a:r>
            <a:r>
              <a:rPr lang="en-US" dirty="0" err="1"/>
              <a:t>est</a:t>
            </a:r>
            <a:r>
              <a:rPr lang="en-US" dirty="0"/>
              <a:t> </a:t>
            </a:r>
            <a:r>
              <a:rPr lang="en-US" dirty="0" err="1"/>
              <a:t>souvent</a:t>
            </a:r>
            <a:r>
              <a:rPr lang="en-US" dirty="0"/>
              <a:t> </a:t>
            </a:r>
            <a:r>
              <a:rPr lang="en-US" dirty="0" err="1"/>
              <a:t>critiqué</a:t>
            </a:r>
            <a:r>
              <a:rPr lang="en-US" dirty="0"/>
              <a:t> pour </a:t>
            </a:r>
            <a:r>
              <a:rPr lang="en-US" dirty="0" err="1"/>
              <a:t>sa</a:t>
            </a:r>
            <a:r>
              <a:rPr lang="en-US" dirty="0"/>
              <a:t> </a:t>
            </a:r>
            <a:r>
              <a:rPr lang="en-US" dirty="0" err="1"/>
              <a:t>stigmatisation</a:t>
            </a:r>
            <a:r>
              <a:rPr lang="en-US" dirty="0"/>
              <a:t> des </a:t>
            </a:r>
            <a:r>
              <a:rPr lang="en-US" dirty="0" err="1"/>
              <a:t>différences</a:t>
            </a:r>
            <a:r>
              <a:rPr lang="en-US" dirty="0"/>
              <a:t> entre les </a:t>
            </a:r>
            <a:r>
              <a:rPr lang="en-US" dirty="0" err="1"/>
              <a:t>personnes</a:t>
            </a:r>
            <a:r>
              <a:rPr lang="en-US" dirty="0"/>
              <a:t> </a:t>
            </a:r>
            <a:r>
              <a:rPr lang="en-US" dirty="0" err="1"/>
              <a:t>handicapées</a:t>
            </a:r>
            <a:r>
              <a:rPr lang="en-US" dirty="0"/>
              <a:t>. Au lieu de </a:t>
            </a:r>
            <a:r>
              <a:rPr lang="en-US" dirty="0" err="1"/>
              <a:t>cela</a:t>
            </a:r>
            <a:r>
              <a:rPr lang="en-US" dirty="0"/>
              <a:t>, un </a:t>
            </a:r>
            <a:r>
              <a:rPr lang="en-US" dirty="0" err="1"/>
              <a:t>langage</a:t>
            </a:r>
            <a:r>
              <a:rPr lang="en-US" dirty="0"/>
              <a:t> </a:t>
            </a:r>
            <a:r>
              <a:rPr lang="en-US" dirty="0" err="1"/>
              <a:t>neutre</a:t>
            </a:r>
            <a:r>
              <a:rPr lang="en-US" dirty="0"/>
              <a:t> </a:t>
            </a:r>
            <a:r>
              <a:rPr lang="en-US" dirty="0" err="1"/>
              <a:t>ou</a:t>
            </a:r>
            <a:r>
              <a:rPr lang="en-US" dirty="0"/>
              <a:t> </a:t>
            </a:r>
            <a:r>
              <a:rPr lang="en-US" dirty="0" err="1"/>
              <a:t>positif</a:t>
            </a:r>
            <a:r>
              <a:rPr lang="en-US" dirty="0"/>
              <a:t>, </a:t>
            </a:r>
            <a:r>
              <a:rPr lang="en-US" dirty="0" err="1"/>
              <a:t>tel</a:t>
            </a:r>
            <a:r>
              <a:rPr lang="en-US" dirty="0"/>
              <a:t> </a:t>
            </a:r>
            <a:r>
              <a:rPr lang="en-US" dirty="0" err="1"/>
              <a:t>qu’une</a:t>
            </a:r>
            <a:r>
              <a:rPr lang="en-US" dirty="0"/>
              <a:t> « assistance </a:t>
            </a:r>
            <a:r>
              <a:rPr lang="en-US" dirty="0" err="1"/>
              <a:t>adaptée</a:t>
            </a:r>
            <a:r>
              <a:rPr lang="en-US" dirty="0"/>
              <a:t> », doit </a:t>
            </a:r>
            <a:r>
              <a:rPr lang="en-US" dirty="0" err="1"/>
              <a:t>être</a:t>
            </a:r>
            <a:r>
              <a:rPr lang="en-US" dirty="0"/>
              <a:t> </a:t>
            </a:r>
            <a:r>
              <a:rPr lang="en-US" dirty="0" err="1"/>
              <a:t>utilisé</a:t>
            </a:r>
            <a:r>
              <a:rPr lang="en-US" dirty="0"/>
              <a:t>. Le </a:t>
            </a:r>
            <a:r>
              <a:rPr lang="en-US" dirty="0" err="1"/>
              <a:t>terme</a:t>
            </a:r>
            <a:r>
              <a:rPr lang="en-US" dirty="0"/>
              <a:t> « </a:t>
            </a:r>
            <a:r>
              <a:rPr lang="en-US" dirty="0" err="1"/>
              <a:t>éducation</a:t>
            </a:r>
            <a:r>
              <a:rPr lang="en-US" dirty="0"/>
              <a:t> </a:t>
            </a:r>
            <a:r>
              <a:rPr lang="en-US" dirty="0" err="1"/>
              <a:t>spéciale</a:t>
            </a:r>
            <a:r>
              <a:rPr lang="en-US" dirty="0"/>
              <a:t> » </a:t>
            </a:r>
            <a:r>
              <a:rPr lang="en-US" dirty="0" err="1"/>
              <a:t>est</a:t>
            </a:r>
            <a:r>
              <a:rPr lang="en-US" dirty="0"/>
              <a:t> </a:t>
            </a:r>
            <a:r>
              <a:rPr lang="en-US" dirty="0" err="1"/>
              <a:t>souvent</a:t>
            </a:r>
            <a:r>
              <a:rPr lang="en-US" dirty="0"/>
              <a:t> </a:t>
            </a:r>
            <a:r>
              <a:rPr lang="en-US" dirty="0" err="1"/>
              <a:t>associé</a:t>
            </a:r>
            <a:r>
              <a:rPr lang="en-US" dirty="0"/>
              <a:t> à des implications </a:t>
            </a:r>
            <a:r>
              <a:rPr lang="en-US" dirty="0" err="1"/>
              <a:t>négatives</a:t>
            </a:r>
            <a:r>
              <a:rPr lang="en-US" dirty="0"/>
              <a:t> et doit </a:t>
            </a:r>
            <a:r>
              <a:rPr lang="en-US" dirty="0" err="1"/>
              <a:t>être</a:t>
            </a:r>
            <a:r>
              <a:rPr lang="en-US" dirty="0"/>
              <a:t> </a:t>
            </a:r>
            <a:r>
              <a:rPr lang="en-US" dirty="0" err="1"/>
              <a:t>évité</a:t>
            </a:r>
            <a:endParaRPr sz="4000" dirty="0"/>
          </a:p>
        </p:txBody>
      </p:sp>
      <p:sp>
        <p:nvSpPr>
          <p:cNvPr id="378" name="Google Shape;378;p15"/>
          <p:cNvSpPr txBox="1">
            <a:spLocks noGrp="1"/>
          </p:cNvSpPr>
          <p:nvPr>
            <p:ph type="title"/>
          </p:nvPr>
        </p:nvSpPr>
        <p:spPr>
          <a:xfrm>
            <a:off x="3105584" y="929886"/>
            <a:ext cx="19515900" cy="1527300"/>
          </a:xfrm>
          <a:prstGeom prst="rect">
            <a:avLst/>
          </a:prstGeom>
          <a:noFill/>
          <a:ln>
            <a:noFill/>
          </a:ln>
        </p:spPr>
        <p:txBody>
          <a:bodyPr spcFirstLastPara="1" wrap="square" lIns="50800" tIns="50800" rIns="50800" bIns="50800" anchor="t" anchorCtr="0">
            <a:noAutofit/>
          </a:bodyPr>
          <a:lstStyle/>
          <a:p>
            <a:pPr lvl="0" algn="l">
              <a:buClr>
                <a:srgbClr val="000000"/>
              </a:buClr>
              <a:buSzPts val="6570"/>
            </a:pPr>
            <a:r>
              <a:rPr lang="en-US" sz="5970" dirty="0">
                <a:latin typeface="Lexend Medium"/>
                <a:ea typeface="Lexend Medium"/>
                <a:cs typeface="Lexend Medium"/>
                <a:sym typeface="Lexend Medium"/>
              </a:rPr>
              <a:t>3. Principes </a:t>
            </a:r>
            <a:r>
              <a:rPr lang="en-US" sz="5970" dirty="0" err="1">
                <a:latin typeface="Lexend Medium"/>
                <a:ea typeface="Lexend Medium"/>
                <a:cs typeface="Lexend Medium"/>
                <a:sym typeface="Lexend Medium"/>
              </a:rPr>
              <a:t>fondamentaux</a:t>
            </a:r>
            <a:r>
              <a:rPr lang="en-US" sz="5970" dirty="0">
                <a:latin typeface="Lexend Medium"/>
                <a:ea typeface="Lexend Medium"/>
                <a:cs typeface="Lexend Medium"/>
                <a:sym typeface="Lexend Medium"/>
              </a:rPr>
              <a:t> de la communication verbale inclusive</a:t>
            </a:r>
            <a:endParaRPr sz="5880" dirty="0">
              <a:latin typeface="Lexend Medium"/>
              <a:ea typeface="Lexend Medium"/>
              <a:cs typeface="Lexend Medium"/>
              <a:sym typeface="Lexend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6"/>
          <p:cNvSpPr txBox="1">
            <a:spLocks noGrp="1"/>
          </p:cNvSpPr>
          <p:nvPr>
            <p:ph type="body" idx="4294967295"/>
          </p:nvPr>
        </p:nvSpPr>
        <p:spPr>
          <a:xfrm>
            <a:off x="3105584" y="3102429"/>
            <a:ext cx="20572200" cy="10122000"/>
          </a:xfrm>
          <a:prstGeom prst="rect">
            <a:avLst/>
          </a:prstGeom>
          <a:noFill/>
          <a:ln>
            <a:noFill/>
          </a:ln>
        </p:spPr>
        <p:txBody>
          <a:bodyPr spcFirstLastPara="1" wrap="square" lIns="50800" tIns="50800" rIns="50800" bIns="50800" anchor="t" anchorCtr="0">
            <a:normAutofit/>
          </a:bodyPr>
          <a:lstStyle/>
          <a:p>
            <a:pPr marL="0" lvl="0" indent="0">
              <a:lnSpc>
                <a:spcPct val="100000"/>
              </a:lnSpc>
              <a:spcBef>
                <a:spcPts val="0"/>
              </a:spcBef>
              <a:buClr>
                <a:srgbClr val="000000"/>
              </a:buClr>
              <a:buSzPts val="4800"/>
              <a:buNone/>
            </a:pPr>
            <a:r>
              <a:rPr lang="en-US" b="1" dirty="0"/>
              <a:t>4. Le handicap </a:t>
            </a:r>
            <a:r>
              <a:rPr lang="en-US" b="1" dirty="0" err="1"/>
              <a:t>n’est</a:t>
            </a:r>
            <a:r>
              <a:rPr lang="en-US" b="1" dirty="0"/>
              <a:t> </a:t>
            </a:r>
            <a:r>
              <a:rPr lang="en-US" b="1" dirty="0" err="1"/>
              <a:t>ni</a:t>
            </a:r>
            <a:r>
              <a:rPr lang="en-US" b="1" dirty="0"/>
              <a:t> </a:t>
            </a:r>
            <a:r>
              <a:rPr lang="en-US" b="1" dirty="0" err="1"/>
              <a:t>une</a:t>
            </a:r>
            <a:r>
              <a:rPr lang="en-US" b="1" dirty="0"/>
              <a:t> condition </a:t>
            </a:r>
            <a:r>
              <a:rPr lang="en-US" b="1" dirty="0" err="1"/>
              <a:t>médicale</a:t>
            </a:r>
            <a:r>
              <a:rPr lang="en-US" b="1" dirty="0"/>
              <a:t> </a:t>
            </a:r>
            <a:r>
              <a:rPr lang="en-US" b="1" dirty="0" err="1"/>
              <a:t>ni</a:t>
            </a:r>
            <a:r>
              <a:rPr lang="en-US" b="1" dirty="0"/>
              <a:t> un </a:t>
            </a:r>
            <a:r>
              <a:rPr lang="en-US" b="1" dirty="0" err="1"/>
              <a:t>défi</a:t>
            </a:r>
            <a:r>
              <a:rPr lang="en-US" b="1" dirty="0"/>
              <a:t>.</a:t>
            </a:r>
          </a:p>
          <a:p>
            <a:pPr marL="0" lvl="0" indent="0">
              <a:lnSpc>
                <a:spcPct val="100000"/>
              </a:lnSpc>
              <a:spcBef>
                <a:spcPts val="0"/>
              </a:spcBef>
              <a:buClr>
                <a:srgbClr val="000000"/>
              </a:buClr>
              <a:buSzPts val="4800"/>
              <a:buNone/>
            </a:pPr>
            <a:endParaRPr lang="en-US" sz="4000" b="1" dirty="0"/>
          </a:p>
          <a:p>
            <a:pPr marL="0" lvl="0" indent="0">
              <a:lnSpc>
                <a:spcPct val="150000"/>
              </a:lnSpc>
              <a:spcBef>
                <a:spcPts val="0"/>
              </a:spcBef>
              <a:buClr>
                <a:srgbClr val="000000"/>
              </a:buClr>
              <a:buSzPts val="4800"/>
              <a:buNone/>
            </a:pPr>
            <a:r>
              <a:rPr lang="en-US" dirty="0"/>
              <a:t>Le </a:t>
            </a:r>
            <a:r>
              <a:rPr lang="en-US" dirty="0" err="1"/>
              <a:t>modèle</a:t>
            </a:r>
            <a:r>
              <a:rPr lang="en-US" dirty="0"/>
              <a:t> </a:t>
            </a:r>
            <a:r>
              <a:rPr lang="en-US" dirty="0" err="1"/>
              <a:t>médical</a:t>
            </a:r>
            <a:r>
              <a:rPr lang="en-US" dirty="0"/>
              <a:t> du handicap </a:t>
            </a:r>
            <a:r>
              <a:rPr lang="en-US" dirty="0" err="1"/>
              <a:t>considère</a:t>
            </a:r>
            <a:r>
              <a:rPr lang="en-US" dirty="0"/>
              <a:t> le handicap </a:t>
            </a:r>
            <a:r>
              <a:rPr lang="en-US" dirty="0" err="1"/>
              <a:t>comme</a:t>
            </a:r>
            <a:r>
              <a:rPr lang="en-US" dirty="0"/>
              <a:t> un </a:t>
            </a:r>
            <a:r>
              <a:rPr lang="en-US" dirty="0" err="1"/>
              <a:t>problème</a:t>
            </a:r>
            <a:r>
              <a:rPr lang="en-US" dirty="0"/>
              <a:t> de </a:t>
            </a:r>
            <a:r>
              <a:rPr lang="en-US" dirty="0" err="1"/>
              <a:t>santé</a:t>
            </a:r>
            <a:r>
              <a:rPr lang="en-US" dirty="0"/>
              <a:t> à </a:t>
            </a:r>
            <a:r>
              <a:rPr lang="en-US" dirty="0" err="1"/>
              <a:t>corriger</a:t>
            </a:r>
            <a:r>
              <a:rPr lang="en-US" dirty="0"/>
              <a:t>, </a:t>
            </a:r>
            <a:r>
              <a:rPr lang="en-US" dirty="0" err="1"/>
              <a:t>tandis</a:t>
            </a:r>
            <a:r>
              <a:rPr lang="en-US" dirty="0"/>
              <a:t> que le </a:t>
            </a:r>
            <a:r>
              <a:rPr lang="en-US" dirty="0" err="1"/>
              <a:t>modèle</a:t>
            </a:r>
            <a:r>
              <a:rPr lang="en-US" dirty="0"/>
              <a:t> </a:t>
            </a:r>
            <a:r>
              <a:rPr lang="en-US" dirty="0" err="1"/>
              <a:t>caritatif</a:t>
            </a:r>
            <a:r>
              <a:rPr lang="en-US" dirty="0"/>
              <a:t> le </a:t>
            </a:r>
            <a:r>
              <a:rPr lang="en-US" dirty="0" err="1"/>
              <a:t>voit</a:t>
            </a:r>
            <a:r>
              <a:rPr lang="en-US" dirty="0"/>
              <a:t> </a:t>
            </a:r>
            <a:r>
              <a:rPr lang="en-US" dirty="0" err="1"/>
              <a:t>comme</a:t>
            </a:r>
            <a:r>
              <a:rPr lang="en-US" dirty="0"/>
              <a:t> un </a:t>
            </a:r>
            <a:r>
              <a:rPr lang="en-US" dirty="0" err="1"/>
              <a:t>fardeau</a:t>
            </a:r>
            <a:r>
              <a:rPr lang="en-US" dirty="0"/>
              <a:t> à </a:t>
            </a:r>
            <a:r>
              <a:rPr lang="en-US" dirty="0" err="1"/>
              <a:t>résoudre</a:t>
            </a:r>
            <a:r>
              <a:rPr lang="en-US" dirty="0"/>
              <a:t>.
</a:t>
            </a:r>
            <a:r>
              <a:rPr lang="en-US" dirty="0" err="1"/>
              <a:t>Cette</a:t>
            </a:r>
            <a:r>
              <a:rPr lang="en-US" dirty="0"/>
              <a:t> </a:t>
            </a:r>
            <a:r>
              <a:rPr lang="en-US" dirty="0" err="1"/>
              <a:t>approche</a:t>
            </a:r>
            <a:r>
              <a:rPr lang="en-US" dirty="0"/>
              <a:t> </a:t>
            </a:r>
            <a:r>
              <a:rPr lang="en-US" dirty="0" err="1"/>
              <a:t>maintient</a:t>
            </a:r>
            <a:r>
              <a:rPr lang="en-US" dirty="0"/>
              <a:t> des </a:t>
            </a:r>
            <a:r>
              <a:rPr lang="en-US" dirty="0" err="1"/>
              <a:t>stéréotypes</a:t>
            </a:r>
            <a:r>
              <a:rPr lang="en-US" dirty="0"/>
              <a:t> </a:t>
            </a:r>
            <a:r>
              <a:rPr lang="en-US" dirty="0" err="1"/>
              <a:t>défavorables</a:t>
            </a:r>
            <a:r>
              <a:rPr lang="en-US" dirty="0"/>
              <a:t> et un </a:t>
            </a:r>
            <a:r>
              <a:rPr lang="en-US" dirty="0" err="1"/>
              <a:t>étiquetage</a:t>
            </a:r>
            <a:r>
              <a:rPr lang="en-US" dirty="0"/>
              <a:t> </a:t>
            </a:r>
            <a:r>
              <a:rPr lang="en-US" dirty="0" err="1"/>
              <a:t>injuste</a:t>
            </a:r>
            <a:r>
              <a:rPr lang="en-US" dirty="0"/>
              <a:t>. Les </a:t>
            </a:r>
            <a:r>
              <a:rPr lang="en-US" dirty="0" err="1"/>
              <a:t>personnes</a:t>
            </a:r>
            <a:r>
              <a:rPr lang="en-US" dirty="0"/>
              <a:t> </a:t>
            </a:r>
            <a:r>
              <a:rPr lang="en-US" dirty="0" err="1"/>
              <a:t>handicapées</a:t>
            </a:r>
            <a:r>
              <a:rPr lang="en-US" dirty="0"/>
              <a:t> ne </a:t>
            </a:r>
            <a:r>
              <a:rPr lang="en-US" dirty="0" err="1"/>
              <a:t>devraient</a:t>
            </a:r>
            <a:r>
              <a:rPr lang="en-US" dirty="0"/>
              <a:t> pas </a:t>
            </a:r>
            <a:r>
              <a:rPr lang="en-US" dirty="0" err="1"/>
              <a:t>être</a:t>
            </a:r>
            <a:r>
              <a:rPr lang="en-US" dirty="0"/>
              <a:t> </a:t>
            </a:r>
            <a:r>
              <a:rPr lang="en-US" dirty="0" err="1"/>
              <a:t>étiquetées</a:t>
            </a:r>
            <a:r>
              <a:rPr lang="en-US" dirty="0"/>
              <a:t> </a:t>
            </a:r>
            <a:r>
              <a:rPr lang="en-US" dirty="0" err="1"/>
              <a:t>comme</a:t>
            </a:r>
            <a:r>
              <a:rPr lang="en-US" dirty="0"/>
              <a:t> des patients à </a:t>
            </a:r>
            <a:r>
              <a:rPr lang="en-US" dirty="0" err="1"/>
              <a:t>moins</a:t>
            </a:r>
            <a:r>
              <a:rPr lang="en-US" dirty="0"/>
              <a:t> </a:t>
            </a:r>
            <a:r>
              <a:rPr lang="en-US" dirty="0" err="1"/>
              <a:t>qu’elles</a:t>
            </a:r>
            <a:r>
              <a:rPr lang="en-US" dirty="0"/>
              <a:t> ne </a:t>
            </a:r>
            <a:r>
              <a:rPr lang="en-US" dirty="0" err="1"/>
              <a:t>reçoivent</a:t>
            </a:r>
            <a:r>
              <a:rPr lang="en-US" dirty="0"/>
              <a:t> un </a:t>
            </a:r>
            <a:r>
              <a:rPr lang="en-US" dirty="0" err="1"/>
              <a:t>traitement</a:t>
            </a:r>
            <a:r>
              <a:rPr lang="en-US" dirty="0"/>
              <a:t> </a:t>
            </a:r>
            <a:r>
              <a:rPr lang="en-US" dirty="0" err="1"/>
              <a:t>médical</a:t>
            </a:r>
            <a:r>
              <a:rPr lang="en-US" dirty="0"/>
              <a:t>. Au lieu de </a:t>
            </a:r>
            <a:r>
              <a:rPr lang="en-US" dirty="0" err="1"/>
              <a:t>cela</a:t>
            </a:r>
            <a:r>
              <a:rPr lang="en-US" dirty="0"/>
              <a:t>, </a:t>
            </a:r>
            <a:r>
              <a:rPr lang="en-US" dirty="0" err="1"/>
              <a:t>ils</a:t>
            </a:r>
            <a:r>
              <a:rPr lang="en-US" dirty="0"/>
              <a:t> </a:t>
            </a:r>
            <a:r>
              <a:rPr lang="en-US" dirty="0" err="1"/>
              <a:t>devraient</a:t>
            </a:r>
            <a:r>
              <a:rPr lang="en-US" dirty="0"/>
              <a:t> </a:t>
            </a:r>
            <a:r>
              <a:rPr lang="en-US" dirty="0" err="1"/>
              <a:t>être</a:t>
            </a:r>
            <a:r>
              <a:rPr lang="en-US" dirty="0"/>
              <a:t> </a:t>
            </a:r>
            <a:r>
              <a:rPr lang="en-US" dirty="0" err="1"/>
              <a:t>désignés</a:t>
            </a:r>
            <a:r>
              <a:rPr lang="en-US" dirty="0"/>
              <a:t> </a:t>
            </a:r>
            <a:r>
              <a:rPr lang="en-US" dirty="0" err="1"/>
              <a:t>comme</a:t>
            </a:r>
            <a:r>
              <a:rPr lang="en-US" dirty="0"/>
              <a:t> </a:t>
            </a:r>
            <a:r>
              <a:rPr lang="en-US" dirty="0" err="1"/>
              <a:t>une</a:t>
            </a:r>
            <a:r>
              <a:rPr lang="en-US" dirty="0"/>
              <a:t> « </a:t>
            </a:r>
            <a:r>
              <a:rPr lang="en-US" dirty="0" err="1"/>
              <a:t>personne</a:t>
            </a:r>
            <a:r>
              <a:rPr lang="en-US" dirty="0"/>
              <a:t> </a:t>
            </a:r>
            <a:r>
              <a:rPr lang="en-US" dirty="0" err="1"/>
              <a:t>dyslexique</a:t>
            </a:r>
            <a:r>
              <a:rPr lang="en-US" dirty="0"/>
              <a:t> » </a:t>
            </a:r>
            <a:r>
              <a:rPr lang="en-US" dirty="0" err="1"/>
              <a:t>ou</a:t>
            </a:r>
            <a:r>
              <a:rPr lang="en-US" dirty="0"/>
              <a:t> </a:t>
            </a:r>
            <a:r>
              <a:rPr lang="en-US" dirty="0" err="1"/>
              <a:t>une</a:t>
            </a:r>
            <a:r>
              <a:rPr lang="en-US" dirty="0"/>
              <a:t> « </a:t>
            </a:r>
            <a:r>
              <a:rPr lang="en-US" dirty="0" err="1"/>
              <a:t>personne</a:t>
            </a:r>
            <a:r>
              <a:rPr lang="en-US" dirty="0"/>
              <a:t> </a:t>
            </a:r>
            <a:r>
              <a:rPr lang="en-US" dirty="0" err="1"/>
              <a:t>dyslexique</a:t>
            </a:r>
            <a:r>
              <a:rPr lang="en-US" dirty="0"/>
              <a:t> ». Une </a:t>
            </a:r>
            <a:r>
              <a:rPr lang="en-US" dirty="0" err="1"/>
              <a:t>terminologie</a:t>
            </a:r>
            <a:r>
              <a:rPr lang="en-US" dirty="0"/>
              <a:t> </a:t>
            </a:r>
            <a:r>
              <a:rPr lang="en-US" dirty="0" err="1"/>
              <a:t>centrée</a:t>
            </a:r>
            <a:r>
              <a:rPr lang="en-US" dirty="0"/>
              <a:t> sur la </a:t>
            </a:r>
            <a:r>
              <a:rPr lang="en-US" dirty="0" err="1"/>
              <a:t>personne</a:t>
            </a:r>
            <a:r>
              <a:rPr lang="en-US" dirty="0"/>
              <a:t> doit </a:t>
            </a:r>
            <a:r>
              <a:rPr lang="en-US" dirty="0" err="1"/>
              <a:t>être</a:t>
            </a:r>
            <a:r>
              <a:rPr lang="en-US" dirty="0"/>
              <a:t> </a:t>
            </a:r>
            <a:r>
              <a:rPr lang="en-US" dirty="0" err="1"/>
              <a:t>utilisée</a:t>
            </a:r>
            <a:r>
              <a:rPr lang="en-US" dirty="0"/>
              <a:t> et des expressions </a:t>
            </a:r>
            <a:r>
              <a:rPr lang="en-US" dirty="0" err="1"/>
              <a:t>telles</a:t>
            </a:r>
            <a:r>
              <a:rPr lang="en-US" dirty="0"/>
              <a:t> que « </a:t>
            </a:r>
            <a:r>
              <a:rPr lang="en-US" dirty="0" err="1"/>
              <a:t>une</a:t>
            </a:r>
            <a:r>
              <a:rPr lang="en-US" dirty="0"/>
              <a:t> </a:t>
            </a:r>
            <a:r>
              <a:rPr lang="en-US" dirty="0" err="1"/>
              <a:t>personne</a:t>
            </a:r>
            <a:r>
              <a:rPr lang="en-US" dirty="0"/>
              <a:t> a [un handicap] » </a:t>
            </a:r>
            <a:r>
              <a:rPr lang="en-US" dirty="0" err="1"/>
              <a:t>ou</a:t>
            </a:r>
            <a:r>
              <a:rPr lang="en-US" dirty="0"/>
              <a:t> « </a:t>
            </a:r>
            <a:r>
              <a:rPr lang="en-US" dirty="0" err="1"/>
              <a:t>une</a:t>
            </a:r>
            <a:r>
              <a:rPr lang="en-US" dirty="0"/>
              <a:t> </a:t>
            </a:r>
            <a:r>
              <a:rPr lang="en-US" dirty="0" err="1"/>
              <a:t>personne</a:t>
            </a:r>
            <a:r>
              <a:rPr lang="en-US" dirty="0"/>
              <a:t> </a:t>
            </a:r>
            <a:r>
              <a:rPr lang="en-US" dirty="0" err="1"/>
              <a:t>est</a:t>
            </a:r>
            <a:r>
              <a:rPr lang="en-US" dirty="0"/>
              <a:t> [</a:t>
            </a:r>
            <a:r>
              <a:rPr lang="en-US" dirty="0" err="1"/>
              <a:t>aveugle</a:t>
            </a:r>
            <a:r>
              <a:rPr lang="en-US" dirty="0"/>
              <a:t>/</a:t>
            </a:r>
            <a:r>
              <a:rPr lang="en-US" dirty="0" err="1"/>
              <a:t>sourde</a:t>
            </a:r>
            <a:r>
              <a:rPr lang="en-US" dirty="0"/>
              <a:t>/</a:t>
            </a:r>
            <a:r>
              <a:rPr lang="en-US" dirty="0" err="1"/>
              <a:t>aveugle</a:t>
            </a:r>
            <a:r>
              <a:rPr lang="en-US" dirty="0"/>
              <a:t>] » </a:t>
            </a:r>
            <a:r>
              <a:rPr lang="en-US" dirty="0" err="1"/>
              <a:t>peuvent</a:t>
            </a:r>
            <a:r>
              <a:rPr lang="en-US" dirty="0"/>
              <a:t> </a:t>
            </a:r>
            <a:r>
              <a:rPr lang="en-US" dirty="0" err="1"/>
              <a:t>être</a:t>
            </a:r>
            <a:r>
              <a:rPr lang="en-US" dirty="0"/>
              <a:t> </a:t>
            </a:r>
            <a:r>
              <a:rPr lang="en-US" dirty="0" err="1"/>
              <a:t>utilisées</a:t>
            </a:r>
            <a:r>
              <a:rPr lang="en-US" dirty="0"/>
              <a:t>. Le </a:t>
            </a:r>
            <a:r>
              <a:rPr lang="en-US" dirty="0" err="1"/>
              <a:t>terme</a:t>
            </a:r>
            <a:r>
              <a:rPr lang="en-US" dirty="0"/>
              <a:t> « </a:t>
            </a:r>
            <a:r>
              <a:rPr lang="en-US" dirty="0" err="1"/>
              <a:t>victime</a:t>
            </a:r>
            <a:r>
              <a:rPr lang="en-US" dirty="0"/>
              <a:t> » ne </a:t>
            </a:r>
            <a:r>
              <a:rPr lang="en-US" dirty="0" err="1"/>
              <a:t>devrait</a:t>
            </a:r>
            <a:r>
              <a:rPr lang="en-US" dirty="0"/>
              <a:t> </a:t>
            </a:r>
            <a:r>
              <a:rPr lang="en-US" dirty="0" err="1"/>
              <a:t>être</a:t>
            </a:r>
            <a:r>
              <a:rPr lang="en-US" dirty="0"/>
              <a:t> </a:t>
            </a:r>
            <a:r>
              <a:rPr lang="en-US" dirty="0" err="1"/>
              <a:t>utilisé</a:t>
            </a:r>
            <a:r>
              <a:rPr lang="en-US" dirty="0"/>
              <a:t> que </a:t>
            </a:r>
            <a:r>
              <a:rPr lang="en-US" dirty="0" err="1"/>
              <a:t>lorsqu’il</a:t>
            </a:r>
            <a:r>
              <a:rPr lang="en-US" dirty="0"/>
              <a:t> </a:t>
            </a:r>
            <a:r>
              <a:rPr lang="en-US" dirty="0" err="1"/>
              <a:t>s’applique</a:t>
            </a:r>
            <a:r>
              <a:rPr lang="en-US" dirty="0"/>
              <a:t> </a:t>
            </a:r>
            <a:r>
              <a:rPr lang="en-US" dirty="0" err="1"/>
              <a:t>directement</a:t>
            </a:r>
            <a:r>
              <a:rPr lang="en-US" dirty="0"/>
              <a:t>.</a:t>
            </a:r>
            <a:endParaRPr sz="4000" dirty="0"/>
          </a:p>
        </p:txBody>
      </p:sp>
      <p:sp>
        <p:nvSpPr>
          <p:cNvPr id="384" name="Google Shape;384;p16"/>
          <p:cNvSpPr txBox="1">
            <a:spLocks noGrp="1"/>
          </p:cNvSpPr>
          <p:nvPr>
            <p:ph type="title"/>
          </p:nvPr>
        </p:nvSpPr>
        <p:spPr>
          <a:xfrm>
            <a:off x="3105584" y="929886"/>
            <a:ext cx="19515900" cy="1527300"/>
          </a:xfrm>
          <a:prstGeom prst="rect">
            <a:avLst/>
          </a:prstGeom>
          <a:noFill/>
          <a:ln>
            <a:noFill/>
          </a:ln>
        </p:spPr>
        <p:txBody>
          <a:bodyPr spcFirstLastPara="1" wrap="square" lIns="50800" tIns="50800" rIns="50800" bIns="50800" anchor="t" anchorCtr="0">
            <a:noAutofit/>
          </a:bodyPr>
          <a:lstStyle/>
          <a:p>
            <a:pPr lvl="0" algn="l">
              <a:buClr>
                <a:srgbClr val="000000"/>
              </a:buClr>
              <a:buSzPts val="6570"/>
            </a:pPr>
            <a:r>
              <a:rPr lang="en-US" sz="5970" dirty="0">
                <a:latin typeface="Lexend Medium"/>
                <a:ea typeface="Lexend Medium"/>
                <a:cs typeface="Lexend Medium"/>
                <a:sym typeface="Lexend Medium"/>
              </a:rPr>
              <a:t>3. Principes </a:t>
            </a:r>
            <a:r>
              <a:rPr lang="en-US" sz="5970" dirty="0" err="1">
                <a:latin typeface="Lexend Medium"/>
                <a:ea typeface="Lexend Medium"/>
                <a:cs typeface="Lexend Medium"/>
                <a:sym typeface="Lexend Medium"/>
              </a:rPr>
              <a:t>fondamentaux</a:t>
            </a:r>
            <a:r>
              <a:rPr lang="en-US" sz="5970" dirty="0">
                <a:latin typeface="Lexend Medium"/>
                <a:ea typeface="Lexend Medium"/>
                <a:cs typeface="Lexend Medium"/>
                <a:sym typeface="Lexend Medium"/>
              </a:rPr>
              <a:t> de la communication verbale inclusive</a:t>
            </a:r>
            <a:endParaRPr sz="5880" dirty="0">
              <a:latin typeface="Lexend Medium"/>
              <a:ea typeface="Lexend Medium"/>
              <a:cs typeface="Lexend Medium"/>
              <a:sym typeface="Lexend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
          <p:cNvSpPr txBox="1">
            <a:spLocks noGrp="1"/>
          </p:cNvSpPr>
          <p:nvPr>
            <p:ph type="title"/>
          </p:nvPr>
        </p:nvSpPr>
        <p:spPr>
          <a:xfrm>
            <a:off x="3105584" y="929886"/>
            <a:ext cx="19515900" cy="1527300"/>
          </a:xfrm>
          <a:prstGeom prst="rect">
            <a:avLst/>
          </a:prstGeom>
          <a:noFill/>
          <a:ln>
            <a:noFill/>
          </a:ln>
        </p:spPr>
        <p:txBody>
          <a:bodyPr spcFirstLastPara="1" wrap="square" lIns="50800" tIns="50800" rIns="50800" bIns="50800" anchor="t" anchorCtr="0">
            <a:normAutofit/>
          </a:bodyPr>
          <a:lstStyle/>
          <a:p>
            <a:pPr lvl="0" algn="l">
              <a:buClr>
                <a:srgbClr val="000000"/>
              </a:buClr>
              <a:buSzPts val="8500"/>
            </a:pPr>
            <a:r>
              <a:rPr lang="en-US" sz="8000" dirty="0">
                <a:latin typeface="Lexend Medium"/>
                <a:ea typeface="Lexend Medium"/>
                <a:cs typeface="Lexend Medium"/>
                <a:sym typeface="Lexend Medium"/>
              </a:rPr>
              <a:t>Structure de la </a:t>
            </a:r>
            <a:r>
              <a:rPr lang="en-US" sz="8000" dirty="0" err="1">
                <a:latin typeface="Lexend Medium"/>
                <a:ea typeface="Lexend Medium"/>
                <a:cs typeface="Lexend Medium"/>
                <a:sym typeface="Lexend Medium"/>
              </a:rPr>
              <a:t>leçon</a:t>
            </a:r>
            <a:endParaRPr sz="8000" dirty="0">
              <a:latin typeface="Lexend Medium"/>
              <a:ea typeface="Lexend Medium"/>
              <a:cs typeface="Lexend Medium"/>
              <a:sym typeface="Lexend Medium"/>
            </a:endParaRPr>
          </a:p>
        </p:txBody>
      </p:sp>
      <p:sp>
        <p:nvSpPr>
          <p:cNvPr id="276" name="Google Shape;276;p2"/>
          <p:cNvSpPr txBox="1">
            <a:spLocks noGrp="1"/>
          </p:cNvSpPr>
          <p:nvPr>
            <p:ph type="body" idx="4294967295"/>
          </p:nvPr>
        </p:nvSpPr>
        <p:spPr>
          <a:xfrm>
            <a:off x="2662725" y="2758525"/>
            <a:ext cx="20073600" cy="8946000"/>
          </a:xfrm>
          <a:prstGeom prst="rect">
            <a:avLst/>
          </a:prstGeom>
          <a:noFill/>
          <a:ln>
            <a:noFill/>
          </a:ln>
        </p:spPr>
        <p:txBody>
          <a:bodyPr spcFirstLastPara="1" wrap="square" lIns="50800" tIns="50800" rIns="50800" bIns="50800" anchor="t" anchorCtr="0">
            <a:normAutofit/>
          </a:bodyPr>
          <a:lstStyle/>
          <a:p>
            <a:pPr marL="0" lvl="0" indent="0">
              <a:lnSpc>
                <a:spcPct val="100000"/>
              </a:lnSpc>
              <a:spcBef>
                <a:spcPts val="0"/>
              </a:spcBef>
              <a:buNone/>
            </a:pPr>
            <a:r>
              <a:rPr lang="en-US" dirty="0"/>
              <a:t>Techniques de communication verbale </a:t>
            </a:r>
            <a:r>
              <a:rPr lang="en-US" dirty="0" err="1"/>
              <a:t>en</a:t>
            </a:r>
            <a:r>
              <a:rPr lang="en-US" dirty="0"/>
              <a:t> </a:t>
            </a:r>
            <a:r>
              <a:rPr lang="en-US" dirty="0" err="1"/>
              <a:t>ligne</a:t>
            </a:r>
            <a:r>
              <a:rPr lang="en-US" dirty="0"/>
              <a:t> - </a:t>
            </a:r>
            <a:r>
              <a:rPr lang="en-US" dirty="0" err="1"/>
              <a:t>l’importance</a:t>
            </a:r>
            <a:r>
              <a:rPr lang="en-US" dirty="0"/>
              <a:t> des mots et comment </a:t>
            </a:r>
            <a:r>
              <a:rPr lang="en-US" dirty="0" err="1"/>
              <a:t>ils</a:t>
            </a:r>
            <a:r>
              <a:rPr lang="en-US" dirty="0"/>
              <a:t> </a:t>
            </a:r>
            <a:r>
              <a:rPr lang="en-US" dirty="0" err="1"/>
              <a:t>peuvent</a:t>
            </a:r>
            <a:r>
              <a:rPr lang="en-US" dirty="0"/>
              <a:t> influencer la perception</a:t>
            </a:r>
          </a:p>
          <a:p>
            <a:pPr marL="0" lvl="0" indent="0">
              <a:lnSpc>
                <a:spcPct val="100000"/>
              </a:lnSpc>
              <a:spcBef>
                <a:spcPts val="0"/>
              </a:spcBef>
              <a:buNone/>
            </a:pPr>
            <a:endParaRPr sz="4000" dirty="0"/>
          </a:p>
          <a:p>
            <a:pPr lvl="0">
              <a:lnSpc>
                <a:spcPct val="115000"/>
              </a:lnSpc>
              <a:spcBef>
                <a:spcPts val="0"/>
              </a:spcBef>
              <a:buAutoNum type="arabicPeriod"/>
            </a:pPr>
            <a:r>
              <a:rPr lang="en-US" dirty="0"/>
              <a:t>Notions </a:t>
            </a:r>
            <a:r>
              <a:rPr lang="en-US" dirty="0" err="1"/>
              <a:t>générales</a:t>
            </a:r>
            <a:r>
              <a:rPr lang="en-US" dirty="0"/>
              <a:t> sur la communication verbale. Le </a:t>
            </a:r>
            <a:r>
              <a:rPr lang="en-US" dirty="0" err="1"/>
              <a:t>rôle</a:t>
            </a:r>
            <a:r>
              <a:rPr lang="en-US" dirty="0"/>
              <a:t> de la parole 
</a:t>
            </a:r>
            <a:r>
              <a:rPr lang="en-US" dirty="0" err="1"/>
              <a:t>Utilisation</a:t>
            </a:r>
            <a:r>
              <a:rPr lang="en-US" dirty="0"/>
              <a:t> d’un </a:t>
            </a:r>
            <a:r>
              <a:rPr lang="en-US" dirty="0" err="1"/>
              <a:t>langage</a:t>
            </a:r>
            <a:r>
              <a:rPr lang="en-US" dirty="0"/>
              <a:t> </a:t>
            </a:r>
            <a:r>
              <a:rPr lang="en-US" dirty="0" err="1"/>
              <a:t>inclusif</a:t>
            </a:r>
            <a:r>
              <a:rPr lang="en-US" dirty="0"/>
              <a:t> pour les </a:t>
            </a:r>
            <a:r>
              <a:rPr lang="en-US" dirty="0" err="1"/>
              <a:t>personnes</a:t>
            </a:r>
            <a:r>
              <a:rPr lang="en-US" dirty="0"/>
              <a:t> </a:t>
            </a:r>
            <a:r>
              <a:rPr lang="en-US" dirty="0" err="1"/>
              <a:t>handicapées</a:t>
            </a:r>
            <a:r>
              <a:rPr lang="en-US" dirty="0"/>
              <a:t>
Principes </a:t>
            </a:r>
            <a:r>
              <a:rPr lang="en-US" dirty="0" err="1"/>
              <a:t>fondamentaux</a:t>
            </a:r>
            <a:r>
              <a:rPr lang="en-US" dirty="0"/>
              <a:t> de la communication verbale inclusive
</a:t>
            </a:r>
            <a:r>
              <a:rPr lang="en-US" dirty="0" err="1"/>
              <a:t>L’importance</a:t>
            </a:r>
            <a:r>
              <a:rPr lang="en-US" dirty="0"/>
              <a:t> des mots et comment les </a:t>
            </a:r>
            <a:r>
              <a:rPr lang="en-US" dirty="0" err="1"/>
              <a:t>termes</a:t>
            </a:r>
            <a:r>
              <a:rPr lang="en-US" dirty="0"/>
              <a:t> </a:t>
            </a:r>
            <a:r>
              <a:rPr lang="en-US" dirty="0" err="1"/>
              <a:t>peuvent</a:t>
            </a:r>
            <a:r>
              <a:rPr lang="en-US" dirty="0"/>
              <a:t> influencer la perception
Le </a:t>
            </a:r>
            <a:r>
              <a:rPr lang="en-US" dirty="0" err="1"/>
              <a:t>pouvoir</a:t>
            </a:r>
            <a:r>
              <a:rPr lang="en-US" dirty="0"/>
              <a:t> de la parole et </a:t>
            </a:r>
            <a:r>
              <a:rPr lang="en-US" dirty="0" err="1"/>
              <a:t>ses</a:t>
            </a:r>
            <a:r>
              <a:rPr lang="en-US" dirty="0"/>
              <a:t> </a:t>
            </a:r>
            <a:r>
              <a:rPr lang="en-US" dirty="0" err="1"/>
              <a:t>propriétés</a:t>
            </a:r>
            <a:r>
              <a:rPr lang="en-US" dirty="0"/>
              <a:t> </a:t>
            </a:r>
            <a:r>
              <a:rPr lang="en-US" dirty="0" err="1"/>
              <a:t>d’influence</a:t>
            </a:r>
            <a:r>
              <a:rPr lang="en-US" dirty="0"/>
              <a:t> sur le </a:t>
            </a:r>
            <a:r>
              <a:rPr lang="en-US" dirty="0" err="1"/>
              <a:t>comportement</a:t>
            </a:r>
            <a:r>
              <a:rPr lang="en-US" dirty="0"/>
              <a:t>
Techniques </a:t>
            </a:r>
            <a:r>
              <a:rPr lang="en-US" dirty="0" err="1"/>
              <a:t>linguistiques</a:t>
            </a:r>
            <a:r>
              <a:rPr lang="en-US" dirty="0"/>
              <a:t> qui </a:t>
            </a:r>
            <a:r>
              <a:rPr lang="en-US" dirty="0" err="1"/>
              <a:t>rendent</a:t>
            </a:r>
            <a:r>
              <a:rPr lang="en-US" dirty="0"/>
              <a:t> la communication verbale difficile </a:t>
            </a:r>
            <a:r>
              <a:rPr lang="en-US" dirty="0" err="1"/>
              <a:t>ou</a:t>
            </a:r>
            <a:r>
              <a:rPr lang="en-US" dirty="0"/>
              <a:t> NON
Techniques </a:t>
            </a:r>
            <a:r>
              <a:rPr lang="en-US" dirty="0" err="1"/>
              <a:t>linguistiques</a:t>
            </a:r>
            <a:r>
              <a:rPr lang="en-US" dirty="0"/>
              <a:t> qui </a:t>
            </a:r>
            <a:r>
              <a:rPr lang="en-US" dirty="0" err="1"/>
              <a:t>rendent</a:t>
            </a:r>
            <a:r>
              <a:rPr lang="en-US" dirty="0"/>
              <a:t> la communication verbale </a:t>
            </a:r>
            <a:r>
              <a:rPr lang="en-US" dirty="0" err="1"/>
              <a:t>efficace</a:t>
            </a:r>
            <a:r>
              <a:rPr lang="en-US" dirty="0"/>
              <a:t> </a:t>
            </a:r>
            <a:r>
              <a:rPr lang="en-US" dirty="0" err="1"/>
              <a:t>ou</a:t>
            </a:r>
            <a:r>
              <a:rPr lang="en-US" dirty="0"/>
              <a:t> Alors </a:t>
            </a:r>
            <a:r>
              <a:rPr lang="en-US" dirty="0" err="1"/>
              <a:t>Oui</a:t>
            </a:r>
            <a:endParaRPr lang="en-US" dirty="0"/>
          </a:p>
          <a:p>
            <a:pPr lvl="0">
              <a:lnSpc>
                <a:spcPct val="115000"/>
              </a:lnSpc>
              <a:spcBef>
                <a:spcPts val="0"/>
              </a:spcBef>
              <a:buAutoNum type="arabicPeriod"/>
            </a:pPr>
            <a:r>
              <a:rPr lang="en-US" dirty="0"/>
              <a:t>Conclusions</a:t>
            </a:r>
            <a:endParaRPr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7"/>
          <p:cNvSpPr txBox="1">
            <a:spLocks noGrp="1"/>
          </p:cNvSpPr>
          <p:nvPr>
            <p:ph type="body" idx="4294967295"/>
          </p:nvPr>
        </p:nvSpPr>
        <p:spPr>
          <a:xfrm>
            <a:off x="3105584" y="2906486"/>
            <a:ext cx="20516400" cy="10271514"/>
          </a:xfrm>
          <a:prstGeom prst="rect">
            <a:avLst/>
          </a:prstGeom>
          <a:noFill/>
          <a:ln>
            <a:noFill/>
          </a:ln>
        </p:spPr>
        <p:txBody>
          <a:bodyPr spcFirstLastPara="1" wrap="square" lIns="50800" tIns="50800" rIns="50800" bIns="50800" anchor="t" anchorCtr="0">
            <a:normAutofit lnSpcReduction="10000"/>
          </a:bodyPr>
          <a:lstStyle/>
          <a:p>
            <a:pPr marL="0" lvl="0" indent="0">
              <a:lnSpc>
                <a:spcPct val="100000"/>
              </a:lnSpc>
              <a:spcBef>
                <a:spcPts val="0"/>
              </a:spcBef>
              <a:buClr>
                <a:srgbClr val="000000"/>
              </a:buClr>
              <a:buSzPts val="4400"/>
              <a:buNone/>
            </a:pPr>
            <a:r>
              <a:rPr lang="en-US" b="1" dirty="0"/>
              <a:t>5. </a:t>
            </a:r>
            <a:r>
              <a:rPr lang="en-US" b="1" dirty="0" err="1"/>
              <a:t>Utilisez</a:t>
            </a:r>
            <a:r>
              <a:rPr lang="en-US" b="1" dirty="0"/>
              <a:t> un </a:t>
            </a:r>
            <a:r>
              <a:rPr lang="en-US" b="1" dirty="0" err="1"/>
              <a:t>langage</a:t>
            </a:r>
            <a:r>
              <a:rPr lang="en-US" b="1" dirty="0"/>
              <a:t> </a:t>
            </a:r>
            <a:r>
              <a:rPr lang="en-US" b="1" dirty="0" err="1"/>
              <a:t>approprié</a:t>
            </a:r>
            <a:r>
              <a:rPr lang="en-US" b="1" dirty="0"/>
              <a:t> dans le </a:t>
            </a:r>
            <a:r>
              <a:rPr lang="en-US" b="1" dirty="0" err="1"/>
              <a:t>discours</a:t>
            </a:r>
            <a:r>
              <a:rPr lang="en-US" b="1" dirty="0"/>
              <a:t> verbal et </a:t>
            </a:r>
            <a:r>
              <a:rPr lang="en-US" b="1" dirty="0" err="1"/>
              <a:t>informel</a:t>
            </a:r>
            <a:r>
              <a:rPr lang="en-US" b="1" dirty="0"/>
              <a:t>.</a:t>
            </a:r>
          </a:p>
          <a:p>
            <a:pPr marL="0" lvl="0" indent="0">
              <a:lnSpc>
                <a:spcPct val="150000"/>
              </a:lnSpc>
              <a:spcBef>
                <a:spcPts val="0"/>
              </a:spcBef>
              <a:buClr>
                <a:srgbClr val="000000"/>
              </a:buClr>
              <a:buSzPts val="4400"/>
              <a:buNone/>
            </a:pPr>
            <a:r>
              <a:rPr lang="en-US" dirty="0"/>
              <a:t>La </a:t>
            </a:r>
            <a:r>
              <a:rPr lang="en-US" dirty="0" err="1"/>
              <a:t>plupart</a:t>
            </a:r>
            <a:r>
              <a:rPr lang="en-US" dirty="0"/>
              <a:t> des </a:t>
            </a:r>
            <a:r>
              <a:rPr lang="en-US" dirty="0" err="1"/>
              <a:t>personnes</a:t>
            </a:r>
            <a:r>
              <a:rPr lang="en-US" dirty="0"/>
              <a:t> </a:t>
            </a:r>
            <a:r>
              <a:rPr lang="en-US" dirty="0" err="1"/>
              <a:t>handicapées</a:t>
            </a:r>
            <a:r>
              <a:rPr lang="en-US" dirty="0"/>
              <a:t> </a:t>
            </a:r>
            <a:r>
              <a:rPr lang="en-US" dirty="0" err="1"/>
              <a:t>peuvent</a:t>
            </a:r>
            <a:r>
              <a:rPr lang="en-US" dirty="0"/>
              <a:t> </a:t>
            </a:r>
            <a:r>
              <a:rPr lang="en-US" dirty="0" err="1"/>
              <a:t>facilement</a:t>
            </a:r>
            <a:r>
              <a:rPr lang="en-US" dirty="0"/>
              <a:t> </a:t>
            </a:r>
            <a:r>
              <a:rPr lang="en-US" dirty="0" err="1"/>
              <a:t>s’adapter</a:t>
            </a:r>
            <a:r>
              <a:rPr lang="en-US" dirty="0"/>
              <a:t> au </a:t>
            </a:r>
            <a:r>
              <a:rPr lang="en-US" dirty="0" err="1"/>
              <a:t>vocabulaire</a:t>
            </a:r>
            <a:r>
              <a:rPr lang="en-US" dirty="0"/>
              <a:t> </a:t>
            </a:r>
            <a:r>
              <a:rPr lang="en-US" dirty="0" err="1"/>
              <a:t>couramment</a:t>
            </a:r>
            <a:r>
              <a:rPr lang="en-US" dirty="0"/>
              <a:t> </a:t>
            </a:r>
            <a:r>
              <a:rPr lang="en-US" dirty="0" err="1"/>
              <a:t>utilisé</a:t>
            </a:r>
            <a:r>
              <a:rPr lang="en-US" dirty="0"/>
              <a:t> dans les situations </a:t>
            </a:r>
            <a:r>
              <a:rPr lang="en-US" dirty="0" err="1"/>
              <a:t>quotidiennes</a:t>
            </a:r>
            <a:r>
              <a:rPr lang="en-US" dirty="0"/>
              <a:t>. Pour </a:t>
            </a:r>
            <a:r>
              <a:rPr lang="en-US" dirty="0" err="1"/>
              <a:t>inclure</a:t>
            </a:r>
            <a:r>
              <a:rPr lang="en-US" dirty="0"/>
              <a:t> </a:t>
            </a:r>
            <a:r>
              <a:rPr lang="en-US" dirty="0" err="1"/>
              <a:t>une</a:t>
            </a:r>
            <a:r>
              <a:rPr lang="en-US" dirty="0"/>
              <a:t> </a:t>
            </a:r>
            <a:r>
              <a:rPr lang="en-US" dirty="0" err="1"/>
              <a:t>personne</a:t>
            </a:r>
            <a:r>
              <a:rPr lang="en-US" dirty="0"/>
              <a:t> </a:t>
            </a:r>
            <a:r>
              <a:rPr lang="en-US" dirty="0" err="1"/>
              <a:t>en</a:t>
            </a:r>
            <a:r>
              <a:rPr lang="en-US" dirty="0"/>
              <a:t> fauteuil </a:t>
            </a:r>
            <a:r>
              <a:rPr lang="en-US" dirty="0" err="1"/>
              <a:t>roulant</a:t>
            </a:r>
            <a:r>
              <a:rPr lang="en-US" dirty="0"/>
              <a:t>, </a:t>
            </a:r>
            <a:r>
              <a:rPr lang="en-US" dirty="0" err="1"/>
              <a:t>vous</a:t>
            </a:r>
            <a:r>
              <a:rPr lang="en-US" dirty="0"/>
              <a:t> </a:t>
            </a:r>
            <a:r>
              <a:rPr lang="en-US" dirty="0" err="1"/>
              <a:t>pouvez</a:t>
            </a:r>
            <a:r>
              <a:rPr lang="en-US" dirty="0"/>
              <a:t> </a:t>
            </a:r>
            <a:r>
              <a:rPr lang="en-US" dirty="0" err="1"/>
              <a:t>lui</a:t>
            </a:r>
            <a:r>
              <a:rPr lang="en-US" dirty="0"/>
              <a:t> proposer « </a:t>
            </a:r>
            <a:r>
              <a:rPr lang="en-US" dirty="0" err="1"/>
              <a:t>allons</a:t>
            </a:r>
            <a:r>
              <a:rPr lang="en-US" dirty="0"/>
              <a:t>-y faire </a:t>
            </a:r>
            <a:r>
              <a:rPr lang="en-US" dirty="0" err="1"/>
              <a:t>une</a:t>
            </a:r>
            <a:r>
              <a:rPr lang="en-US" dirty="0"/>
              <a:t> promenade ». De </a:t>
            </a:r>
            <a:r>
              <a:rPr lang="en-US" dirty="0" err="1"/>
              <a:t>même</a:t>
            </a:r>
            <a:r>
              <a:rPr lang="en-US" dirty="0"/>
              <a:t>, pour </a:t>
            </a:r>
            <a:r>
              <a:rPr lang="en-US" dirty="0" err="1"/>
              <a:t>communiquer</a:t>
            </a:r>
            <a:r>
              <a:rPr lang="en-US" dirty="0"/>
              <a:t> avec </a:t>
            </a:r>
            <a:r>
              <a:rPr lang="en-US" dirty="0" err="1"/>
              <a:t>une</a:t>
            </a:r>
            <a:r>
              <a:rPr lang="en-US" dirty="0"/>
              <a:t> </a:t>
            </a:r>
            <a:r>
              <a:rPr lang="en-US" dirty="0" err="1"/>
              <a:t>personne</a:t>
            </a:r>
            <a:r>
              <a:rPr lang="en-US" dirty="0"/>
              <a:t> </a:t>
            </a:r>
            <a:r>
              <a:rPr lang="en-US" dirty="0" err="1"/>
              <a:t>sourde</a:t>
            </a:r>
            <a:r>
              <a:rPr lang="en-US" dirty="0"/>
              <a:t>, </a:t>
            </a:r>
            <a:r>
              <a:rPr lang="en-US" dirty="0" err="1"/>
              <a:t>vous</a:t>
            </a:r>
            <a:r>
              <a:rPr lang="en-US" dirty="0"/>
              <a:t> </a:t>
            </a:r>
            <a:r>
              <a:rPr lang="en-US" dirty="0" err="1"/>
              <a:t>pouvez</a:t>
            </a:r>
            <a:r>
              <a:rPr lang="en-US" dirty="0"/>
              <a:t> demander « </a:t>
            </a:r>
            <a:r>
              <a:rPr lang="en-US" dirty="0" err="1"/>
              <a:t>avez-vous</a:t>
            </a:r>
            <a:r>
              <a:rPr lang="en-US" dirty="0"/>
              <a:t> entendu la nouvelle ? ». </a:t>
            </a:r>
            <a:r>
              <a:rPr lang="en-US" dirty="0" err="1"/>
              <a:t>Cependant</a:t>
            </a:r>
            <a:r>
              <a:rPr lang="en-US" dirty="0"/>
              <a:t>, des expressions </a:t>
            </a:r>
            <a:r>
              <a:rPr lang="en-US" dirty="0" err="1"/>
              <a:t>telles</a:t>
            </a:r>
            <a:r>
              <a:rPr lang="en-US" dirty="0"/>
              <a:t> que « </a:t>
            </a:r>
            <a:r>
              <a:rPr lang="en-US" dirty="0" err="1"/>
              <a:t>aveugle</a:t>
            </a:r>
            <a:r>
              <a:rPr lang="en-US" dirty="0"/>
              <a:t> </a:t>
            </a:r>
            <a:r>
              <a:rPr lang="en-US" dirty="0" err="1"/>
              <a:t>comme</a:t>
            </a:r>
            <a:r>
              <a:rPr lang="en-US" dirty="0"/>
              <a:t> </a:t>
            </a:r>
            <a:r>
              <a:rPr lang="en-US" dirty="0" err="1"/>
              <a:t>une</a:t>
            </a:r>
            <a:r>
              <a:rPr lang="en-US" dirty="0"/>
              <a:t> </a:t>
            </a:r>
            <a:r>
              <a:rPr lang="en-US" dirty="0" err="1"/>
              <a:t>chauve-souris</a:t>
            </a:r>
            <a:r>
              <a:rPr lang="en-US" dirty="0"/>
              <a:t> » </a:t>
            </a:r>
            <a:r>
              <a:rPr lang="en-US" dirty="0" err="1"/>
              <a:t>ou</a:t>
            </a:r>
            <a:r>
              <a:rPr lang="en-US" dirty="0"/>
              <a:t> « </a:t>
            </a:r>
            <a:r>
              <a:rPr lang="en-US" dirty="0" err="1"/>
              <a:t>sourd</a:t>
            </a:r>
            <a:r>
              <a:rPr lang="en-US" dirty="0"/>
              <a:t> </a:t>
            </a:r>
            <a:r>
              <a:rPr lang="en-US" dirty="0" err="1"/>
              <a:t>comme</a:t>
            </a:r>
            <a:r>
              <a:rPr lang="en-US" dirty="0"/>
              <a:t> un </a:t>
            </a:r>
            <a:r>
              <a:rPr lang="en-US" dirty="0" err="1"/>
              <a:t>poteau</a:t>
            </a:r>
            <a:r>
              <a:rPr lang="en-US" dirty="0"/>
              <a:t> » </a:t>
            </a:r>
            <a:r>
              <a:rPr lang="en-US" dirty="0" err="1"/>
              <a:t>sont</a:t>
            </a:r>
            <a:r>
              <a:rPr lang="en-US" dirty="0"/>
              <a:t> </a:t>
            </a:r>
            <a:r>
              <a:rPr lang="en-US" dirty="0" err="1"/>
              <a:t>inappropriées</a:t>
            </a:r>
            <a:r>
              <a:rPr lang="en-US" dirty="0"/>
              <a:t> et </a:t>
            </a:r>
            <a:r>
              <a:rPr lang="en-US" dirty="0" err="1"/>
              <a:t>doivent</a:t>
            </a:r>
            <a:r>
              <a:rPr lang="en-US" dirty="0"/>
              <a:t> </a:t>
            </a:r>
            <a:r>
              <a:rPr lang="en-US" dirty="0" err="1"/>
              <a:t>être</a:t>
            </a:r>
            <a:r>
              <a:rPr lang="en-US" dirty="0"/>
              <a:t> </a:t>
            </a:r>
            <a:r>
              <a:rPr lang="en-US" dirty="0" err="1"/>
              <a:t>évitées</a:t>
            </a:r>
            <a:r>
              <a:rPr lang="en-US" dirty="0"/>
              <a:t>, </a:t>
            </a:r>
            <a:r>
              <a:rPr lang="en-US" dirty="0" err="1"/>
              <a:t>même</a:t>
            </a:r>
            <a:r>
              <a:rPr lang="en-US" dirty="0"/>
              <a:t> dans des situations </a:t>
            </a:r>
            <a:r>
              <a:rPr lang="en-US" dirty="0" err="1"/>
              <a:t>informelles</a:t>
            </a:r>
            <a:r>
              <a:rPr lang="en-US" dirty="0"/>
              <a:t>. 
</a:t>
            </a:r>
            <a:r>
              <a:rPr lang="en-US" dirty="0" err="1"/>
              <a:t>L’utilisation</a:t>
            </a:r>
            <a:r>
              <a:rPr lang="en-US" dirty="0"/>
              <a:t> </a:t>
            </a:r>
            <a:r>
              <a:rPr lang="en-US" dirty="0" err="1"/>
              <a:t>incorrecte</a:t>
            </a:r>
            <a:r>
              <a:rPr lang="en-US" dirty="0"/>
              <a:t> de </a:t>
            </a:r>
            <a:r>
              <a:rPr lang="en-US" dirty="0" err="1"/>
              <a:t>termes</a:t>
            </a:r>
            <a:r>
              <a:rPr lang="en-US" dirty="0"/>
              <a:t> </a:t>
            </a:r>
            <a:r>
              <a:rPr lang="en-US" dirty="0" err="1"/>
              <a:t>peut</a:t>
            </a:r>
            <a:r>
              <a:rPr lang="en-US" dirty="0"/>
              <a:t> </a:t>
            </a:r>
            <a:r>
              <a:rPr lang="en-US" dirty="0" err="1"/>
              <a:t>également</a:t>
            </a:r>
            <a:r>
              <a:rPr lang="en-US" dirty="0"/>
              <a:t> </a:t>
            </a:r>
            <a:r>
              <a:rPr lang="en-US" dirty="0" err="1"/>
              <a:t>être</a:t>
            </a:r>
            <a:r>
              <a:rPr lang="en-US" dirty="0"/>
              <a:t> </a:t>
            </a:r>
            <a:r>
              <a:rPr lang="en-US" dirty="0" err="1"/>
              <a:t>inappropriée</a:t>
            </a:r>
            <a:r>
              <a:rPr lang="en-US" dirty="0"/>
              <a:t> et </a:t>
            </a:r>
            <a:r>
              <a:rPr lang="en-US" dirty="0" err="1"/>
              <a:t>offensante</a:t>
            </a:r>
            <a:r>
              <a:rPr lang="en-US" dirty="0"/>
              <a:t>, </a:t>
            </a:r>
            <a:r>
              <a:rPr lang="en-US" dirty="0" err="1"/>
              <a:t>alors</a:t>
            </a:r>
            <a:r>
              <a:rPr lang="en-US" dirty="0"/>
              <a:t> </a:t>
            </a:r>
            <a:r>
              <a:rPr lang="en-US" dirty="0" err="1"/>
              <a:t>abstenez-vous</a:t>
            </a:r>
            <a:r>
              <a:rPr lang="en-US" dirty="0"/>
              <a:t> de dire « Je </a:t>
            </a:r>
            <a:r>
              <a:rPr lang="en-US" dirty="0" err="1"/>
              <a:t>pense</a:t>
            </a:r>
            <a:r>
              <a:rPr lang="en-US" dirty="0"/>
              <a:t> que </a:t>
            </a:r>
            <a:r>
              <a:rPr lang="en-US" dirty="0" err="1"/>
              <a:t>j’ai</a:t>
            </a:r>
            <a:r>
              <a:rPr lang="en-US" dirty="0"/>
              <a:t> la </a:t>
            </a:r>
            <a:r>
              <a:rPr lang="en-US" dirty="0" err="1"/>
              <a:t>maladie</a:t>
            </a:r>
            <a:r>
              <a:rPr lang="en-US" dirty="0"/>
              <a:t> </a:t>
            </a:r>
            <a:r>
              <a:rPr lang="en-US" dirty="0" err="1"/>
              <a:t>d’Alzheimer</a:t>
            </a:r>
            <a:r>
              <a:rPr lang="en-US" dirty="0"/>
              <a:t> » </a:t>
            </a:r>
            <a:r>
              <a:rPr lang="en-US" dirty="0" err="1"/>
              <a:t>lorsque</a:t>
            </a:r>
            <a:r>
              <a:rPr lang="en-US" dirty="0"/>
              <a:t> </a:t>
            </a:r>
            <a:r>
              <a:rPr lang="en-US" dirty="0" err="1"/>
              <a:t>vous</a:t>
            </a:r>
            <a:r>
              <a:rPr lang="en-US" dirty="0"/>
              <a:t> </a:t>
            </a:r>
            <a:r>
              <a:rPr lang="en-US" dirty="0" err="1"/>
              <a:t>oubliez</a:t>
            </a:r>
            <a:r>
              <a:rPr lang="en-US" dirty="0"/>
              <a:t> quelque chose </a:t>
            </a:r>
            <a:r>
              <a:rPr lang="en-US" dirty="0" err="1"/>
              <a:t>ou</a:t>
            </a:r>
            <a:r>
              <a:rPr lang="en-US" dirty="0"/>
              <a:t> « </a:t>
            </a:r>
            <a:r>
              <a:rPr lang="en-US" dirty="0" err="1"/>
              <a:t>Ils</a:t>
            </a:r>
            <a:r>
              <a:rPr lang="en-US" dirty="0"/>
              <a:t> </a:t>
            </a:r>
            <a:r>
              <a:rPr lang="en-US" dirty="0" err="1"/>
              <a:t>sont</a:t>
            </a:r>
            <a:r>
              <a:rPr lang="en-US" dirty="0"/>
              <a:t> </a:t>
            </a:r>
            <a:r>
              <a:rPr lang="en-US" dirty="0" err="1"/>
              <a:t>paranoïaques</a:t>
            </a:r>
            <a:r>
              <a:rPr lang="en-US" dirty="0"/>
              <a:t> » </a:t>
            </a:r>
            <a:r>
              <a:rPr lang="en-US" dirty="0" err="1"/>
              <a:t>lorsque</a:t>
            </a:r>
            <a:r>
              <a:rPr lang="en-US" dirty="0"/>
              <a:t> les </a:t>
            </a:r>
            <a:r>
              <a:rPr lang="en-US" dirty="0" err="1"/>
              <a:t>autres</a:t>
            </a:r>
            <a:r>
              <a:rPr lang="en-US" dirty="0"/>
              <a:t> </a:t>
            </a:r>
            <a:r>
              <a:rPr lang="en-US" dirty="0" err="1"/>
              <a:t>semblent</a:t>
            </a:r>
            <a:r>
              <a:rPr lang="en-US" dirty="0"/>
              <a:t> </a:t>
            </a:r>
            <a:r>
              <a:rPr lang="en-US" dirty="0" err="1"/>
              <a:t>agir</a:t>
            </a:r>
            <a:r>
              <a:rPr lang="en-US" dirty="0"/>
              <a:t> avec </a:t>
            </a:r>
            <a:r>
              <a:rPr lang="en-US" dirty="0" err="1"/>
              <a:t>une</a:t>
            </a:r>
            <a:r>
              <a:rPr lang="en-US" dirty="0"/>
              <a:t> </a:t>
            </a:r>
            <a:r>
              <a:rPr lang="en-US" dirty="0" err="1"/>
              <a:t>méfiance</a:t>
            </a:r>
            <a:r>
              <a:rPr lang="en-US" dirty="0"/>
              <a:t> </a:t>
            </a:r>
            <a:r>
              <a:rPr lang="en-US" dirty="0" err="1"/>
              <a:t>extrême</a:t>
            </a:r>
            <a:r>
              <a:rPr lang="en-US" dirty="0"/>
              <a:t>. </a:t>
            </a:r>
            <a:r>
              <a:rPr lang="en-US" dirty="0" err="1"/>
              <a:t>Évitez</a:t>
            </a:r>
            <a:r>
              <a:rPr lang="en-US" dirty="0"/>
              <a:t> </a:t>
            </a:r>
            <a:r>
              <a:rPr lang="en-US" dirty="0" err="1"/>
              <a:t>d’utiliser</a:t>
            </a:r>
            <a:r>
              <a:rPr lang="en-US" dirty="0"/>
              <a:t> la </a:t>
            </a:r>
            <a:r>
              <a:rPr lang="en-US" dirty="0" err="1"/>
              <a:t>terminologie</a:t>
            </a:r>
            <a:r>
              <a:rPr lang="en-US" dirty="0"/>
              <a:t> </a:t>
            </a:r>
            <a:r>
              <a:rPr lang="en-US" dirty="0" err="1"/>
              <a:t>liée</a:t>
            </a:r>
            <a:r>
              <a:rPr lang="en-US" dirty="0"/>
              <a:t> au handicap </a:t>
            </a:r>
            <a:r>
              <a:rPr lang="en-US" dirty="0" err="1"/>
              <a:t>comme</a:t>
            </a:r>
            <a:r>
              <a:rPr lang="en-US" dirty="0"/>
              <a:t> </a:t>
            </a:r>
            <a:r>
              <a:rPr lang="en-US" dirty="0" err="1"/>
              <a:t>une</a:t>
            </a:r>
            <a:r>
              <a:rPr lang="en-US" dirty="0"/>
              <a:t> expression </a:t>
            </a:r>
            <a:r>
              <a:rPr lang="en-US" dirty="0" err="1"/>
              <a:t>offensante</a:t>
            </a:r>
            <a:r>
              <a:rPr lang="en-US" dirty="0"/>
              <a:t> </a:t>
            </a:r>
            <a:r>
              <a:rPr lang="en-US" dirty="0" err="1"/>
              <a:t>ou</a:t>
            </a:r>
            <a:r>
              <a:rPr lang="en-US" dirty="0"/>
              <a:t> critique. </a:t>
            </a:r>
            <a:r>
              <a:rPr lang="en-US" dirty="0" err="1"/>
              <a:t>Évitez</a:t>
            </a:r>
            <a:r>
              <a:rPr lang="en-US" dirty="0"/>
              <a:t> </a:t>
            </a:r>
            <a:r>
              <a:rPr lang="en-US" dirty="0" err="1"/>
              <a:t>d’utiliser</a:t>
            </a:r>
            <a:r>
              <a:rPr lang="en-US" dirty="0"/>
              <a:t> le </a:t>
            </a:r>
            <a:r>
              <a:rPr lang="en-US" dirty="0" err="1"/>
              <a:t>terme</a:t>
            </a:r>
            <a:r>
              <a:rPr lang="en-US" dirty="0"/>
              <a:t> « </a:t>
            </a:r>
            <a:r>
              <a:rPr lang="en-US" dirty="0" err="1"/>
              <a:t>boiteux</a:t>
            </a:r>
            <a:r>
              <a:rPr lang="en-US" dirty="0"/>
              <a:t> » </a:t>
            </a:r>
            <a:r>
              <a:rPr lang="en-US" dirty="0" err="1"/>
              <a:t>comme</a:t>
            </a:r>
            <a:r>
              <a:rPr lang="en-US" dirty="0"/>
              <a:t> </a:t>
            </a:r>
            <a:r>
              <a:rPr lang="en-US" dirty="0" err="1"/>
              <a:t>substitut</a:t>
            </a:r>
            <a:r>
              <a:rPr lang="en-US" dirty="0"/>
              <a:t> à « </a:t>
            </a:r>
            <a:r>
              <a:rPr lang="en-US" dirty="0" err="1"/>
              <a:t>ennuyeux</a:t>
            </a:r>
            <a:r>
              <a:rPr lang="en-US" dirty="0"/>
              <a:t> » </a:t>
            </a:r>
            <a:r>
              <a:rPr lang="en-US" dirty="0" err="1"/>
              <a:t>ou</a:t>
            </a:r>
            <a:r>
              <a:rPr lang="en-US" dirty="0"/>
              <a:t> « pas cool ».</a:t>
            </a:r>
            <a:endParaRPr sz="4000" dirty="0"/>
          </a:p>
        </p:txBody>
      </p:sp>
      <p:sp>
        <p:nvSpPr>
          <p:cNvPr id="390" name="Google Shape;390;p17"/>
          <p:cNvSpPr txBox="1">
            <a:spLocks noGrp="1"/>
          </p:cNvSpPr>
          <p:nvPr>
            <p:ph type="title"/>
          </p:nvPr>
        </p:nvSpPr>
        <p:spPr>
          <a:xfrm>
            <a:off x="3105584" y="929886"/>
            <a:ext cx="19515900" cy="1527300"/>
          </a:xfrm>
          <a:prstGeom prst="rect">
            <a:avLst/>
          </a:prstGeom>
          <a:noFill/>
          <a:ln>
            <a:noFill/>
          </a:ln>
        </p:spPr>
        <p:txBody>
          <a:bodyPr spcFirstLastPara="1" wrap="square" lIns="50800" tIns="50800" rIns="50800" bIns="50800" anchor="t" anchorCtr="0">
            <a:noAutofit/>
          </a:bodyPr>
          <a:lstStyle/>
          <a:p>
            <a:pPr lvl="0" algn="l">
              <a:buClr>
                <a:srgbClr val="000000"/>
              </a:buClr>
              <a:buSzPts val="6570"/>
            </a:pPr>
            <a:r>
              <a:rPr lang="en-US" sz="5970" dirty="0">
                <a:latin typeface="Lexend Medium"/>
                <a:ea typeface="Lexend Medium"/>
                <a:cs typeface="Lexend Medium"/>
                <a:sym typeface="Lexend Medium"/>
              </a:rPr>
              <a:t>3. Principes </a:t>
            </a:r>
            <a:r>
              <a:rPr lang="en-US" sz="5970" dirty="0" err="1">
                <a:latin typeface="Lexend Medium"/>
                <a:ea typeface="Lexend Medium"/>
                <a:cs typeface="Lexend Medium"/>
                <a:sym typeface="Lexend Medium"/>
              </a:rPr>
              <a:t>fondamentaux</a:t>
            </a:r>
            <a:r>
              <a:rPr lang="en-US" sz="5970" dirty="0">
                <a:latin typeface="Lexend Medium"/>
                <a:ea typeface="Lexend Medium"/>
                <a:cs typeface="Lexend Medium"/>
                <a:sym typeface="Lexend Medium"/>
              </a:rPr>
              <a:t> de la communication verbale inclusive</a:t>
            </a:r>
            <a:endParaRPr sz="5880" dirty="0">
              <a:latin typeface="Lexend Medium"/>
              <a:ea typeface="Lexend Medium"/>
              <a:cs typeface="Lexend Medium"/>
              <a:sym typeface="Lexend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94"/>
        <p:cNvGrpSpPr/>
        <p:nvPr/>
      </p:nvGrpSpPr>
      <p:grpSpPr>
        <a:xfrm>
          <a:off x="0" y="0"/>
          <a:ext cx="0" cy="0"/>
          <a:chOff x="0" y="0"/>
          <a:chExt cx="0" cy="0"/>
        </a:xfrm>
      </p:grpSpPr>
      <p:sp>
        <p:nvSpPr>
          <p:cNvPr id="395" name="Google Shape;395;g2ec2e35801e_0_399"/>
          <p:cNvSpPr/>
          <p:nvPr/>
        </p:nvSpPr>
        <p:spPr>
          <a:xfrm>
            <a:off x="1920001" y="2552395"/>
            <a:ext cx="4415400" cy="2483400"/>
          </a:xfrm>
          <a:prstGeom prst="ellipse">
            <a:avLst/>
          </a:prstGeom>
          <a:noFill/>
          <a:ln w="9525" cap="flat" cmpd="sng">
            <a:solidFill>
              <a:schemeClr val="lt1"/>
            </a:solidFill>
            <a:prstDash val="solid"/>
            <a:round/>
            <a:headEnd type="none" w="sm" len="sm"/>
            <a:tailEnd type="none" w="sm" len="sm"/>
          </a:ln>
        </p:spPr>
        <p:txBody>
          <a:bodyPr spcFirstLastPara="1" wrap="square" lIns="252650" tIns="252650" rIns="252650" bIns="252650"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 </a:t>
            </a:r>
            <a:endParaRPr sz="4000" b="0" i="0" u="none" strike="noStrike" cap="none">
              <a:solidFill>
                <a:srgbClr val="000000"/>
              </a:solidFill>
              <a:latin typeface="Arial"/>
              <a:ea typeface="Arial"/>
              <a:cs typeface="Arial"/>
              <a:sym typeface="Arial"/>
            </a:endParaRPr>
          </a:p>
        </p:txBody>
      </p:sp>
      <p:sp>
        <p:nvSpPr>
          <p:cNvPr id="396" name="Google Shape;396;g2ec2e35801e_0_399"/>
          <p:cNvSpPr txBox="1">
            <a:spLocks noGrp="1"/>
          </p:cNvSpPr>
          <p:nvPr>
            <p:ph type="title"/>
          </p:nvPr>
        </p:nvSpPr>
        <p:spPr>
          <a:xfrm>
            <a:off x="766250" y="7016850"/>
            <a:ext cx="9749350" cy="2991000"/>
          </a:xfrm>
          <a:prstGeom prst="rect">
            <a:avLst/>
          </a:prstGeom>
          <a:noFill/>
          <a:ln>
            <a:noFill/>
          </a:ln>
        </p:spPr>
        <p:txBody>
          <a:bodyPr spcFirstLastPara="1" wrap="square" lIns="252650" tIns="252650" rIns="252650" bIns="252650" anchor="ctr" anchorCtr="0">
            <a:noAutofit/>
          </a:bodyPr>
          <a:lstStyle/>
          <a:p>
            <a:pPr lvl="0"/>
            <a:r>
              <a:rPr lang="en-US" sz="8900" dirty="0" err="1">
                <a:solidFill>
                  <a:schemeClr val="accent1"/>
                </a:solidFill>
              </a:rPr>
              <a:t>L’importance</a:t>
            </a:r>
            <a:r>
              <a:rPr lang="en-US" sz="8900" dirty="0">
                <a:solidFill>
                  <a:schemeClr val="accent1"/>
                </a:solidFill>
              </a:rPr>
              <a:t> des mots et comment les </a:t>
            </a:r>
            <a:r>
              <a:rPr lang="en-US" sz="8900" dirty="0" err="1">
                <a:solidFill>
                  <a:schemeClr val="accent1"/>
                </a:solidFill>
              </a:rPr>
              <a:t>termes</a:t>
            </a:r>
            <a:r>
              <a:rPr lang="en-US" sz="8900" dirty="0">
                <a:solidFill>
                  <a:schemeClr val="accent1"/>
                </a:solidFill>
              </a:rPr>
              <a:t> </a:t>
            </a:r>
            <a:r>
              <a:rPr lang="en-US" sz="8900" dirty="0" err="1">
                <a:solidFill>
                  <a:schemeClr val="accent1"/>
                </a:solidFill>
              </a:rPr>
              <a:t>peuvent</a:t>
            </a:r>
            <a:r>
              <a:rPr lang="en-US" sz="8900" dirty="0">
                <a:solidFill>
                  <a:schemeClr val="accent1"/>
                </a:solidFill>
              </a:rPr>
              <a:t> influencer la perception</a:t>
            </a:r>
            <a:endParaRPr sz="8900" dirty="0">
              <a:solidFill>
                <a:schemeClr val="accent1"/>
              </a:solidFill>
            </a:endParaRPr>
          </a:p>
        </p:txBody>
      </p:sp>
      <p:sp>
        <p:nvSpPr>
          <p:cNvPr id="397" name="Google Shape;397;g2ec2e35801e_0_399"/>
          <p:cNvSpPr txBox="1">
            <a:spLocks noGrp="1"/>
          </p:cNvSpPr>
          <p:nvPr>
            <p:ph type="title" idx="2"/>
          </p:nvPr>
        </p:nvSpPr>
        <p:spPr>
          <a:xfrm>
            <a:off x="2498399" y="2671595"/>
            <a:ext cx="3258600" cy="2244600"/>
          </a:xfrm>
          <a:prstGeom prst="rect">
            <a:avLst/>
          </a:prstGeom>
          <a:noFill/>
          <a:ln>
            <a:noFill/>
          </a:ln>
        </p:spPr>
        <p:txBody>
          <a:bodyPr spcFirstLastPara="1" wrap="square" lIns="252650" tIns="252650" rIns="252650" bIns="252650" anchor="ctr" anchorCtr="0">
            <a:noAutofit/>
          </a:bodyPr>
          <a:lstStyle/>
          <a:p>
            <a:pPr marL="0" lvl="0" indent="0" algn="ctr" rtl="0">
              <a:lnSpc>
                <a:spcPct val="100000"/>
              </a:lnSpc>
              <a:spcBef>
                <a:spcPts val="0"/>
              </a:spcBef>
              <a:spcAft>
                <a:spcPts val="0"/>
              </a:spcAft>
              <a:buSzPts val="16600"/>
              <a:buNone/>
            </a:pPr>
            <a:r>
              <a:rPr lang="en-US"/>
              <a:t>04</a:t>
            </a:r>
            <a:endParaRPr/>
          </a:p>
        </p:txBody>
      </p:sp>
      <p:pic>
        <p:nvPicPr>
          <p:cNvPr id="398" name="Google Shape;398;g2ec2e35801e_0_399"/>
          <p:cNvPicPr preferRelativeResize="0"/>
          <p:nvPr/>
        </p:nvPicPr>
        <p:blipFill>
          <a:blip r:embed="rId3">
            <a:alphaModFix/>
          </a:blip>
          <a:stretch>
            <a:fillRect/>
          </a:stretch>
        </p:blipFill>
        <p:spPr>
          <a:xfrm>
            <a:off x="11097867" y="3498800"/>
            <a:ext cx="13286124" cy="6474400"/>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8"/>
          <p:cNvSpPr txBox="1">
            <a:spLocks noGrp="1"/>
          </p:cNvSpPr>
          <p:nvPr>
            <p:ph type="title"/>
          </p:nvPr>
        </p:nvSpPr>
        <p:spPr>
          <a:xfrm>
            <a:off x="3105584" y="929886"/>
            <a:ext cx="19515900" cy="1527300"/>
          </a:xfrm>
          <a:prstGeom prst="rect">
            <a:avLst/>
          </a:prstGeom>
          <a:noFill/>
          <a:ln>
            <a:noFill/>
          </a:ln>
        </p:spPr>
        <p:txBody>
          <a:bodyPr spcFirstLastPara="1" wrap="square" lIns="50800" tIns="50800" rIns="50800" bIns="50800" anchor="t" anchorCtr="0">
            <a:normAutofit fontScale="90000"/>
          </a:bodyPr>
          <a:lstStyle/>
          <a:p>
            <a:pPr lvl="0" algn="l">
              <a:buClr>
                <a:srgbClr val="000000"/>
              </a:buClr>
              <a:buSzPct val="89999"/>
            </a:pPr>
            <a:r>
              <a:rPr lang="en-US" sz="6666" dirty="0">
                <a:latin typeface="Lexend Medium"/>
                <a:ea typeface="Lexend Medium"/>
                <a:cs typeface="Lexend Medium"/>
                <a:sym typeface="Lexend Medium"/>
              </a:rPr>
              <a:t>4. </a:t>
            </a:r>
            <a:r>
              <a:rPr lang="en-US" sz="6666" dirty="0" err="1">
                <a:latin typeface="Lexend Medium"/>
                <a:ea typeface="Lexend Medium"/>
                <a:cs typeface="Lexend Medium"/>
                <a:sym typeface="Lexend Medium"/>
              </a:rPr>
              <a:t>L’importance</a:t>
            </a:r>
            <a:r>
              <a:rPr lang="en-US" sz="6666" dirty="0">
                <a:latin typeface="Lexend Medium"/>
                <a:ea typeface="Lexend Medium"/>
                <a:cs typeface="Lexend Medium"/>
                <a:sym typeface="Lexend Medium"/>
              </a:rPr>
              <a:t> des mots et comment les </a:t>
            </a:r>
            <a:r>
              <a:rPr lang="en-US" sz="6666" dirty="0" err="1">
                <a:latin typeface="Lexend Medium"/>
                <a:ea typeface="Lexend Medium"/>
                <a:cs typeface="Lexend Medium"/>
                <a:sym typeface="Lexend Medium"/>
              </a:rPr>
              <a:t>termes</a:t>
            </a:r>
            <a:r>
              <a:rPr lang="en-US" sz="6666" dirty="0">
                <a:latin typeface="Lexend Medium"/>
                <a:ea typeface="Lexend Medium"/>
                <a:cs typeface="Lexend Medium"/>
                <a:sym typeface="Lexend Medium"/>
              </a:rPr>
              <a:t> </a:t>
            </a:r>
            <a:r>
              <a:rPr lang="en-US" sz="6666" dirty="0" err="1">
                <a:latin typeface="Lexend Medium"/>
                <a:ea typeface="Lexend Medium"/>
                <a:cs typeface="Lexend Medium"/>
                <a:sym typeface="Lexend Medium"/>
              </a:rPr>
              <a:t>peuvent</a:t>
            </a:r>
            <a:r>
              <a:rPr lang="en-US" sz="6666" dirty="0">
                <a:latin typeface="Lexend Medium"/>
                <a:ea typeface="Lexend Medium"/>
                <a:cs typeface="Lexend Medium"/>
                <a:sym typeface="Lexend Medium"/>
              </a:rPr>
              <a:t> influencer la perception</a:t>
            </a:r>
            <a:br>
              <a:rPr lang="en-US" sz="1800" b="1" dirty="0">
                <a:latin typeface="Arial"/>
                <a:ea typeface="Arial"/>
                <a:cs typeface="Arial"/>
                <a:sym typeface="Arial"/>
              </a:rPr>
            </a:br>
            <a:endParaRPr sz="1800" b="1" dirty="0">
              <a:latin typeface="Arial"/>
              <a:ea typeface="Arial"/>
              <a:cs typeface="Arial"/>
              <a:sym typeface="Arial"/>
            </a:endParaRPr>
          </a:p>
        </p:txBody>
      </p:sp>
      <p:sp>
        <p:nvSpPr>
          <p:cNvPr id="404" name="Google Shape;404;p18"/>
          <p:cNvSpPr txBox="1">
            <a:spLocks noGrp="1"/>
          </p:cNvSpPr>
          <p:nvPr>
            <p:ph type="body" idx="4294967295"/>
          </p:nvPr>
        </p:nvSpPr>
        <p:spPr>
          <a:xfrm>
            <a:off x="3130900" y="3260125"/>
            <a:ext cx="18328200" cy="1819800"/>
          </a:xfrm>
          <a:prstGeom prst="rect">
            <a:avLst/>
          </a:prstGeom>
          <a:noFill/>
          <a:ln>
            <a:noFill/>
          </a:ln>
        </p:spPr>
        <p:txBody>
          <a:bodyPr spcFirstLastPara="1" wrap="square" lIns="50800" tIns="50800" rIns="50800" bIns="50800" anchor="t" anchorCtr="0">
            <a:normAutofit lnSpcReduction="10000"/>
          </a:bodyPr>
          <a:lstStyle/>
          <a:p>
            <a:pPr marL="0" lvl="0" indent="0">
              <a:lnSpc>
                <a:spcPct val="100000"/>
              </a:lnSpc>
              <a:spcBef>
                <a:spcPts val="0"/>
              </a:spcBef>
              <a:buClr>
                <a:srgbClr val="000000"/>
              </a:buClr>
              <a:buSzPct val="120000"/>
              <a:buNone/>
            </a:pPr>
            <a:r>
              <a:rPr lang="en-US" dirty="0" err="1"/>
              <a:t>Évitez</a:t>
            </a:r>
            <a:r>
              <a:rPr lang="en-US" dirty="0"/>
              <a:t> les mots </a:t>
            </a:r>
            <a:r>
              <a:rPr lang="en-US" dirty="0" err="1"/>
              <a:t>passifs</a:t>
            </a:r>
            <a:r>
              <a:rPr lang="en-US" dirty="0"/>
              <a:t> et </a:t>
            </a:r>
            <a:r>
              <a:rPr lang="en-US" dirty="0" err="1"/>
              <a:t>victimaires</a:t>
            </a:r>
            <a:r>
              <a:rPr lang="en-US" dirty="0"/>
              <a:t>. </a:t>
            </a:r>
            <a:r>
              <a:rPr lang="en-US" dirty="0" err="1"/>
              <a:t>Utilisez</a:t>
            </a:r>
            <a:r>
              <a:rPr lang="en-US" dirty="0"/>
              <a:t> un </a:t>
            </a:r>
            <a:r>
              <a:rPr lang="en-US" dirty="0" err="1"/>
              <a:t>langage</a:t>
            </a:r>
            <a:r>
              <a:rPr lang="en-US" dirty="0"/>
              <a:t> qui </a:t>
            </a:r>
            <a:r>
              <a:rPr lang="en-US" dirty="0" err="1"/>
              <a:t>respecte</a:t>
            </a:r>
            <a:r>
              <a:rPr lang="en-US" dirty="0"/>
              <a:t> les </a:t>
            </a:r>
            <a:r>
              <a:rPr lang="en-US" dirty="0" err="1"/>
              <a:t>personnes</a:t>
            </a:r>
            <a:r>
              <a:rPr lang="en-US" dirty="0"/>
              <a:t> </a:t>
            </a:r>
            <a:r>
              <a:rPr lang="en-US" dirty="0" err="1"/>
              <a:t>handicapées</a:t>
            </a:r>
            <a:r>
              <a:rPr lang="en-US" dirty="0"/>
              <a:t> </a:t>
            </a:r>
            <a:r>
              <a:rPr lang="en-US" dirty="0" err="1"/>
              <a:t>en</a:t>
            </a:r>
            <a:r>
              <a:rPr lang="en-US" dirty="0"/>
              <a:t> tant </a:t>
            </a:r>
            <a:r>
              <a:rPr lang="en-US" dirty="0" err="1"/>
              <a:t>qu’individus</a:t>
            </a:r>
            <a:r>
              <a:rPr lang="en-US" dirty="0"/>
              <a:t> </a:t>
            </a:r>
            <a:r>
              <a:rPr lang="en-US" dirty="0" err="1"/>
              <a:t>actifs</a:t>
            </a:r>
            <a:r>
              <a:rPr lang="en-US" dirty="0"/>
              <a:t> </a:t>
            </a:r>
            <a:r>
              <a:rPr lang="en-US" dirty="0" err="1"/>
              <a:t>ayant</a:t>
            </a:r>
            <a:r>
              <a:rPr lang="en-US" dirty="0"/>
              <a:t> le </a:t>
            </a:r>
            <a:r>
              <a:rPr lang="en-US" dirty="0" err="1"/>
              <a:t>contrôle</a:t>
            </a:r>
            <a:r>
              <a:rPr lang="en-US" dirty="0"/>
              <a:t> de </a:t>
            </a:r>
            <a:r>
              <a:rPr lang="en-US" dirty="0" err="1"/>
              <a:t>leur</a:t>
            </a:r>
            <a:r>
              <a:rPr lang="en-US" dirty="0"/>
              <a:t> propre vie.
Un </a:t>
            </a:r>
            <a:r>
              <a:rPr lang="en-US" dirty="0" err="1"/>
              <a:t>langage</a:t>
            </a:r>
            <a:r>
              <a:rPr lang="en-US" dirty="0"/>
              <a:t> qui </a:t>
            </a:r>
            <a:r>
              <a:rPr lang="en-US" dirty="0" err="1"/>
              <a:t>inclut</a:t>
            </a:r>
            <a:r>
              <a:rPr lang="en-US" dirty="0"/>
              <a:t> et </a:t>
            </a:r>
            <a:r>
              <a:rPr lang="en-US" dirty="0" err="1"/>
              <a:t>prend</a:t>
            </a:r>
            <a:r>
              <a:rPr lang="en-US" dirty="0"/>
              <a:t> </a:t>
            </a:r>
            <a:r>
              <a:rPr lang="en-US" dirty="0" err="1"/>
              <a:t>en</a:t>
            </a:r>
            <a:r>
              <a:rPr lang="en-US" dirty="0"/>
              <a:t> </a:t>
            </a:r>
            <a:r>
              <a:rPr lang="en-US" dirty="0" err="1"/>
              <a:t>compte</a:t>
            </a:r>
            <a:r>
              <a:rPr lang="en-US" dirty="0"/>
              <a:t> les </a:t>
            </a:r>
            <a:r>
              <a:rPr lang="en-US" dirty="0" err="1"/>
              <a:t>personnes</a:t>
            </a:r>
            <a:r>
              <a:rPr lang="en-US" dirty="0"/>
              <a:t> </a:t>
            </a:r>
            <a:r>
              <a:rPr lang="en-US" dirty="0" err="1"/>
              <a:t>handicapées</a:t>
            </a:r>
            <a:r>
              <a:rPr lang="en-US" dirty="0"/>
              <a:t> :</a:t>
            </a:r>
            <a:endParaRPr sz="4000" dirty="0"/>
          </a:p>
        </p:txBody>
      </p:sp>
      <p:graphicFrame>
        <p:nvGraphicFramePr>
          <p:cNvPr id="405" name="Google Shape;405;p18"/>
          <p:cNvGraphicFramePr/>
          <p:nvPr>
            <p:extLst>
              <p:ext uri="{D42A27DB-BD31-4B8C-83A1-F6EECF244321}">
                <p14:modId xmlns:p14="http://schemas.microsoft.com/office/powerpoint/2010/main" val="3070746562"/>
              </p:ext>
            </p:extLst>
          </p:nvPr>
        </p:nvGraphicFramePr>
        <p:xfrm>
          <a:off x="3105580" y="5882886"/>
          <a:ext cx="18378850" cy="5873686"/>
        </p:xfrm>
        <a:graphic>
          <a:graphicData uri="http://schemas.openxmlformats.org/drawingml/2006/table">
            <a:tbl>
              <a:tblPr firstRow="1" firstCol="1" bandRow="1">
                <a:noFill/>
                <a:tableStyleId>{50749D23-B773-44D7-8287-5266AF6B0BF5}</a:tableStyleId>
              </a:tblPr>
              <a:tblGrid>
                <a:gridCol w="8238875">
                  <a:extLst>
                    <a:ext uri="{9D8B030D-6E8A-4147-A177-3AD203B41FA5}">
                      <a16:colId xmlns:a16="http://schemas.microsoft.com/office/drawing/2014/main" val="20000"/>
                    </a:ext>
                  </a:extLst>
                </a:gridCol>
                <a:gridCol w="10139975">
                  <a:extLst>
                    <a:ext uri="{9D8B030D-6E8A-4147-A177-3AD203B41FA5}">
                      <a16:colId xmlns:a16="http://schemas.microsoft.com/office/drawing/2014/main" val="20001"/>
                    </a:ext>
                  </a:extLst>
                </a:gridCol>
              </a:tblGrid>
              <a:tr h="954991">
                <a:tc>
                  <a:txBody>
                    <a:bodyPr/>
                    <a:lstStyle/>
                    <a:p>
                      <a:pPr marL="0" marR="0" lvl="0" indent="0" algn="just" rtl="0">
                        <a:lnSpc>
                          <a:spcPct val="150000"/>
                        </a:lnSpc>
                        <a:spcBef>
                          <a:spcPts val="0"/>
                        </a:spcBef>
                        <a:spcAft>
                          <a:spcPts val="0"/>
                        </a:spcAft>
                        <a:buClr>
                          <a:schemeClr val="dk1"/>
                        </a:buClr>
                        <a:buSzPts val="4400"/>
                        <a:buFont typeface="Arial"/>
                        <a:buNone/>
                      </a:pPr>
                      <a:r>
                        <a:rPr lang="en-US" sz="4000" b="1" u="none" strike="noStrike" cap="none" dirty="0">
                          <a:solidFill>
                            <a:srgbClr val="617D94"/>
                          </a:solidFill>
                          <a:latin typeface="Calibri"/>
                          <a:ea typeface="Calibri"/>
                          <a:cs typeface="Calibri"/>
                          <a:sym typeface="Calibri"/>
                        </a:rPr>
                        <a:t>Termes </a:t>
                      </a:r>
                      <a:r>
                        <a:rPr lang="en-US" sz="4000" b="1" u="none" strike="noStrike" cap="none" dirty="0" err="1">
                          <a:solidFill>
                            <a:srgbClr val="617D94"/>
                          </a:solidFill>
                          <a:latin typeface="Calibri"/>
                          <a:ea typeface="Calibri"/>
                          <a:cs typeface="Calibri"/>
                          <a:sym typeface="Calibri"/>
                        </a:rPr>
                        <a:t>inappropriés</a:t>
                      </a:r>
                      <a:endParaRPr sz="4000" b="1"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50000"/>
                        </a:lnSpc>
                        <a:spcBef>
                          <a:spcPts val="0"/>
                        </a:spcBef>
                        <a:spcAft>
                          <a:spcPts val="0"/>
                        </a:spcAft>
                        <a:buClr>
                          <a:schemeClr val="dk1"/>
                        </a:buClr>
                        <a:buSzPts val="4400"/>
                        <a:buFont typeface="Arial"/>
                        <a:buNone/>
                      </a:pPr>
                      <a:r>
                        <a:rPr lang="en-US" sz="4000" b="1" u="none" strike="noStrike" cap="none" dirty="0">
                          <a:solidFill>
                            <a:srgbClr val="617D94"/>
                          </a:solidFill>
                          <a:latin typeface="Calibri"/>
                          <a:ea typeface="Calibri"/>
                          <a:cs typeface="Calibri"/>
                          <a:sym typeface="Calibri"/>
                        </a:rPr>
                        <a:t>Termes </a:t>
                      </a:r>
                      <a:r>
                        <a:rPr lang="en-US" sz="4000" b="1" u="none" strike="noStrike" cap="none" dirty="0" err="1">
                          <a:solidFill>
                            <a:srgbClr val="617D94"/>
                          </a:solidFill>
                          <a:latin typeface="Calibri"/>
                          <a:ea typeface="Calibri"/>
                          <a:cs typeface="Calibri"/>
                          <a:sym typeface="Calibri"/>
                        </a:rPr>
                        <a:t>appropriés</a:t>
                      </a:r>
                      <a:endParaRPr sz="4000" b="1"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0"/>
                  </a:ext>
                </a:extLst>
              </a:tr>
              <a:tr h="2024627">
                <a:tc>
                  <a:txBody>
                    <a:bodyPr/>
                    <a:lstStyle/>
                    <a:p>
                      <a:pPr marL="0" marR="0" lvl="0" indent="0" algn="just" rtl="0">
                        <a:lnSpc>
                          <a:spcPct val="115000"/>
                        </a:lnSpc>
                        <a:spcBef>
                          <a:spcPts val="0"/>
                        </a:spcBef>
                        <a:spcAft>
                          <a:spcPts val="0"/>
                        </a:spcAft>
                        <a:buClr>
                          <a:schemeClr val="dk1"/>
                        </a:buClr>
                        <a:buSzPts val="4000"/>
                        <a:buFont typeface="Arial"/>
                        <a:buNone/>
                      </a:pPr>
                      <a:r>
                        <a:rPr lang="en-US" sz="3200" u="none" strike="noStrike" cap="none" dirty="0" err="1">
                          <a:solidFill>
                            <a:srgbClr val="617D94"/>
                          </a:solidFill>
                          <a:latin typeface="Calibri"/>
                          <a:ea typeface="Calibri"/>
                          <a:cs typeface="Calibri"/>
                          <a:sym typeface="Calibri"/>
                        </a:rPr>
                        <a:t>mutilé</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personne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ayant</a:t>
                      </a:r>
                      <a:r>
                        <a:rPr lang="en-US" sz="3200" u="none" strike="noStrike" cap="none" dirty="0">
                          <a:solidFill>
                            <a:srgbClr val="617D94"/>
                          </a:solidFill>
                          <a:latin typeface="Calibri"/>
                          <a:ea typeface="Calibri"/>
                          <a:cs typeface="Calibri"/>
                          <a:sym typeface="Calibri"/>
                        </a:rPr>
                        <a:t> [type de handicap]
</a:t>
                      </a:r>
                      <a:r>
                        <a:rPr lang="en-US" sz="3200" u="none" strike="noStrike" cap="none" dirty="0" err="1">
                          <a:solidFill>
                            <a:srgbClr val="617D94"/>
                          </a:solidFill>
                          <a:latin typeface="Calibri"/>
                          <a:ea typeface="Calibri"/>
                          <a:cs typeface="Calibri"/>
                          <a:sym typeface="Calibri"/>
                        </a:rPr>
                        <a:t>Personnes</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handicapées</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4000"/>
                        <a:buFont typeface="Arial"/>
                        <a:buNone/>
                      </a:pPr>
                      <a:r>
                        <a:rPr lang="en-US" sz="3200" dirty="0">
                          <a:solidFill>
                            <a:srgbClr val="617D94"/>
                          </a:solidFill>
                          <a:latin typeface="Calibri"/>
                          <a:ea typeface="Calibri"/>
                          <a:cs typeface="Calibri"/>
                          <a:sym typeface="Calibri"/>
                        </a:rPr>
                        <a:t>(la) </a:t>
                      </a:r>
                      <a:r>
                        <a:rPr lang="en-US" sz="3200" dirty="0" err="1">
                          <a:solidFill>
                            <a:srgbClr val="617D94"/>
                          </a:solidFill>
                          <a:latin typeface="Calibri"/>
                          <a:ea typeface="Calibri"/>
                          <a:cs typeface="Calibri"/>
                          <a:sym typeface="Calibri"/>
                        </a:rPr>
                        <a:t>personne</a:t>
                      </a:r>
                      <a:r>
                        <a:rPr lang="en-US" sz="3200" dirty="0">
                          <a:solidFill>
                            <a:srgbClr val="617D94"/>
                          </a:solidFill>
                          <a:latin typeface="Calibri"/>
                          <a:ea typeface="Calibri"/>
                          <a:cs typeface="Calibri"/>
                          <a:sym typeface="Calibri"/>
                        </a:rPr>
                        <a:t> </a:t>
                      </a:r>
                      <a:r>
                        <a:rPr lang="en-US" sz="3200" dirty="0" err="1">
                          <a:solidFill>
                            <a:srgbClr val="617D94"/>
                          </a:solidFill>
                          <a:latin typeface="Calibri"/>
                          <a:ea typeface="Calibri"/>
                          <a:cs typeface="Calibri"/>
                          <a:sym typeface="Calibri"/>
                        </a:rPr>
                        <a:t>handicapée</a:t>
                      </a:r>
                      <a:r>
                        <a:rPr lang="en-US" sz="3200" dirty="0">
                          <a:solidFill>
                            <a:srgbClr val="617D94"/>
                          </a:solidFill>
                          <a:latin typeface="Calibri"/>
                          <a:ea typeface="Calibri"/>
                          <a:cs typeface="Calibri"/>
                          <a:sym typeface="Calibri"/>
                        </a:rPr>
                        <a:t>, (la) </a:t>
                      </a:r>
                      <a:r>
                        <a:rPr lang="en-US" sz="3200" dirty="0" err="1">
                          <a:solidFill>
                            <a:srgbClr val="617D94"/>
                          </a:solidFill>
                          <a:latin typeface="Calibri"/>
                          <a:ea typeface="Calibri"/>
                          <a:cs typeface="Calibri"/>
                          <a:sym typeface="Calibri"/>
                        </a:rPr>
                        <a:t>personne</a:t>
                      </a:r>
                      <a:r>
                        <a:rPr lang="en-US" sz="3200" dirty="0">
                          <a:solidFill>
                            <a:srgbClr val="617D94"/>
                          </a:solidFill>
                          <a:latin typeface="Calibri"/>
                          <a:ea typeface="Calibri"/>
                          <a:cs typeface="Calibri"/>
                          <a:sym typeface="Calibri"/>
                        </a:rPr>
                        <a:t> </a:t>
                      </a:r>
                      <a:r>
                        <a:rPr lang="en-US" sz="3200" dirty="0" err="1">
                          <a:solidFill>
                            <a:srgbClr val="617D94"/>
                          </a:solidFill>
                          <a:latin typeface="Calibri"/>
                          <a:ea typeface="Calibri"/>
                          <a:cs typeface="Calibri"/>
                          <a:sym typeface="Calibri"/>
                        </a:rPr>
                        <a:t>handicapée</a:t>
                      </a:r>
                      <a:r>
                        <a:rPr lang="en-US" sz="3200" dirty="0">
                          <a:solidFill>
                            <a:srgbClr val="617D94"/>
                          </a:solidFill>
                          <a:latin typeface="Calibri"/>
                          <a:ea typeface="Calibri"/>
                          <a:cs typeface="Calibri"/>
                          <a:sym typeface="Calibri"/>
                        </a:rPr>
                        <a:t>,
</a:t>
                      </a:r>
                      <a:r>
                        <a:rPr lang="en-US" sz="3200" dirty="0" err="1">
                          <a:solidFill>
                            <a:srgbClr val="617D94"/>
                          </a:solidFill>
                          <a:latin typeface="Calibri"/>
                          <a:ea typeface="Calibri"/>
                          <a:cs typeface="Calibri"/>
                          <a:sym typeface="Calibri"/>
                        </a:rPr>
                        <a:t>besoins</a:t>
                      </a:r>
                      <a:r>
                        <a:rPr lang="en-US" sz="3200" dirty="0">
                          <a:solidFill>
                            <a:srgbClr val="617D94"/>
                          </a:solidFill>
                          <a:latin typeface="Calibri"/>
                          <a:ea typeface="Calibri"/>
                          <a:cs typeface="Calibri"/>
                          <a:sym typeface="Calibri"/>
                        </a:rPr>
                        <a:t> </a:t>
                      </a:r>
                      <a:r>
                        <a:rPr lang="en-US" sz="3200" dirty="0" err="1">
                          <a:solidFill>
                            <a:srgbClr val="617D94"/>
                          </a:solidFill>
                          <a:latin typeface="Calibri"/>
                          <a:ea typeface="Calibri"/>
                          <a:cs typeface="Calibri"/>
                          <a:sym typeface="Calibri"/>
                        </a:rPr>
                        <a:t>spéciaux</a:t>
                      </a:r>
                      <a:r>
                        <a:rPr lang="en-US" sz="3200" dirty="0">
                          <a:solidFill>
                            <a:srgbClr val="617D94"/>
                          </a:solidFill>
                          <a:latin typeface="Calibri"/>
                          <a:ea typeface="Calibri"/>
                          <a:cs typeface="Calibri"/>
                          <a:sym typeface="Calibri"/>
                        </a:rPr>
                        <a:t>, </a:t>
                      </a:r>
                      <a:r>
                        <a:rPr lang="en-US" sz="3200" dirty="0" err="1">
                          <a:solidFill>
                            <a:srgbClr val="617D94"/>
                          </a:solidFill>
                          <a:latin typeface="Calibri"/>
                          <a:ea typeface="Calibri"/>
                          <a:cs typeface="Calibri"/>
                          <a:sym typeface="Calibri"/>
                        </a:rPr>
                        <a:t>atypique</a:t>
                      </a:r>
                      <a:r>
                        <a:rPr lang="en-US" sz="3200" dirty="0">
                          <a:solidFill>
                            <a:srgbClr val="617D94"/>
                          </a:solidFill>
                          <a:latin typeface="Calibri"/>
                          <a:ea typeface="Calibri"/>
                          <a:cs typeface="Calibri"/>
                          <a:sym typeface="Calibri"/>
                        </a:rPr>
                        <a:t>, </a:t>
                      </a:r>
                      <a:r>
                        <a:rPr lang="en-US" sz="3200" dirty="0" err="1">
                          <a:solidFill>
                            <a:srgbClr val="617D94"/>
                          </a:solidFill>
                          <a:latin typeface="Calibri"/>
                          <a:ea typeface="Calibri"/>
                          <a:cs typeface="Calibri"/>
                          <a:sym typeface="Calibri"/>
                        </a:rPr>
                        <a:t>personne</a:t>
                      </a:r>
                      <a:r>
                        <a:rPr lang="en-US" sz="3200" dirty="0">
                          <a:solidFill>
                            <a:srgbClr val="617D94"/>
                          </a:solidFill>
                          <a:latin typeface="Calibri"/>
                          <a:ea typeface="Calibri"/>
                          <a:cs typeface="Calibri"/>
                          <a:sym typeface="Calibri"/>
                        </a:rPr>
                        <a:t> </a:t>
                      </a:r>
                      <a:r>
                        <a:rPr lang="en-US" sz="3200" dirty="0" err="1">
                          <a:solidFill>
                            <a:srgbClr val="617D94"/>
                          </a:solidFill>
                          <a:latin typeface="Calibri"/>
                          <a:ea typeface="Calibri"/>
                          <a:cs typeface="Calibri"/>
                          <a:sym typeface="Calibri"/>
                        </a:rPr>
                        <a:t>atypique</a:t>
                      </a:r>
                      <a:r>
                        <a:rPr lang="en-US" sz="3200" dirty="0">
                          <a:solidFill>
                            <a:srgbClr val="617D94"/>
                          </a:solidFill>
                          <a:latin typeface="Calibri"/>
                          <a:ea typeface="Calibri"/>
                          <a:cs typeface="Calibri"/>
                          <a:sym typeface="Calibri"/>
                        </a:rPr>
                        <a:t>, </a:t>
                      </a:r>
                      <a:r>
                        <a:rPr lang="en-US" sz="3200" dirty="0" err="1">
                          <a:solidFill>
                            <a:srgbClr val="617D94"/>
                          </a:solidFill>
                          <a:latin typeface="Calibri"/>
                          <a:ea typeface="Calibri"/>
                          <a:cs typeface="Calibri"/>
                          <a:sym typeface="Calibri"/>
                        </a:rPr>
                        <a:t>personne</a:t>
                      </a:r>
                      <a:r>
                        <a:rPr lang="en-US" sz="3200" dirty="0">
                          <a:solidFill>
                            <a:srgbClr val="617D94"/>
                          </a:solidFill>
                          <a:latin typeface="Calibri"/>
                          <a:ea typeface="Calibri"/>
                          <a:cs typeface="Calibri"/>
                          <a:sym typeface="Calibri"/>
                        </a:rPr>
                        <a:t> avec des </a:t>
                      </a:r>
                      <a:r>
                        <a:rPr lang="en-US" sz="3200" dirty="0" err="1">
                          <a:solidFill>
                            <a:srgbClr val="617D94"/>
                          </a:solidFill>
                          <a:latin typeface="Calibri"/>
                          <a:ea typeface="Calibri"/>
                          <a:cs typeface="Calibri"/>
                          <a:sym typeface="Calibri"/>
                        </a:rPr>
                        <a:t>capacités</a:t>
                      </a:r>
                      <a:r>
                        <a:rPr lang="en-US" sz="3200" dirty="0">
                          <a:solidFill>
                            <a:srgbClr val="617D94"/>
                          </a:solidFill>
                          <a:latin typeface="Calibri"/>
                          <a:ea typeface="Calibri"/>
                          <a:cs typeface="Calibri"/>
                          <a:sym typeface="Calibri"/>
                        </a:rPr>
                        <a:t> </a:t>
                      </a:r>
                      <a:r>
                        <a:rPr lang="en-US" sz="3200" dirty="0" err="1">
                          <a:solidFill>
                            <a:srgbClr val="617D94"/>
                          </a:solidFill>
                          <a:latin typeface="Calibri"/>
                          <a:ea typeface="Calibri"/>
                          <a:cs typeface="Calibri"/>
                          <a:sym typeface="Calibri"/>
                        </a:rPr>
                        <a:t>différentes</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1"/>
                  </a:ext>
                </a:extLst>
              </a:tr>
              <a:tr h="1405154">
                <a:tc>
                  <a:txBody>
                    <a:bodyPr/>
                    <a:lstStyle/>
                    <a:p>
                      <a:pPr marL="0" marR="0" lvl="0" indent="0" algn="just" rtl="0">
                        <a:lnSpc>
                          <a:spcPct val="115000"/>
                        </a:lnSpc>
                        <a:spcBef>
                          <a:spcPts val="0"/>
                        </a:spcBef>
                        <a:spcAft>
                          <a:spcPts val="0"/>
                        </a:spcAft>
                        <a:buClr>
                          <a:schemeClr val="dk1"/>
                        </a:buClr>
                        <a:buSzPts val="4000"/>
                        <a:buFont typeface="Arial"/>
                        <a:buNone/>
                      </a:pPr>
                      <a:r>
                        <a:rPr lang="en-US" sz="3200" u="none" strike="noStrike" cap="none" dirty="0" err="1">
                          <a:solidFill>
                            <a:srgbClr val="617D94"/>
                          </a:solidFill>
                          <a:latin typeface="Calibri"/>
                          <a:ea typeface="Calibri"/>
                          <a:cs typeface="Calibri"/>
                          <a:sym typeface="Calibri"/>
                        </a:rPr>
                        <a:t>personne</a:t>
                      </a:r>
                      <a:r>
                        <a:rPr lang="en-US" sz="3200" u="none" strike="noStrike" cap="none" dirty="0">
                          <a:solidFill>
                            <a:srgbClr val="617D94"/>
                          </a:solidFill>
                          <a:latin typeface="Calibri"/>
                          <a:ea typeface="Calibri"/>
                          <a:cs typeface="Calibri"/>
                          <a:sym typeface="Calibri"/>
                        </a:rPr>
                        <a:t> non </a:t>
                      </a:r>
                      <a:r>
                        <a:rPr lang="en-US" sz="3200" u="none" strike="noStrike" cap="none" dirty="0" err="1">
                          <a:solidFill>
                            <a:srgbClr val="617D94"/>
                          </a:solidFill>
                          <a:latin typeface="Calibri"/>
                          <a:ea typeface="Calibri"/>
                          <a:cs typeface="Calibri"/>
                          <a:sym typeface="Calibri"/>
                        </a:rPr>
                        <a:t>handicapée</a:t>
                      </a:r>
                      <a:r>
                        <a:rPr lang="en-US" sz="3200" u="none" strike="noStrike" cap="none" dirty="0">
                          <a:solidFill>
                            <a:srgbClr val="617D94"/>
                          </a:solidFill>
                          <a:latin typeface="Calibri"/>
                          <a:ea typeface="Calibri"/>
                          <a:cs typeface="Calibri"/>
                          <a:sym typeface="Calibri"/>
                        </a:rPr>
                        <a:t> ; 
</a:t>
                      </a:r>
                      <a:r>
                        <a:rPr lang="en-US" sz="3200" u="none" strike="noStrike" cap="none" dirty="0" err="1">
                          <a:solidFill>
                            <a:srgbClr val="617D94"/>
                          </a:solidFill>
                          <a:latin typeface="Calibri"/>
                          <a:ea typeface="Calibri"/>
                          <a:cs typeface="Calibri"/>
                          <a:sym typeface="Calibri"/>
                        </a:rPr>
                        <a:t>Reste</a:t>
                      </a:r>
                      <a:r>
                        <a:rPr lang="en-US" sz="3200" u="none" strike="noStrike" cap="none" dirty="0">
                          <a:solidFill>
                            <a:srgbClr val="617D94"/>
                          </a:solidFill>
                          <a:latin typeface="Calibri"/>
                          <a:ea typeface="Calibri"/>
                          <a:cs typeface="Calibri"/>
                          <a:sym typeface="Calibri"/>
                        </a:rPr>
                        <a:t> de la population</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4000"/>
                        <a:buFont typeface="Arial"/>
                        <a:buNone/>
                      </a:pPr>
                      <a:r>
                        <a:rPr lang="en-US" sz="3200" u="none" strike="noStrike" cap="none" dirty="0">
                          <a:solidFill>
                            <a:srgbClr val="617D94"/>
                          </a:solidFill>
                          <a:latin typeface="Calibri"/>
                          <a:ea typeface="Calibri"/>
                          <a:cs typeface="Calibri"/>
                          <a:sym typeface="Calibri"/>
                        </a:rPr>
                        <a:t>normal, </a:t>
                      </a:r>
                      <a:r>
                        <a:rPr lang="en-US" sz="3200" u="none" strike="noStrike" cap="none" dirty="0" err="1">
                          <a:solidFill>
                            <a:srgbClr val="617D94"/>
                          </a:solidFill>
                          <a:latin typeface="Calibri"/>
                          <a:ea typeface="Calibri"/>
                          <a:cs typeface="Calibri"/>
                          <a:sym typeface="Calibri"/>
                        </a:rPr>
                        <a:t>sain</a:t>
                      </a:r>
                      <a:r>
                        <a:rPr lang="en-US" sz="3200" u="none" strike="noStrike" cap="none" dirty="0">
                          <a:solidFill>
                            <a:srgbClr val="617D94"/>
                          </a:solidFill>
                          <a:latin typeface="Calibri"/>
                          <a:ea typeface="Calibri"/>
                          <a:cs typeface="Calibri"/>
                          <a:sym typeface="Calibri"/>
                        </a:rPr>
                        <a:t>, capable, </a:t>
                      </a:r>
                      <a:r>
                        <a:rPr lang="en-US" sz="3200" u="none" strike="noStrike" cap="none" dirty="0" err="1">
                          <a:solidFill>
                            <a:srgbClr val="617D94"/>
                          </a:solidFill>
                          <a:latin typeface="Calibri"/>
                          <a:ea typeface="Calibri"/>
                          <a:cs typeface="Calibri"/>
                          <a:sym typeface="Calibri"/>
                        </a:rPr>
                        <a:t>typique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entier</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entier</a:t>
                      </a:r>
                      <a:r>
                        <a:rPr lang="en-US" sz="3200" u="none" strike="noStrike" cap="none" dirty="0">
                          <a:solidFill>
                            <a:srgbClr val="617D94"/>
                          </a:solidFill>
                          <a:latin typeface="Calibri"/>
                          <a:ea typeface="Calibri"/>
                          <a:cs typeface="Calibri"/>
                          <a:sym typeface="Calibri"/>
                        </a:rPr>
                        <a:t> à
corps; </a:t>
                      </a:r>
                      <a:r>
                        <a:rPr lang="en-US" sz="3200" u="none" strike="noStrike" cap="none" dirty="0" err="1">
                          <a:solidFill>
                            <a:srgbClr val="617D94"/>
                          </a:solidFill>
                          <a:latin typeface="Calibri"/>
                          <a:ea typeface="Calibri"/>
                          <a:cs typeface="Calibri"/>
                          <a:sym typeface="Calibri"/>
                        </a:rPr>
                        <a:t>sain</a:t>
                      </a:r>
                      <a:r>
                        <a:rPr lang="en-US" sz="3200" u="none" strike="noStrike" cap="none" dirty="0">
                          <a:solidFill>
                            <a:srgbClr val="617D94"/>
                          </a:solidFill>
                          <a:latin typeface="Calibri"/>
                          <a:ea typeface="Calibri"/>
                          <a:cs typeface="Calibri"/>
                          <a:sym typeface="Calibri"/>
                        </a:rPr>
                        <a:t> dans le corps et </a:t>
                      </a:r>
                      <a:r>
                        <a:rPr lang="en-US" sz="3200" u="none" strike="noStrike" cap="none" dirty="0" err="1">
                          <a:solidFill>
                            <a:srgbClr val="617D94"/>
                          </a:solidFill>
                          <a:latin typeface="Calibri"/>
                          <a:ea typeface="Calibri"/>
                          <a:cs typeface="Calibri"/>
                          <a:sym typeface="Calibri"/>
                        </a:rPr>
                        <a:t>l’esprit</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2"/>
                  </a:ext>
                </a:extLst>
              </a:tr>
              <a:tr h="888382">
                <a:tc>
                  <a:txBody>
                    <a:bodyPr/>
                    <a:lstStyle/>
                    <a:p>
                      <a:pPr marL="0" marR="0" lvl="0" indent="0" algn="just" rtl="0">
                        <a:lnSpc>
                          <a:spcPct val="115000"/>
                        </a:lnSpc>
                        <a:spcBef>
                          <a:spcPts val="0"/>
                        </a:spcBef>
                        <a:spcAft>
                          <a:spcPts val="0"/>
                        </a:spcAft>
                        <a:buClr>
                          <a:schemeClr val="dk1"/>
                        </a:buClr>
                        <a:buSzPts val="4000"/>
                        <a:buFont typeface="Arial"/>
                        <a:buNone/>
                      </a:pPr>
                      <a:r>
                        <a:rPr lang="en-US" sz="3200" u="none" strike="noStrike" cap="none" dirty="0">
                          <a:solidFill>
                            <a:srgbClr val="617D94"/>
                          </a:solidFill>
                          <a:latin typeface="Calibri"/>
                          <a:ea typeface="Calibri"/>
                          <a:cs typeface="Calibri"/>
                          <a:sym typeface="Calibri"/>
                        </a:rPr>
                        <a:t>a [nom de </a:t>
                      </a:r>
                      <a:r>
                        <a:rPr lang="en-US" sz="3200" u="none" strike="noStrike" cap="none" dirty="0" err="1">
                          <a:solidFill>
                            <a:srgbClr val="617D94"/>
                          </a:solidFill>
                          <a:latin typeface="Calibri"/>
                          <a:ea typeface="Calibri"/>
                          <a:cs typeface="Calibri"/>
                          <a:sym typeface="Calibri"/>
                        </a:rPr>
                        <a:t>l’affection</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ou</a:t>
                      </a:r>
                      <a:r>
                        <a:rPr lang="en-US" sz="3200" u="none" strike="noStrike" cap="none" dirty="0">
                          <a:solidFill>
                            <a:srgbClr val="617D94"/>
                          </a:solidFill>
                          <a:latin typeface="Calibri"/>
                          <a:ea typeface="Calibri"/>
                          <a:cs typeface="Calibri"/>
                          <a:sym typeface="Calibri"/>
                        </a:rPr>
                        <a:t> de la </a:t>
                      </a:r>
                      <a:r>
                        <a:rPr lang="en-US" sz="3200" u="none" strike="noStrike" cap="none" dirty="0" err="1">
                          <a:solidFill>
                            <a:srgbClr val="617D94"/>
                          </a:solidFill>
                          <a:latin typeface="Calibri"/>
                          <a:ea typeface="Calibri"/>
                          <a:cs typeface="Calibri"/>
                          <a:sym typeface="Calibri"/>
                        </a:rPr>
                        <a:t>déficience</a:t>
                      </a:r>
                      <a:r>
                        <a:rPr lang="en-US" sz="3200" u="none" strike="noStrike" cap="none" dirty="0">
                          <a:solidFill>
                            <a:srgbClr val="617D94"/>
                          </a:solidFill>
                          <a:latin typeface="Calibri"/>
                          <a:ea typeface="Calibri"/>
                          <a:cs typeface="Calibri"/>
                          <a:sym typeface="Calibri"/>
                        </a:rPr>
                        <a:t>]</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4000"/>
                        <a:buFont typeface="Arial"/>
                        <a:buNone/>
                      </a:pPr>
                      <a:r>
                        <a:rPr lang="en-US" sz="3200" dirty="0" err="1">
                          <a:solidFill>
                            <a:srgbClr val="617D94"/>
                          </a:solidFill>
                          <a:latin typeface="Calibri"/>
                          <a:ea typeface="Calibri"/>
                          <a:cs typeface="Calibri"/>
                          <a:sym typeface="Calibri"/>
                        </a:rPr>
                        <a:t>affligé</a:t>
                      </a:r>
                      <a:r>
                        <a:rPr lang="en-US" sz="3200" dirty="0">
                          <a:solidFill>
                            <a:srgbClr val="617D94"/>
                          </a:solidFill>
                          <a:latin typeface="Calibri"/>
                          <a:ea typeface="Calibri"/>
                          <a:cs typeface="Calibri"/>
                          <a:sym typeface="Calibri"/>
                        </a:rPr>
                        <a:t> par, </a:t>
                      </a:r>
                      <a:r>
                        <a:rPr lang="en-US" sz="3200" dirty="0" err="1">
                          <a:solidFill>
                            <a:srgbClr val="617D94"/>
                          </a:solidFill>
                          <a:latin typeface="Calibri"/>
                          <a:ea typeface="Calibri"/>
                          <a:cs typeface="Calibri"/>
                          <a:sym typeface="Calibri"/>
                        </a:rPr>
                        <a:t>souffre</a:t>
                      </a:r>
                      <a:r>
                        <a:rPr lang="en-US" sz="3200" dirty="0">
                          <a:solidFill>
                            <a:srgbClr val="617D94"/>
                          </a:solidFill>
                          <a:latin typeface="Calibri"/>
                          <a:ea typeface="Calibri"/>
                          <a:cs typeface="Calibri"/>
                          <a:sym typeface="Calibri"/>
                        </a:rPr>
                        <a:t> de, </a:t>
                      </a:r>
                      <a:r>
                        <a:rPr lang="en-US" sz="3200" dirty="0" err="1">
                          <a:solidFill>
                            <a:srgbClr val="617D94"/>
                          </a:solidFill>
                          <a:latin typeface="Calibri"/>
                          <a:ea typeface="Calibri"/>
                          <a:cs typeface="Calibri"/>
                          <a:sym typeface="Calibri"/>
                        </a:rPr>
                        <a:t>victime</a:t>
                      </a:r>
                      <a:r>
                        <a:rPr lang="en-US" sz="3200" dirty="0">
                          <a:solidFill>
                            <a:srgbClr val="617D94"/>
                          </a:solidFill>
                          <a:latin typeface="Calibri"/>
                          <a:ea typeface="Calibri"/>
                          <a:cs typeface="Calibri"/>
                          <a:sym typeface="Calibri"/>
                        </a:rPr>
                        <a:t> de</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3"/>
                  </a:ext>
                </a:extLst>
              </a:tr>
              <a:tr h="600532">
                <a:tc>
                  <a:txBody>
                    <a:bodyPr/>
                    <a:lstStyle/>
                    <a:p>
                      <a:pPr marL="0" marR="0" lvl="0" indent="0" algn="just" rtl="0">
                        <a:lnSpc>
                          <a:spcPct val="115000"/>
                        </a:lnSpc>
                        <a:spcBef>
                          <a:spcPts val="0"/>
                        </a:spcBef>
                        <a:spcAft>
                          <a:spcPts val="0"/>
                        </a:spcAft>
                        <a:buNone/>
                      </a:pPr>
                      <a:r>
                        <a:rPr lang="en-US" sz="3200" dirty="0" err="1">
                          <a:solidFill>
                            <a:srgbClr val="617D94"/>
                          </a:solidFill>
                          <a:latin typeface="Calibri"/>
                          <a:ea typeface="Calibri"/>
                          <a:cs typeface="Calibri"/>
                          <a:sym typeface="Calibri"/>
                        </a:rPr>
                        <a:t>mutilé</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None/>
                      </a:pPr>
                      <a:r>
                        <a:rPr lang="en-US" sz="3200" dirty="0" err="1">
                          <a:solidFill>
                            <a:srgbClr val="617D94"/>
                          </a:solidFill>
                          <a:latin typeface="Calibri"/>
                          <a:ea typeface="Calibri"/>
                          <a:cs typeface="Calibri"/>
                          <a:sym typeface="Calibri"/>
                        </a:rPr>
                        <a:t>Infirme</a:t>
                      </a:r>
                      <a:r>
                        <a:rPr lang="en-US" sz="3200" dirty="0">
                          <a:solidFill>
                            <a:srgbClr val="617D94"/>
                          </a:solidFill>
                          <a:latin typeface="Calibri"/>
                          <a:ea typeface="Calibri"/>
                          <a:cs typeface="Calibri"/>
                          <a:sym typeface="Calibri"/>
                        </a:rPr>
                        <a:t>, </a:t>
                      </a:r>
                      <a:r>
                        <a:rPr lang="en-US" sz="3200" dirty="0" err="1">
                          <a:solidFill>
                            <a:srgbClr val="617D94"/>
                          </a:solidFill>
                          <a:latin typeface="Calibri"/>
                          <a:ea typeface="Calibri"/>
                          <a:cs typeface="Calibri"/>
                          <a:sym typeface="Calibri"/>
                        </a:rPr>
                        <a:t>invalide</a:t>
                      </a:r>
                      <a:endParaRPr sz="3200"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graphicFrame>
        <p:nvGraphicFramePr>
          <p:cNvPr id="410" name="Google Shape;410;p19"/>
          <p:cNvGraphicFramePr/>
          <p:nvPr>
            <p:extLst>
              <p:ext uri="{D42A27DB-BD31-4B8C-83A1-F6EECF244321}">
                <p14:modId xmlns:p14="http://schemas.microsoft.com/office/powerpoint/2010/main" val="558902453"/>
              </p:ext>
            </p:extLst>
          </p:nvPr>
        </p:nvGraphicFramePr>
        <p:xfrm>
          <a:off x="3167738" y="2772302"/>
          <a:ext cx="17595275" cy="8773165"/>
        </p:xfrm>
        <a:graphic>
          <a:graphicData uri="http://schemas.openxmlformats.org/drawingml/2006/table">
            <a:tbl>
              <a:tblPr firstRow="1" firstCol="1" bandRow="1">
                <a:noFill/>
                <a:tableStyleId>{50749D23-B773-44D7-8287-5266AF6B0BF5}</a:tableStyleId>
              </a:tblPr>
              <a:tblGrid>
                <a:gridCol w="7093525">
                  <a:extLst>
                    <a:ext uri="{9D8B030D-6E8A-4147-A177-3AD203B41FA5}">
                      <a16:colId xmlns:a16="http://schemas.microsoft.com/office/drawing/2014/main" val="20000"/>
                    </a:ext>
                  </a:extLst>
                </a:gridCol>
                <a:gridCol w="10501750">
                  <a:extLst>
                    <a:ext uri="{9D8B030D-6E8A-4147-A177-3AD203B41FA5}">
                      <a16:colId xmlns:a16="http://schemas.microsoft.com/office/drawing/2014/main" val="20001"/>
                    </a:ext>
                  </a:extLst>
                </a:gridCol>
              </a:tblGrid>
              <a:tr h="830725">
                <a:tc>
                  <a:txBody>
                    <a:bodyPr/>
                    <a:lstStyle/>
                    <a:p>
                      <a:pPr marL="0" marR="0" lvl="0" indent="0" algn="just" rtl="0">
                        <a:lnSpc>
                          <a:spcPct val="150000"/>
                        </a:lnSpc>
                        <a:spcBef>
                          <a:spcPts val="0"/>
                        </a:spcBef>
                        <a:spcAft>
                          <a:spcPts val="0"/>
                        </a:spcAft>
                        <a:buClr>
                          <a:schemeClr val="dk1"/>
                        </a:buClr>
                        <a:buSzPts val="4400"/>
                        <a:buFont typeface="Arial"/>
                        <a:buNone/>
                      </a:pPr>
                      <a:r>
                        <a:rPr lang="en-US" sz="4000" b="1" u="none" strike="noStrike" cap="none" dirty="0">
                          <a:solidFill>
                            <a:srgbClr val="617D94"/>
                          </a:solidFill>
                          <a:latin typeface="Calibri"/>
                          <a:ea typeface="Calibri"/>
                          <a:cs typeface="Calibri"/>
                          <a:sym typeface="Calibri"/>
                        </a:rPr>
                        <a:t>Termes </a:t>
                      </a:r>
                      <a:r>
                        <a:rPr lang="en-US" sz="4000" b="1" u="none" strike="noStrike" cap="none" dirty="0" err="1">
                          <a:solidFill>
                            <a:srgbClr val="617D94"/>
                          </a:solidFill>
                          <a:latin typeface="Calibri"/>
                          <a:ea typeface="Calibri"/>
                          <a:cs typeface="Calibri"/>
                          <a:sym typeface="Calibri"/>
                        </a:rPr>
                        <a:t>appropriés</a:t>
                      </a:r>
                      <a:endParaRPr sz="4000" b="1"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50000"/>
                        </a:lnSpc>
                        <a:spcBef>
                          <a:spcPts val="0"/>
                        </a:spcBef>
                        <a:spcAft>
                          <a:spcPts val="0"/>
                        </a:spcAft>
                        <a:buClr>
                          <a:schemeClr val="dk1"/>
                        </a:buClr>
                        <a:buSzPts val="4400"/>
                        <a:buFont typeface="Arial"/>
                        <a:buNone/>
                      </a:pPr>
                      <a:r>
                        <a:rPr lang="en-US" sz="4000" b="1" u="none" strike="noStrike" cap="none" dirty="0">
                          <a:solidFill>
                            <a:srgbClr val="617D94"/>
                          </a:solidFill>
                          <a:latin typeface="Calibri"/>
                          <a:ea typeface="Calibri"/>
                          <a:cs typeface="Calibri"/>
                          <a:sym typeface="Calibri"/>
                        </a:rPr>
                        <a:t>Termes </a:t>
                      </a:r>
                      <a:r>
                        <a:rPr lang="en-US" sz="4000" b="1" u="none" strike="noStrike" cap="none" dirty="0" err="1">
                          <a:solidFill>
                            <a:srgbClr val="617D94"/>
                          </a:solidFill>
                          <a:latin typeface="Calibri"/>
                          <a:ea typeface="Calibri"/>
                          <a:cs typeface="Calibri"/>
                          <a:sym typeface="Calibri"/>
                        </a:rPr>
                        <a:t>inappropriés</a:t>
                      </a:r>
                      <a:endParaRPr sz="4000" b="1"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0"/>
                  </a:ext>
                </a:extLst>
              </a:tr>
              <a:tr h="1903475">
                <a:tc>
                  <a:txBody>
                    <a:bodyPr/>
                    <a:lstStyle/>
                    <a:p>
                      <a:pPr marL="0" marR="0" lvl="0" indent="0" algn="l" rtl="0">
                        <a:lnSpc>
                          <a:spcPct val="115000"/>
                        </a:lnSpc>
                        <a:spcBef>
                          <a:spcPts val="0"/>
                        </a:spcBef>
                        <a:spcAft>
                          <a:spcPts val="0"/>
                        </a:spcAft>
                        <a:buClr>
                          <a:schemeClr val="dk1"/>
                        </a:buClr>
                        <a:buSzPts val="3200"/>
                        <a:buFont typeface="Arial"/>
                        <a:buNone/>
                      </a:pPr>
                      <a:r>
                        <a:rPr lang="en-US" sz="3200" u="none" strike="noStrike" cap="none" dirty="0" err="1">
                          <a:solidFill>
                            <a:srgbClr val="617D94"/>
                          </a:solidFill>
                          <a:latin typeface="Calibri"/>
                          <a:ea typeface="Calibri"/>
                          <a:cs typeface="Calibri"/>
                          <a:sym typeface="Calibri"/>
                        </a:rPr>
                        <a:t>personne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ayant</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une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déficience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intellectuelle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personne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ayant</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une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déficience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intellectuelle</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3200"/>
                        <a:buFont typeface="Arial"/>
                        <a:buNone/>
                      </a:pPr>
                      <a:r>
                        <a:rPr lang="en-US" sz="3200" u="none" strike="noStrike" cap="none" dirty="0" err="1">
                          <a:solidFill>
                            <a:srgbClr val="617D94"/>
                          </a:solidFill>
                          <a:latin typeface="Calibri"/>
                          <a:ea typeface="Calibri"/>
                          <a:cs typeface="Calibri"/>
                          <a:sym typeface="Calibri"/>
                        </a:rPr>
                        <a:t>retardé</a:t>
                      </a:r>
                      <a:r>
                        <a:rPr lang="en-US" sz="3200" u="none" strike="noStrike" cap="none" dirty="0">
                          <a:solidFill>
                            <a:srgbClr val="617D94"/>
                          </a:solidFill>
                          <a:latin typeface="Calibri"/>
                          <a:ea typeface="Calibri"/>
                          <a:cs typeface="Calibri"/>
                          <a:sym typeface="Calibri"/>
                        </a:rPr>
                        <a:t>, simple, lent, lent, </a:t>
                      </a:r>
                      <a:r>
                        <a:rPr lang="en-US" sz="3200" u="none" strike="noStrike" cap="none" dirty="0" err="1">
                          <a:solidFill>
                            <a:srgbClr val="617D94"/>
                          </a:solidFill>
                          <a:latin typeface="Calibri"/>
                          <a:ea typeface="Calibri"/>
                          <a:cs typeface="Calibri"/>
                          <a:sym typeface="Calibri"/>
                        </a:rPr>
                        <a:t>affecté</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cérébral</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handicapés</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déficients</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intellectuels</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inférieurs</a:t>
                      </a:r>
                      <a:r>
                        <a:rPr lang="en-US" sz="3200" u="none" strike="noStrike" cap="none" dirty="0">
                          <a:solidFill>
                            <a:srgbClr val="617D94"/>
                          </a:solidFill>
                          <a:latin typeface="Calibri"/>
                          <a:ea typeface="Calibri"/>
                          <a:cs typeface="Calibri"/>
                          <a:sym typeface="Calibri"/>
                        </a:rPr>
                        <a:t> à la </a:t>
                      </a:r>
                      <a:r>
                        <a:rPr lang="en-US" sz="3200" u="none" strike="noStrike" cap="none" dirty="0" err="1">
                          <a:solidFill>
                            <a:srgbClr val="617D94"/>
                          </a:solidFill>
                          <a:latin typeface="Calibri"/>
                          <a:ea typeface="Calibri"/>
                          <a:cs typeface="Calibri"/>
                          <a:sym typeface="Calibri"/>
                        </a:rPr>
                        <a:t>normale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Faible</a:t>
                      </a:r>
                      <a:r>
                        <a:rPr lang="en-US" sz="3200" u="none" strike="noStrike" cap="none" dirty="0">
                          <a:solidFill>
                            <a:srgbClr val="617D94"/>
                          </a:solidFill>
                          <a:latin typeface="Calibri"/>
                          <a:ea typeface="Calibri"/>
                          <a:cs typeface="Calibri"/>
                          <a:sym typeface="Calibri"/>
                        </a:rPr>
                        <a:t> d’esprit, </a:t>
                      </a:r>
                      <a:r>
                        <a:rPr lang="en-US" sz="3200" u="none" strike="noStrike" cap="none" dirty="0" err="1">
                          <a:solidFill>
                            <a:srgbClr val="617D94"/>
                          </a:solidFill>
                          <a:latin typeface="Calibri"/>
                          <a:ea typeface="Calibri"/>
                          <a:cs typeface="Calibri"/>
                          <a:sym typeface="Calibri"/>
                        </a:rPr>
                        <a:t>Faible</a:t>
                      </a:r>
                      <a:r>
                        <a:rPr lang="en-US" sz="3200" u="none" strike="noStrike" cap="none" dirty="0">
                          <a:solidFill>
                            <a:srgbClr val="617D94"/>
                          </a:solidFill>
                          <a:latin typeface="Calibri"/>
                          <a:ea typeface="Calibri"/>
                          <a:cs typeface="Calibri"/>
                          <a:sym typeface="Calibri"/>
                        </a:rPr>
                        <a:t> d’esprit, </a:t>
                      </a:r>
                      <a:r>
                        <a:rPr lang="en-US" sz="3200" u="none" strike="noStrike" cap="none" dirty="0" err="1">
                          <a:solidFill>
                            <a:srgbClr val="617D94"/>
                          </a:solidFill>
                          <a:latin typeface="Calibri"/>
                          <a:ea typeface="Calibri"/>
                          <a:cs typeface="Calibri"/>
                          <a:sym typeface="Calibri"/>
                        </a:rPr>
                        <a:t>Faible</a:t>
                      </a:r>
                      <a:r>
                        <a:rPr lang="en-US" sz="3200" u="none" strike="noStrike" cap="none" dirty="0">
                          <a:solidFill>
                            <a:srgbClr val="617D94"/>
                          </a:solidFill>
                          <a:latin typeface="Calibri"/>
                          <a:ea typeface="Calibri"/>
                          <a:cs typeface="Calibri"/>
                          <a:sym typeface="Calibri"/>
                        </a:rPr>
                        <a:t> d’esprit, </a:t>
                      </a:r>
                      <a:r>
                        <a:rPr lang="en-US" sz="3200" u="none" strike="noStrike" cap="none" dirty="0" err="1">
                          <a:solidFill>
                            <a:srgbClr val="617D94"/>
                          </a:solidFill>
                          <a:latin typeface="Calibri"/>
                          <a:ea typeface="Calibri"/>
                          <a:cs typeface="Calibri"/>
                          <a:sym typeface="Calibri"/>
                        </a:rPr>
                        <a:t>Handicapé</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1"/>
                  </a:ext>
                </a:extLst>
              </a:tr>
              <a:tr h="1839200">
                <a:tc>
                  <a:txBody>
                    <a:bodyPr/>
                    <a:lstStyle/>
                    <a:p>
                      <a:pPr marL="0" marR="0" lvl="0" indent="0" algn="just" rtl="0">
                        <a:lnSpc>
                          <a:spcPct val="115000"/>
                        </a:lnSpc>
                        <a:spcBef>
                          <a:spcPts val="0"/>
                        </a:spcBef>
                        <a:spcAft>
                          <a:spcPts val="0"/>
                        </a:spcAft>
                        <a:buClr>
                          <a:schemeClr val="dk1"/>
                        </a:buClr>
                        <a:buSzPts val="3200"/>
                        <a:buFont typeface="Arial"/>
                        <a:buNone/>
                      </a:pPr>
                      <a:r>
                        <a:rPr lang="en-US" sz="3200" u="none" strike="noStrike" cap="none" dirty="0" err="1">
                          <a:solidFill>
                            <a:srgbClr val="617D94"/>
                          </a:solidFill>
                          <a:latin typeface="Calibri"/>
                          <a:ea typeface="Calibri"/>
                          <a:cs typeface="Calibri"/>
                          <a:sym typeface="Calibri"/>
                        </a:rPr>
                        <a:t>personne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ayant</a:t>
                      </a:r>
                      <a:r>
                        <a:rPr lang="en-US" sz="3200" u="none" strike="noStrike" cap="none" dirty="0">
                          <a:solidFill>
                            <a:srgbClr val="617D94"/>
                          </a:solidFill>
                          <a:latin typeface="Calibri"/>
                          <a:ea typeface="Calibri"/>
                          <a:cs typeface="Calibri"/>
                          <a:sym typeface="Calibri"/>
                        </a:rPr>
                        <a:t> un handicap psychosocial</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3200"/>
                        <a:buFont typeface="Arial"/>
                        <a:buNone/>
                      </a:pPr>
                      <a:r>
                        <a:rPr lang="en-US" sz="3200" u="none" strike="noStrike" cap="none" dirty="0" err="1">
                          <a:solidFill>
                            <a:srgbClr val="617D94"/>
                          </a:solidFill>
                          <a:latin typeface="Calibri"/>
                          <a:ea typeface="Calibri"/>
                          <a:cs typeface="Calibri"/>
                          <a:sym typeface="Calibri"/>
                        </a:rPr>
                        <a:t>fou</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maniaque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psychopathe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hypersensible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fou</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fou</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panique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agité</a:t>
                      </a:r>
                      <a:r>
                        <a:rPr lang="en-US" sz="3200" u="none" strike="noStrike" cap="none" dirty="0">
                          <a:solidFill>
                            <a:srgbClr val="617D94"/>
                          </a:solidFill>
                          <a:latin typeface="Calibri"/>
                          <a:ea typeface="Calibri"/>
                          <a:cs typeface="Calibri"/>
                          <a:sym typeface="Calibri"/>
                        </a:rPr>
                        <a:t>, mental
</a:t>
                      </a:r>
                      <a:r>
                        <a:rPr lang="en-US" sz="3200" u="none" strike="noStrike" cap="none" dirty="0" err="1">
                          <a:solidFill>
                            <a:srgbClr val="617D94"/>
                          </a:solidFill>
                          <a:latin typeface="Calibri"/>
                          <a:ea typeface="Calibri"/>
                          <a:cs typeface="Calibri"/>
                          <a:sym typeface="Calibri"/>
                        </a:rPr>
                        <a:t>dérangé</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malade</a:t>
                      </a:r>
                      <a:r>
                        <a:rPr lang="en-US" sz="3200" u="none" strike="noStrike" cap="none" dirty="0">
                          <a:solidFill>
                            <a:srgbClr val="617D94"/>
                          </a:solidFill>
                          <a:latin typeface="Calibri"/>
                          <a:ea typeface="Calibri"/>
                          <a:cs typeface="Calibri"/>
                          <a:sym typeface="Calibri"/>
                        </a:rPr>
                        <a:t> mental</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2"/>
                  </a:ext>
                </a:extLst>
              </a:tr>
              <a:tr h="3727900">
                <a:tc>
                  <a:txBody>
                    <a:bodyPr/>
                    <a:lstStyle/>
                    <a:p>
                      <a:pPr marL="0" marR="0" lvl="0" indent="0" algn="just" rtl="0">
                        <a:lnSpc>
                          <a:spcPct val="115000"/>
                        </a:lnSpc>
                        <a:spcBef>
                          <a:spcPts val="0"/>
                        </a:spcBef>
                        <a:spcAft>
                          <a:spcPts val="0"/>
                        </a:spcAft>
                        <a:buClr>
                          <a:schemeClr val="dk1"/>
                        </a:buClr>
                        <a:buSzPts val="3200"/>
                        <a:buFont typeface="Arial"/>
                        <a:buNone/>
                      </a:pPr>
                      <a:r>
                        <a:rPr lang="en-US" sz="3200" u="none" strike="noStrike" cap="none" dirty="0" err="1">
                          <a:solidFill>
                            <a:srgbClr val="617D94"/>
                          </a:solidFill>
                          <a:latin typeface="Calibri"/>
                          <a:ea typeface="Calibri"/>
                          <a:cs typeface="Calibri"/>
                          <a:sym typeface="Calibri"/>
                        </a:rPr>
                        <a:t>sourd</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personne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sourde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personne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malentendante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personne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malentendante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sourd</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personne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malentendante</a:t>
                      </a:r>
                      <a:r>
                        <a:rPr lang="en-US" sz="3200" u="none" strike="noStrike" cap="none" dirty="0">
                          <a:solidFill>
                            <a:srgbClr val="617D94"/>
                          </a:solidFill>
                          <a:latin typeface="Calibri"/>
                          <a:ea typeface="Calibri"/>
                          <a:cs typeface="Calibri"/>
                          <a:sym typeface="Calibri"/>
                        </a:rPr>
                        <a:t>
Personne </a:t>
                      </a:r>
                      <a:r>
                        <a:rPr lang="en-US" sz="3200" u="none" strike="noStrike" cap="none" dirty="0" err="1">
                          <a:solidFill>
                            <a:srgbClr val="617D94"/>
                          </a:solidFill>
                          <a:latin typeface="Calibri"/>
                          <a:ea typeface="Calibri"/>
                          <a:cs typeface="Calibri"/>
                          <a:sym typeface="Calibri"/>
                        </a:rPr>
                        <a:t>sourde</a:t>
                      </a:r>
                      <a:r>
                        <a:rPr lang="en-US" sz="3200" u="none" strike="noStrike" cap="none" dirty="0">
                          <a:solidFill>
                            <a:srgbClr val="617D94"/>
                          </a:solidFill>
                          <a:latin typeface="Calibri"/>
                          <a:ea typeface="Calibri"/>
                          <a:cs typeface="Calibri"/>
                          <a:sym typeface="Calibri"/>
                        </a:rPr>
                        <a:t> et </a:t>
                      </a:r>
                      <a:r>
                        <a:rPr lang="en-US" sz="3200" u="none" strike="noStrike" cap="none" dirty="0" err="1">
                          <a:solidFill>
                            <a:srgbClr val="617D94"/>
                          </a:solidFill>
                          <a:latin typeface="Calibri"/>
                          <a:ea typeface="Calibri"/>
                          <a:cs typeface="Calibri"/>
                          <a:sym typeface="Calibri"/>
                        </a:rPr>
                        <a:t>aveugle</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3200"/>
                        <a:buFont typeface="Arial"/>
                        <a:buNone/>
                      </a:pPr>
                      <a:r>
                        <a:rPr lang="en-US" sz="3200" u="none" strike="noStrike" cap="none" dirty="0" err="1">
                          <a:solidFill>
                            <a:srgbClr val="617D94"/>
                          </a:solidFill>
                          <a:latin typeface="Calibri"/>
                          <a:ea typeface="Calibri"/>
                          <a:cs typeface="Calibri"/>
                          <a:sym typeface="Calibri"/>
                        </a:rPr>
                        <a:t>sourds</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malentendants</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sourds</a:t>
                      </a:r>
                      <a:r>
                        <a:rPr lang="en-US" sz="3200" u="none" strike="noStrike" cap="none" dirty="0">
                          <a:solidFill>
                            <a:srgbClr val="617D94"/>
                          </a:solidFill>
                          <a:latin typeface="Calibri"/>
                          <a:ea typeface="Calibri"/>
                          <a:cs typeface="Calibri"/>
                          <a:sym typeface="Calibri"/>
                        </a:rPr>
                        <a:t> et </a:t>
                      </a:r>
                      <a:r>
                        <a:rPr lang="en-US" sz="3200" u="none" strike="noStrike" cap="none" dirty="0" err="1">
                          <a:solidFill>
                            <a:srgbClr val="617D94"/>
                          </a:solidFill>
                          <a:latin typeface="Calibri"/>
                          <a:ea typeface="Calibri"/>
                          <a:cs typeface="Calibri"/>
                          <a:sym typeface="Calibri"/>
                        </a:rPr>
                        <a:t>muets</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sourd-muet</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11" name="Google Shape;411;p19"/>
          <p:cNvSpPr txBox="1">
            <a:spLocks noGrp="1"/>
          </p:cNvSpPr>
          <p:nvPr>
            <p:ph type="body" idx="4294967295"/>
          </p:nvPr>
        </p:nvSpPr>
        <p:spPr>
          <a:xfrm>
            <a:off x="3167750" y="976975"/>
            <a:ext cx="19887600" cy="747000"/>
          </a:xfrm>
          <a:prstGeom prst="rect">
            <a:avLst/>
          </a:prstGeom>
          <a:noFill/>
          <a:ln>
            <a:noFill/>
          </a:ln>
        </p:spPr>
        <p:txBody>
          <a:bodyPr spcFirstLastPara="1" wrap="square" lIns="50800" tIns="50800" rIns="50800" bIns="50800" anchor="t" anchorCtr="0">
            <a:normAutofit/>
          </a:bodyPr>
          <a:lstStyle/>
          <a:p>
            <a:pPr marL="0" lvl="0" indent="0">
              <a:lnSpc>
                <a:spcPct val="100000"/>
              </a:lnSpc>
              <a:spcBef>
                <a:spcPts val="0"/>
              </a:spcBef>
              <a:buClr>
                <a:srgbClr val="000000"/>
              </a:buClr>
              <a:buSzPts val="4800"/>
              <a:buNone/>
            </a:pPr>
            <a:r>
              <a:rPr lang="en-US" dirty="0"/>
              <a:t>Un </a:t>
            </a:r>
            <a:r>
              <a:rPr lang="en-US" dirty="0" err="1"/>
              <a:t>langage</a:t>
            </a:r>
            <a:r>
              <a:rPr lang="en-US" dirty="0"/>
              <a:t> qui </a:t>
            </a:r>
            <a:r>
              <a:rPr lang="en-US" dirty="0" err="1"/>
              <a:t>inclut</a:t>
            </a:r>
            <a:r>
              <a:rPr lang="en-US" dirty="0"/>
              <a:t> et </a:t>
            </a:r>
            <a:r>
              <a:rPr lang="en-US" dirty="0" err="1"/>
              <a:t>prend</a:t>
            </a:r>
            <a:r>
              <a:rPr lang="en-US" dirty="0"/>
              <a:t> </a:t>
            </a:r>
            <a:r>
              <a:rPr lang="en-US" dirty="0" err="1"/>
              <a:t>en</a:t>
            </a:r>
            <a:r>
              <a:rPr lang="en-US" dirty="0"/>
              <a:t> </a:t>
            </a:r>
            <a:r>
              <a:rPr lang="en-US" dirty="0" err="1"/>
              <a:t>compte</a:t>
            </a:r>
            <a:r>
              <a:rPr lang="en-US" dirty="0"/>
              <a:t> les </a:t>
            </a:r>
            <a:r>
              <a:rPr lang="en-US" dirty="0" err="1"/>
              <a:t>personnes</a:t>
            </a:r>
            <a:r>
              <a:rPr lang="en-US" dirty="0"/>
              <a:t> </a:t>
            </a:r>
            <a:r>
              <a:rPr lang="en-US" dirty="0" err="1"/>
              <a:t>handicapées</a:t>
            </a:r>
            <a:r>
              <a:rPr lang="en-US" dirty="0"/>
              <a:t> :</a:t>
            </a:r>
            <a:endParaRPr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graphicFrame>
        <p:nvGraphicFramePr>
          <p:cNvPr id="416" name="Google Shape;416;p20"/>
          <p:cNvGraphicFramePr/>
          <p:nvPr>
            <p:extLst>
              <p:ext uri="{D42A27DB-BD31-4B8C-83A1-F6EECF244321}">
                <p14:modId xmlns:p14="http://schemas.microsoft.com/office/powerpoint/2010/main" val="2800282619"/>
              </p:ext>
            </p:extLst>
          </p:nvPr>
        </p:nvGraphicFramePr>
        <p:xfrm>
          <a:off x="3247070" y="2341776"/>
          <a:ext cx="18732700" cy="10274766"/>
        </p:xfrm>
        <a:graphic>
          <a:graphicData uri="http://schemas.openxmlformats.org/drawingml/2006/table">
            <a:tbl>
              <a:tblPr firstRow="1" firstCol="1" bandRow="1">
                <a:noFill/>
                <a:tableStyleId>{50749D23-B773-44D7-8287-5266AF6B0BF5}</a:tableStyleId>
              </a:tblPr>
              <a:tblGrid>
                <a:gridCol w="9366350">
                  <a:extLst>
                    <a:ext uri="{9D8B030D-6E8A-4147-A177-3AD203B41FA5}">
                      <a16:colId xmlns:a16="http://schemas.microsoft.com/office/drawing/2014/main" val="20000"/>
                    </a:ext>
                  </a:extLst>
                </a:gridCol>
                <a:gridCol w="9366350">
                  <a:extLst>
                    <a:ext uri="{9D8B030D-6E8A-4147-A177-3AD203B41FA5}">
                      <a16:colId xmlns:a16="http://schemas.microsoft.com/office/drawing/2014/main" val="20001"/>
                    </a:ext>
                  </a:extLst>
                </a:gridCol>
              </a:tblGrid>
              <a:tr h="808725">
                <a:tc>
                  <a:txBody>
                    <a:bodyPr/>
                    <a:lstStyle/>
                    <a:p>
                      <a:pPr marL="0" marR="0" lvl="0" indent="0" algn="just" rtl="0">
                        <a:lnSpc>
                          <a:spcPct val="150000"/>
                        </a:lnSpc>
                        <a:spcBef>
                          <a:spcPts val="0"/>
                        </a:spcBef>
                        <a:spcAft>
                          <a:spcPts val="0"/>
                        </a:spcAft>
                        <a:buClr>
                          <a:schemeClr val="dk1"/>
                        </a:buClr>
                        <a:buSzPts val="4400"/>
                        <a:buFont typeface="Arial"/>
                        <a:buNone/>
                      </a:pPr>
                      <a:r>
                        <a:rPr lang="en-US" sz="4000" b="1" u="none" strike="noStrike" cap="none" dirty="0">
                          <a:solidFill>
                            <a:srgbClr val="617D94"/>
                          </a:solidFill>
                          <a:latin typeface="Calibri"/>
                          <a:ea typeface="Calibri"/>
                          <a:cs typeface="Calibri"/>
                          <a:sym typeface="Calibri"/>
                        </a:rPr>
                        <a:t>Termes </a:t>
                      </a:r>
                      <a:r>
                        <a:rPr lang="en-US" sz="4000" b="1" u="none" strike="noStrike" cap="none" dirty="0" err="1">
                          <a:solidFill>
                            <a:srgbClr val="617D94"/>
                          </a:solidFill>
                          <a:latin typeface="Calibri"/>
                          <a:ea typeface="Calibri"/>
                          <a:cs typeface="Calibri"/>
                          <a:sym typeface="Calibri"/>
                        </a:rPr>
                        <a:t>appropriés</a:t>
                      </a:r>
                      <a:endParaRPr sz="4000" b="1"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50000"/>
                        </a:lnSpc>
                        <a:spcBef>
                          <a:spcPts val="0"/>
                        </a:spcBef>
                        <a:spcAft>
                          <a:spcPts val="0"/>
                        </a:spcAft>
                        <a:buClr>
                          <a:schemeClr val="dk1"/>
                        </a:buClr>
                        <a:buSzPts val="4400"/>
                        <a:buFont typeface="Arial"/>
                        <a:buNone/>
                      </a:pPr>
                      <a:r>
                        <a:rPr lang="en-US" sz="4000" b="1" u="none" strike="noStrike" cap="none" dirty="0">
                          <a:solidFill>
                            <a:srgbClr val="617D94"/>
                          </a:solidFill>
                          <a:latin typeface="Calibri"/>
                          <a:ea typeface="Calibri"/>
                          <a:cs typeface="Calibri"/>
                          <a:sym typeface="Calibri"/>
                        </a:rPr>
                        <a:t>Termes </a:t>
                      </a:r>
                      <a:r>
                        <a:rPr lang="en-US" sz="4000" b="1" u="none" strike="noStrike" cap="none" dirty="0" err="1">
                          <a:solidFill>
                            <a:srgbClr val="617D94"/>
                          </a:solidFill>
                          <a:latin typeface="Calibri"/>
                          <a:ea typeface="Calibri"/>
                          <a:cs typeface="Calibri"/>
                          <a:sym typeface="Calibri"/>
                        </a:rPr>
                        <a:t>inappropriés</a:t>
                      </a:r>
                      <a:endParaRPr sz="4000" b="1"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0"/>
                  </a:ext>
                </a:extLst>
              </a:tr>
              <a:tr h="2283429">
                <a:tc>
                  <a:txBody>
                    <a:bodyPr/>
                    <a:lstStyle/>
                    <a:p>
                      <a:pPr marL="0" marR="0" lvl="0" indent="0" algn="just" rtl="0">
                        <a:lnSpc>
                          <a:spcPct val="115000"/>
                        </a:lnSpc>
                        <a:spcBef>
                          <a:spcPts val="0"/>
                        </a:spcBef>
                        <a:spcAft>
                          <a:spcPts val="0"/>
                        </a:spcAft>
                        <a:buClr>
                          <a:schemeClr val="dk1"/>
                        </a:buClr>
                        <a:buSzPts val="2800"/>
                        <a:buFont typeface="Arial"/>
                        <a:buNone/>
                      </a:pPr>
                      <a:r>
                        <a:rPr lang="en-US" sz="3100" u="none" strike="noStrike" cap="none" dirty="0" err="1">
                          <a:solidFill>
                            <a:srgbClr val="617D94"/>
                          </a:solidFill>
                          <a:latin typeface="Calibri"/>
                          <a:ea typeface="Calibri"/>
                          <a:cs typeface="Calibri"/>
                          <a:sym typeface="Calibri"/>
                        </a:rPr>
                        <a:t>sourd</a:t>
                      </a:r>
                      <a:r>
                        <a:rPr lang="en-US" sz="3100" u="none" strike="noStrike" cap="none" dirty="0">
                          <a:solidFill>
                            <a:srgbClr val="617D94"/>
                          </a:solidFill>
                          <a:latin typeface="Calibri"/>
                          <a:ea typeface="Calibri"/>
                          <a:cs typeface="Calibri"/>
                          <a:sym typeface="Calibri"/>
                        </a:rPr>
                        <a:t>
</a:t>
                      </a:r>
                      <a:r>
                        <a:rPr lang="en-US" sz="3100" u="none" strike="noStrike" cap="none" dirty="0" err="1">
                          <a:solidFill>
                            <a:srgbClr val="617D94"/>
                          </a:solidFill>
                          <a:latin typeface="Calibri"/>
                          <a:ea typeface="Calibri"/>
                          <a:cs typeface="Calibri"/>
                          <a:sym typeface="Calibri"/>
                        </a:rPr>
                        <a:t>personne</a:t>
                      </a:r>
                      <a:r>
                        <a:rPr lang="en-US" sz="3100" u="none" strike="noStrike" cap="none" dirty="0">
                          <a:solidFill>
                            <a:srgbClr val="617D94"/>
                          </a:solidFill>
                          <a:latin typeface="Calibri"/>
                          <a:ea typeface="Calibri"/>
                          <a:cs typeface="Calibri"/>
                          <a:sym typeface="Calibri"/>
                        </a:rPr>
                        <a:t> </a:t>
                      </a:r>
                      <a:r>
                        <a:rPr lang="en-US" sz="3100" u="none" strike="noStrike" cap="none" dirty="0" err="1">
                          <a:solidFill>
                            <a:srgbClr val="617D94"/>
                          </a:solidFill>
                          <a:latin typeface="Calibri"/>
                          <a:ea typeface="Calibri"/>
                          <a:cs typeface="Calibri"/>
                          <a:sym typeface="Calibri"/>
                        </a:rPr>
                        <a:t>sourde</a:t>
                      </a:r>
                      <a:r>
                        <a:rPr lang="en-US" sz="3100" u="none" strike="noStrike" cap="none" dirty="0">
                          <a:solidFill>
                            <a:srgbClr val="617D94"/>
                          </a:solidFill>
                          <a:latin typeface="Calibri"/>
                          <a:ea typeface="Calibri"/>
                          <a:cs typeface="Calibri"/>
                          <a:sym typeface="Calibri"/>
                        </a:rPr>
                        <a:t>
</a:t>
                      </a:r>
                      <a:r>
                        <a:rPr lang="en-US" sz="3100" u="none" strike="noStrike" cap="none" dirty="0" err="1">
                          <a:solidFill>
                            <a:srgbClr val="617D94"/>
                          </a:solidFill>
                          <a:latin typeface="Calibri"/>
                          <a:ea typeface="Calibri"/>
                          <a:cs typeface="Calibri"/>
                          <a:sym typeface="Calibri"/>
                        </a:rPr>
                        <a:t>personne</a:t>
                      </a:r>
                      <a:r>
                        <a:rPr lang="en-US" sz="3100" u="none" strike="noStrike" cap="none" dirty="0">
                          <a:solidFill>
                            <a:srgbClr val="617D94"/>
                          </a:solidFill>
                          <a:latin typeface="Calibri"/>
                          <a:ea typeface="Calibri"/>
                          <a:cs typeface="Calibri"/>
                          <a:sym typeface="Calibri"/>
                        </a:rPr>
                        <a:t> </a:t>
                      </a:r>
                      <a:r>
                        <a:rPr lang="en-US" sz="3100" u="none" strike="noStrike" cap="none" dirty="0" err="1">
                          <a:solidFill>
                            <a:srgbClr val="617D94"/>
                          </a:solidFill>
                          <a:latin typeface="Calibri"/>
                          <a:ea typeface="Calibri"/>
                          <a:cs typeface="Calibri"/>
                          <a:sym typeface="Calibri"/>
                        </a:rPr>
                        <a:t>malentendante</a:t>
                      </a:r>
                      <a:r>
                        <a:rPr lang="en-US" sz="3100" u="none" strike="noStrike" cap="none" dirty="0">
                          <a:solidFill>
                            <a:srgbClr val="617D94"/>
                          </a:solidFill>
                          <a:latin typeface="Calibri"/>
                          <a:ea typeface="Calibri"/>
                          <a:cs typeface="Calibri"/>
                          <a:sym typeface="Calibri"/>
                        </a:rPr>
                        <a:t>
Personne </a:t>
                      </a:r>
                      <a:r>
                        <a:rPr lang="en-US" sz="3100" u="none" strike="noStrike" cap="none" dirty="0" err="1">
                          <a:solidFill>
                            <a:srgbClr val="617D94"/>
                          </a:solidFill>
                          <a:latin typeface="Calibri"/>
                          <a:ea typeface="Calibri"/>
                          <a:cs typeface="Calibri"/>
                          <a:sym typeface="Calibri"/>
                        </a:rPr>
                        <a:t>sourde</a:t>
                      </a:r>
                      <a:r>
                        <a:rPr lang="en-US" sz="3100" u="none" strike="noStrike" cap="none" dirty="0">
                          <a:solidFill>
                            <a:srgbClr val="617D94"/>
                          </a:solidFill>
                          <a:latin typeface="Calibri"/>
                          <a:ea typeface="Calibri"/>
                          <a:cs typeface="Calibri"/>
                          <a:sym typeface="Calibri"/>
                        </a:rPr>
                        <a:t> et </a:t>
                      </a:r>
                      <a:r>
                        <a:rPr lang="en-US" sz="3100" u="none" strike="noStrike" cap="none" dirty="0" err="1">
                          <a:solidFill>
                            <a:srgbClr val="617D94"/>
                          </a:solidFill>
                          <a:latin typeface="Calibri"/>
                          <a:ea typeface="Calibri"/>
                          <a:cs typeface="Calibri"/>
                          <a:sym typeface="Calibri"/>
                        </a:rPr>
                        <a:t>aveugle</a:t>
                      </a:r>
                      <a:endParaRPr sz="31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2800"/>
                        <a:buFont typeface="Arial"/>
                        <a:buNone/>
                      </a:pPr>
                      <a:r>
                        <a:rPr lang="en-US" sz="3100" u="none" strike="noStrike" cap="none" dirty="0" err="1">
                          <a:solidFill>
                            <a:srgbClr val="617D94"/>
                          </a:solidFill>
                          <a:latin typeface="Calibri"/>
                          <a:ea typeface="Calibri"/>
                          <a:cs typeface="Calibri"/>
                          <a:sym typeface="Calibri"/>
                        </a:rPr>
                        <a:t>sourds</a:t>
                      </a:r>
                      <a:r>
                        <a:rPr lang="en-US" sz="3100" u="none" strike="noStrike" cap="none" dirty="0">
                          <a:solidFill>
                            <a:srgbClr val="617D94"/>
                          </a:solidFill>
                          <a:latin typeface="Calibri"/>
                          <a:ea typeface="Calibri"/>
                          <a:cs typeface="Calibri"/>
                          <a:sym typeface="Calibri"/>
                        </a:rPr>
                        <a:t>, </a:t>
                      </a:r>
                      <a:r>
                        <a:rPr lang="en-US" sz="3100" u="none" strike="noStrike" cap="none" dirty="0" err="1">
                          <a:solidFill>
                            <a:srgbClr val="617D94"/>
                          </a:solidFill>
                          <a:latin typeface="Calibri"/>
                          <a:ea typeface="Calibri"/>
                          <a:cs typeface="Calibri"/>
                          <a:sym typeface="Calibri"/>
                        </a:rPr>
                        <a:t>malentendants</a:t>
                      </a:r>
                      <a:r>
                        <a:rPr lang="en-US" sz="3100" u="none" strike="noStrike" cap="none" dirty="0">
                          <a:solidFill>
                            <a:srgbClr val="617D94"/>
                          </a:solidFill>
                          <a:latin typeface="Calibri"/>
                          <a:ea typeface="Calibri"/>
                          <a:cs typeface="Calibri"/>
                          <a:sym typeface="Calibri"/>
                        </a:rPr>
                        <a:t>, </a:t>
                      </a:r>
                      <a:r>
                        <a:rPr lang="en-US" sz="3100" u="none" strike="noStrike" cap="none" dirty="0" err="1">
                          <a:solidFill>
                            <a:srgbClr val="617D94"/>
                          </a:solidFill>
                          <a:latin typeface="Calibri"/>
                          <a:ea typeface="Calibri"/>
                          <a:cs typeface="Calibri"/>
                          <a:sym typeface="Calibri"/>
                        </a:rPr>
                        <a:t>sourds</a:t>
                      </a:r>
                      <a:r>
                        <a:rPr lang="en-US" sz="3100" u="none" strike="noStrike" cap="none" dirty="0">
                          <a:solidFill>
                            <a:srgbClr val="617D94"/>
                          </a:solidFill>
                          <a:latin typeface="Calibri"/>
                          <a:ea typeface="Calibri"/>
                          <a:cs typeface="Calibri"/>
                          <a:sym typeface="Calibri"/>
                        </a:rPr>
                        <a:t> et </a:t>
                      </a:r>
                      <a:r>
                        <a:rPr lang="en-US" sz="3100" u="none" strike="noStrike" cap="none" dirty="0" err="1">
                          <a:solidFill>
                            <a:srgbClr val="617D94"/>
                          </a:solidFill>
                          <a:latin typeface="Calibri"/>
                          <a:ea typeface="Calibri"/>
                          <a:cs typeface="Calibri"/>
                          <a:sym typeface="Calibri"/>
                        </a:rPr>
                        <a:t>muets</a:t>
                      </a:r>
                      <a:r>
                        <a:rPr lang="en-US" sz="3100" u="none" strike="noStrike" cap="none" dirty="0">
                          <a:solidFill>
                            <a:srgbClr val="617D94"/>
                          </a:solidFill>
                          <a:latin typeface="Calibri"/>
                          <a:ea typeface="Calibri"/>
                          <a:cs typeface="Calibri"/>
                          <a:sym typeface="Calibri"/>
                        </a:rPr>
                        <a:t>,
</a:t>
                      </a:r>
                      <a:r>
                        <a:rPr lang="en-US" sz="3100" u="none" strike="noStrike" cap="none" dirty="0" err="1">
                          <a:solidFill>
                            <a:srgbClr val="617D94"/>
                          </a:solidFill>
                          <a:latin typeface="Calibri"/>
                          <a:ea typeface="Calibri"/>
                          <a:cs typeface="Calibri"/>
                          <a:sym typeface="Calibri"/>
                        </a:rPr>
                        <a:t>sourd-muet</a:t>
                      </a:r>
                      <a:endParaRPr sz="31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1"/>
                  </a:ext>
                </a:extLst>
              </a:tr>
              <a:tr h="2345425">
                <a:tc>
                  <a:txBody>
                    <a:bodyPr/>
                    <a:lstStyle/>
                    <a:p>
                      <a:pPr marL="0" marR="0" lvl="0" indent="0" algn="just" rtl="0">
                        <a:lnSpc>
                          <a:spcPct val="115000"/>
                        </a:lnSpc>
                        <a:spcBef>
                          <a:spcPts val="0"/>
                        </a:spcBef>
                        <a:spcAft>
                          <a:spcPts val="0"/>
                        </a:spcAft>
                        <a:buClr>
                          <a:schemeClr val="dk1"/>
                        </a:buClr>
                        <a:buSzPts val="2800"/>
                        <a:buFont typeface="Arial"/>
                        <a:buNone/>
                      </a:pPr>
                      <a:r>
                        <a:rPr lang="en-US" sz="3100" dirty="0" err="1">
                          <a:solidFill>
                            <a:srgbClr val="617D94"/>
                          </a:solidFill>
                          <a:latin typeface="Calibri"/>
                          <a:ea typeface="Calibri"/>
                          <a:cs typeface="Calibri"/>
                          <a:sym typeface="Calibri"/>
                        </a:rPr>
                        <a:t>personnes</a:t>
                      </a:r>
                      <a:r>
                        <a:rPr lang="en-US" sz="3100" dirty="0">
                          <a:solidFill>
                            <a:srgbClr val="617D94"/>
                          </a:solidFill>
                          <a:latin typeface="Calibri"/>
                          <a:ea typeface="Calibri"/>
                          <a:cs typeface="Calibri"/>
                          <a:sym typeface="Calibri"/>
                        </a:rPr>
                        <a:t> </a:t>
                      </a:r>
                      <a:r>
                        <a:rPr lang="en-US" sz="3100" dirty="0" err="1">
                          <a:solidFill>
                            <a:srgbClr val="617D94"/>
                          </a:solidFill>
                          <a:latin typeface="Calibri"/>
                          <a:ea typeface="Calibri"/>
                          <a:cs typeface="Calibri"/>
                          <a:sym typeface="Calibri"/>
                        </a:rPr>
                        <a:t>ayant</a:t>
                      </a:r>
                      <a:r>
                        <a:rPr lang="en-US" sz="3100" dirty="0">
                          <a:solidFill>
                            <a:srgbClr val="617D94"/>
                          </a:solidFill>
                          <a:latin typeface="Calibri"/>
                          <a:ea typeface="Calibri"/>
                          <a:cs typeface="Calibri"/>
                          <a:sym typeface="Calibri"/>
                        </a:rPr>
                        <a:t> </a:t>
                      </a:r>
                      <a:r>
                        <a:rPr lang="en-US" sz="3100" dirty="0" err="1">
                          <a:solidFill>
                            <a:srgbClr val="617D94"/>
                          </a:solidFill>
                          <a:latin typeface="Calibri"/>
                          <a:ea typeface="Calibri"/>
                          <a:cs typeface="Calibri"/>
                          <a:sym typeface="Calibri"/>
                        </a:rPr>
                        <a:t>une</a:t>
                      </a:r>
                      <a:r>
                        <a:rPr lang="en-US" sz="3100" dirty="0">
                          <a:solidFill>
                            <a:srgbClr val="617D94"/>
                          </a:solidFill>
                          <a:latin typeface="Calibri"/>
                          <a:ea typeface="Calibri"/>
                          <a:cs typeface="Calibri"/>
                          <a:sym typeface="Calibri"/>
                        </a:rPr>
                        <a:t> </a:t>
                      </a:r>
                      <a:r>
                        <a:rPr lang="en-US" sz="3100" dirty="0" err="1">
                          <a:solidFill>
                            <a:srgbClr val="617D94"/>
                          </a:solidFill>
                          <a:latin typeface="Calibri"/>
                          <a:ea typeface="Calibri"/>
                          <a:cs typeface="Calibri"/>
                          <a:sym typeface="Calibri"/>
                        </a:rPr>
                        <a:t>déficience</a:t>
                      </a:r>
                      <a:r>
                        <a:rPr lang="en-US" sz="3100" dirty="0">
                          <a:solidFill>
                            <a:srgbClr val="617D94"/>
                          </a:solidFill>
                          <a:latin typeface="Calibri"/>
                          <a:ea typeface="Calibri"/>
                          <a:cs typeface="Calibri"/>
                          <a:sym typeface="Calibri"/>
                        </a:rPr>
                        <a:t> </a:t>
                      </a:r>
                      <a:r>
                        <a:rPr lang="en-US" sz="3100" dirty="0" err="1">
                          <a:solidFill>
                            <a:srgbClr val="617D94"/>
                          </a:solidFill>
                          <a:latin typeface="Calibri"/>
                          <a:ea typeface="Calibri"/>
                          <a:cs typeface="Calibri"/>
                          <a:sym typeface="Calibri"/>
                        </a:rPr>
                        <a:t>visuelle</a:t>
                      </a:r>
                      <a:r>
                        <a:rPr lang="en-US" sz="3100" dirty="0">
                          <a:solidFill>
                            <a:srgbClr val="617D94"/>
                          </a:solidFill>
                          <a:latin typeface="Calibri"/>
                          <a:ea typeface="Calibri"/>
                          <a:cs typeface="Calibri"/>
                          <a:sym typeface="Calibri"/>
                        </a:rPr>
                        <a:t>
</a:t>
                      </a:r>
                      <a:r>
                        <a:rPr lang="en-US" sz="3100" dirty="0" err="1">
                          <a:solidFill>
                            <a:srgbClr val="617D94"/>
                          </a:solidFill>
                          <a:latin typeface="Calibri"/>
                          <a:ea typeface="Calibri"/>
                          <a:cs typeface="Calibri"/>
                          <a:sym typeface="Calibri"/>
                        </a:rPr>
                        <a:t>Personnes</a:t>
                      </a:r>
                      <a:r>
                        <a:rPr lang="en-US" sz="3100" dirty="0">
                          <a:solidFill>
                            <a:srgbClr val="617D94"/>
                          </a:solidFill>
                          <a:latin typeface="Calibri"/>
                          <a:ea typeface="Calibri"/>
                          <a:cs typeface="Calibri"/>
                          <a:sym typeface="Calibri"/>
                        </a:rPr>
                        <a:t> </a:t>
                      </a:r>
                      <a:r>
                        <a:rPr lang="en-US" sz="3100" dirty="0" err="1">
                          <a:solidFill>
                            <a:srgbClr val="617D94"/>
                          </a:solidFill>
                          <a:latin typeface="Calibri"/>
                          <a:ea typeface="Calibri"/>
                          <a:cs typeface="Calibri"/>
                          <a:sym typeface="Calibri"/>
                        </a:rPr>
                        <a:t>aveugles</a:t>
                      </a:r>
                      <a:r>
                        <a:rPr lang="en-US" sz="3100" dirty="0">
                          <a:solidFill>
                            <a:srgbClr val="617D94"/>
                          </a:solidFill>
                          <a:latin typeface="Calibri"/>
                          <a:ea typeface="Calibri"/>
                          <a:cs typeface="Calibri"/>
                          <a:sym typeface="Calibri"/>
                        </a:rPr>
                        <a:t>
</a:t>
                      </a:r>
                      <a:r>
                        <a:rPr lang="en-US" sz="3100" dirty="0" err="1">
                          <a:solidFill>
                            <a:srgbClr val="617D94"/>
                          </a:solidFill>
                          <a:latin typeface="Calibri"/>
                          <a:ea typeface="Calibri"/>
                          <a:cs typeface="Calibri"/>
                          <a:sym typeface="Calibri"/>
                        </a:rPr>
                        <a:t>Personnes</a:t>
                      </a:r>
                      <a:r>
                        <a:rPr lang="en-US" sz="3100" dirty="0">
                          <a:solidFill>
                            <a:srgbClr val="617D94"/>
                          </a:solidFill>
                          <a:latin typeface="Calibri"/>
                          <a:ea typeface="Calibri"/>
                          <a:cs typeface="Calibri"/>
                          <a:sym typeface="Calibri"/>
                        </a:rPr>
                        <a:t> </a:t>
                      </a:r>
                      <a:r>
                        <a:rPr lang="en-US" sz="3100" dirty="0" err="1">
                          <a:solidFill>
                            <a:srgbClr val="617D94"/>
                          </a:solidFill>
                          <a:latin typeface="Calibri"/>
                          <a:ea typeface="Calibri"/>
                          <a:cs typeface="Calibri"/>
                          <a:sym typeface="Calibri"/>
                        </a:rPr>
                        <a:t>aveugles</a:t>
                      </a:r>
                      <a:r>
                        <a:rPr lang="en-US" sz="3100" dirty="0">
                          <a:solidFill>
                            <a:srgbClr val="617D94"/>
                          </a:solidFill>
                          <a:latin typeface="Calibri"/>
                          <a:ea typeface="Calibri"/>
                          <a:cs typeface="Calibri"/>
                          <a:sym typeface="Calibri"/>
                        </a:rPr>
                        <a:t> et </a:t>
                      </a:r>
                      <a:r>
                        <a:rPr lang="en-US" sz="3100" dirty="0" err="1">
                          <a:solidFill>
                            <a:srgbClr val="617D94"/>
                          </a:solidFill>
                          <a:latin typeface="Calibri"/>
                          <a:ea typeface="Calibri"/>
                          <a:cs typeface="Calibri"/>
                          <a:sym typeface="Calibri"/>
                        </a:rPr>
                        <a:t>malvoyantes</a:t>
                      </a:r>
                      <a:endParaRPr sz="31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2800"/>
                        <a:buFont typeface="Arial"/>
                        <a:buNone/>
                      </a:pPr>
                      <a:r>
                        <a:rPr lang="en-US" sz="3100" dirty="0">
                          <a:solidFill>
                            <a:srgbClr val="617D94"/>
                          </a:solidFill>
                          <a:latin typeface="Calibri"/>
                          <a:ea typeface="Calibri"/>
                          <a:cs typeface="Calibri"/>
                          <a:sym typeface="Calibri"/>
                        </a:rPr>
                        <a:t>Les </a:t>
                      </a:r>
                      <a:r>
                        <a:rPr lang="en-US" sz="3100" dirty="0" err="1">
                          <a:solidFill>
                            <a:srgbClr val="617D94"/>
                          </a:solidFill>
                          <a:latin typeface="Calibri"/>
                          <a:ea typeface="Calibri"/>
                          <a:cs typeface="Calibri"/>
                          <a:sym typeface="Calibri"/>
                        </a:rPr>
                        <a:t>aveugles</a:t>
                      </a:r>
                      <a:endParaRPr sz="31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2"/>
                  </a:ext>
                </a:extLst>
              </a:tr>
              <a:tr h="1506725">
                <a:tc>
                  <a:txBody>
                    <a:bodyPr/>
                    <a:lstStyle/>
                    <a:p>
                      <a:pPr marL="0" marR="0" lvl="0" indent="0" algn="just" rtl="0">
                        <a:lnSpc>
                          <a:spcPct val="115000"/>
                        </a:lnSpc>
                        <a:spcBef>
                          <a:spcPts val="0"/>
                        </a:spcBef>
                        <a:spcAft>
                          <a:spcPts val="0"/>
                        </a:spcAft>
                        <a:buClr>
                          <a:schemeClr val="dk1"/>
                        </a:buClr>
                        <a:buSzPts val="2800"/>
                        <a:buFont typeface="Arial"/>
                        <a:buNone/>
                      </a:pPr>
                      <a:r>
                        <a:rPr lang="en-US" sz="3100" u="none" strike="noStrike" cap="none" dirty="0" err="1">
                          <a:solidFill>
                            <a:srgbClr val="617D94"/>
                          </a:solidFill>
                          <a:latin typeface="Calibri"/>
                          <a:ea typeface="Calibri"/>
                          <a:cs typeface="Calibri"/>
                          <a:sym typeface="Calibri"/>
                        </a:rPr>
                        <a:t>personne</a:t>
                      </a:r>
                      <a:r>
                        <a:rPr lang="en-US" sz="3100" u="none" strike="noStrike" cap="none" dirty="0">
                          <a:solidFill>
                            <a:srgbClr val="617D94"/>
                          </a:solidFill>
                          <a:latin typeface="Calibri"/>
                          <a:ea typeface="Calibri"/>
                          <a:cs typeface="Calibri"/>
                          <a:sym typeface="Calibri"/>
                        </a:rPr>
                        <a:t> </a:t>
                      </a:r>
                      <a:r>
                        <a:rPr lang="en-US" sz="3100" u="none" strike="noStrike" cap="none" dirty="0" err="1">
                          <a:solidFill>
                            <a:srgbClr val="617D94"/>
                          </a:solidFill>
                          <a:latin typeface="Calibri"/>
                          <a:ea typeface="Calibri"/>
                          <a:cs typeface="Calibri"/>
                          <a:sym typeface="Calibri"/>
                        </a:rPr>
                        <a:t>handicapée</a:t>
                      </a:r>
                      <a:r>
                        <a:rPr lang="en-US" sz="3100" u="none" strike="noStrike" cap="none" dirty="0">
                          <a:solidFill>
                            <a:srgbClr val="617D94"/>
                          </a:solidFill>
                          <a:latin typeface="Calibri"/>
                          <a:ea typeface="Calibri"/>
                          <a:cs typeface="Calibri"/>
                          <a:sym typeface="Calibri"/>
                        </a:rPr>
                        <a:t> physique
</a:t>
                      </a:r>
                      <a:r>
                        <a:rPr lang="en-US" sz="3100" u="none" strike="noStrike" cap="none" dirty="0" err="1">
                          <a:solidFill>
                            <a:srgbClr val="617D94"/>
                          </a:solidFill>
                          <a:latin typeface="Calibri"/>
                          <a:ea typeface="Calibri"/>
                          <a:cs typeface="Calibri"/>
                          <a:sym typeface="Calibri"/>
                        </a:rPr>
                        <a:t>personne</a:t>
                      </a:r>
                      <a:r>
                        <a:rPr lang="en-US" sz="3100" u="none" strike="noStrike" cap="none" dirty="0">
                          <a:solidFill>
                            <a:srgbClr val="617D94"/>
                          </a:solidFill>
                          <a:latin typeface="Calibri"/>
                          <a:ea typeface="Calibri"/>
                          <a:cs typeface="Calibri"/>
                          <a:sym typeface="Calibri"/>
                        </a:rPr>
                        <a:t> </a:t>
                      </a:r>
                      <a:r>
                        <a:rPr lang="en-US" sz="3100" u="none" strike="noStrike" cap="none" dirty="0" err="1">
                          <a:solidFill>
                            <a:srgbClr val="617D94"/>
                          </a:solidFill>
                          <a:latin typeface="Calibri"/>
                          <a:ea typeface="Calibri"/>
                          <a:cs typeface="Calibri"/>
                          <a:sym typeface="Calibri"/>
                        </a:rPr>
                        <a:t>ayant</a:t>
                      </a:r>
                      <a:r>
                        <a:rPr lang="en-US" sz="3100" u="none" strike="noStrike" cap="none" dirty="0">
                          <a:solidFill>
                            <a:srgbClr val="617D94"/>
                          </a:solidFill>
                          <a:latin typeface="Calibri"/>
                          <a:ea typeface="Calibri"/>
                          <a:cs typeface="Calibri"/>
                          <a:sym typeface="Calibri"/>
                        </a:rPr>
                        <a:t> un handicap physique</a:t>
                      </a:r>
                      <a:endParaRPr sz="31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2800"/>
                        <a:buFont typeface="Arial"/>
                        <a:buNone/>
                      </a:pPr>
                      <a:r>
                        <a:rPr lang="en-US" sz="3100" u="none" strike="noStrike" cap="none" dirty="0" err="1">
                          <a:solidFill>
                            <a:srgbClr val="617D94"/>
                          </a:solidFill>
                          <a:latin typeface="Calibri"/>
                          <a:ea typeface="Calibri"/>
                          <a:cs typeface="Calibri"/>
                          <a:sym typeface="Calibri"/>
                        </a:rPr>
                        <a:t>infirmes</a:t>
                      </a:r>
                      <a:r>
                        <a:rPr lang="en-US" sz="3100" u="none" strike="noStrike" cap="none" dirty="0">
                          <a:solidFill>
                            <a:srgbClr val="617D94"/>
                          </a:solidFill>
                          <a:latin typeface="Calibri"/>
                          <a:ea typeface="Calibri"/>
                          <a:cs typeface="Calibri"/>
                          <a:sym typeface="Calibri"/>
                        </a:rPr>
                        <a:t>, </a:t>
                      </a:r>
                      <a:r>
                        <a:rPr lang="en-US" sz="3100" u="none" strike="noStrike" cap="none" dirty="0" err="1">
                          <a:solidFill>
                            <a:srgbClr val="617D94"/>
                          </a:solidFill>
                          <a:latin typeface="Calibri"/>
                          <a:ea typeface="Calibri"/>
                          <a:cs typeface="Calibri"/>
                          <a:sym typeface="Calibri"/>
                        </a:rPr>
                        <a:t>invalides</a:t>
                      </a:r>
                      <a:r>
                        <a:rPr lang="en-US" sz="3100" u="none" strike="noStrike" cap="none" dirty="0">
                          <a:solidFill>
                            <a:srgbClr val="617D94"/>
                          </a:solidFill>
                          <a:latin typeface="Calibri"/>
                          <a:ea typeface="Calibri"/>
                          <a:cs typeface="Calibri"/>
                          <a:sym typeface="Calibri"/>
                        </a:rPr>
                        <a:t>, </a:t>
                      </a:r>
                      <a:r>
                        <a:rPr lang="en-US" sz="3100" u="none" strike="noStrike" cap="none" dirty="0" err="1">
                          <a:solidFill>
                            <a:srgbClr val="617D94"/>
                          </a:solidFill>
                          <a:latin typeface="Calibri"/>
                          <a:ea typeface="Calibri"/>
                          <a:cs typeface="Calibri"/>
                          <a:sym typeface="Calibri"/>
                        </a:rPr>
                        <a:t>difformes</a:t>
                      </a:r>
                      <a:r>
                        <a:rPr lang="en-US" sz="3100" u="none" strike="noStrike" cap="none" dirty="0">
                          <a:solidFill>
                            <a:srgbClr val="617D94"/>
                          </a:solidFill>
                          <a:latin typeface="Calibri"/>
                          <a:ea typeface="Calibri"/>
                          <a:cs typeface="Calibri"/>
                          <a:sym typeface="Calibri"/>
                        </a:rPr>
                        <a:t>, </a:t>
                      </a:r>
                      <a:r>
                        <a:rPr lang="en-US" sz="3100" u="none" strike="noStrike" cap="none" dirty="0" err="1">
                          <a:solidFill>
                            <a:srgbClr val="617D94"/>
                          </a:solidFill>
                          <a:latin typeface="Calibri"/>
                          <a:ea typeface="Calibri"/>
                          <a:cs typeface="Calibri"/>
                          <a:sym typeface="Calibri"/>
                        </a:rPr>
                        <a:t>boiteux</a:t>
                      </a:r>
                      <a:r>
                        <a:rPr lang="en-US" sz="3100" u="none" strike="noStrike" cap="none" dirty="0">
                          <a:solidFill>
                            <a:srgbClr val="617D94"/>
                          </a:solidFill>
                          <a:latin typeface="Calibri"/>
                          <a:ea typeface="Calibri"/>
                          <a:cs typeface="Calibri"/>
                          <a:sym typeface="Calibri"/>
                        </a:rPr>
                        <a:t>, </a:t>
                      </a:r>
                      <a:r>
                        <a:rPr lang="en-US" sz="3100" u="none" strike="noStrike" cap="none" dirty="0" err="1">
                          <a:solidFill>
                            <a:srgbClr val="617D94"/>
                          </a:solidFill>
                          <a:latin typeface="Calibri"/>
                          <a:ea typeface="Calibri"/>
                          <a:cs typeface="Calibri"/>
                          <a:sym typeface="Calibri"/>
                        </a:rPr>
                        <a:t>handicapés</a:t>
                      </a:r>
                      <a:r>
                        <a:rPr lang="en-US" sz="3100" u="none" strike="noStrike" cap="none" dirty="0">
                          <a:solidFill>
                            <a:srgbClr val="617D94"/>
                          </a:solidFill>
                          <a:latin typeface="Calibri"/>
                          <a:ea typeface="Calibri"/>
                          <a:cs typeface="Calibri"/>
                          <a:sym typeface="Calibri"/>
                        </a:rPr>
                        <a:t>,
</a:t>
                      </a:r>
                      <a:r>
                        <a:rPr lang="en-US" sz="3100" u="none" strike="noStrike" cap="none" dirty="0" err="1">
                          <a:solidFill>
                            <a:srgbClr val="617D94"/>
                          </a:solidFill>
                          <a:latin typeface="Calibri"/>
                          <a:ea typeface="Calibri"/>
                          <a:cs typeface="Calibri"/>
                          <a:sym typeface="Calibri"/>
                        </a:rPr>
                        <a:t>personne</a:t>
                      </a:r>
                      <a:r>
                        <a:rPr lang="en-US" sz="3100" u="none" strike="noStrike" cap="none" dirty="0">
                          <a:solidFill>
                            <a:srgbClr val="617D94"/>
                          </a:solidFill>
                          <a:latin typeface="Calibri"/>
                          <a:ea typeface="Calibri"/>
                          <a:cs typeface="Calibri"/>
                          <a:sym typeface="Calibri"/>
                        </a:rPr>
                        <a:t> </a:t>
                      </a:r>
                      <a:r>
                        <a:rPr lang="en-US" sz="3100" u="none" strike="noStrike" cap="none" dirty="0" err="1">
                          <a:solidFill>
                            <a:srgbClr val="617D94"/>
                          </a:solidFill>
                          <a:latin typeface="Calibri"/>
                          <a:ea typeface="Calibri"/>
                          <a:cs typeface="Calibri"/>
                          <a:sym typeface="Calibri"/>
                        </a:rPr>
                        <a:t>handicapée</a:t>
                      </a:r>
                      <a:r>
                        <a:rPr lang="en-US" sz="3100" u="none" strike="noStrike" cap="none" dirty="0">
                          <a:solidFill>
                            <a:srgbClr val="617D94"/>
                          </a:solidFill>
                          <a:latin typeface="Calibri"/>
                          <a:ea typeface="Calibri"/>
                          <a:cs typeface="Calibri"/>
                          <a:sym typeface="Calibri"/>
                        </a:rPr>
                        <a:t> physique, </a:t>
                      </a:r>
                      <a:r>
                        <a:rPr lang="en-US" sz="3100" u="none" strike="noStrike" cap="none" dirty="0" err="1">
                          <a:solidFill>
                            <a:srgbClr val="617D94"/>
                          </a:solidFill>
                          <a:latin typeface="Calibri"/>
                          <a:ea typeface="Calibri"/>
                          <a:cs typeface="Calibri"/>
                          <a:sym typeface="Calibri"/>
                        </a:rPr>
                        <a:t>personne</a:t>
                      </a:r>
                      <a:r>
                        <a:rPr lang="en-US" sz="3100" u="none" strike="noStrike" cap="none" dirty="0">
                          <a:solidFill>
                            <a:srgbClr val="617D94"/>
                          </a:solidFill>
                          <a:latin typeface="Calibri"/>
                          <a:ea typeface="Calibri"/>
                          <a:cs typeface="Calibri"/>
                          <a:sym typeface="Calibri"/>
                        </a:rPr>
                        <a:t> </a:t>
                      </a:r>
                      <a:r>
                        <a:rPr lang="en-US" sz="3100" u="none" strike="noStrike" cap="none" dirty="0" err="1">
                          <a:solidFill>
                            <a:srgbClr val="617D94"/>
                          </a:solidFill>
                          <a:latin typeface="Calibri"/>
                          <a:ea typeface="Calibri"/>
                          <a:cs typeface="Calibri"/>
                          <a:sym typeface="Calibri"/>
                        </a:rPr>
                        <a:t>handicapée</a:t>
                      </a:r>
                      <a:r>
                        <a:rPr lang="en-US" sz="3100" u="none" strike="noStrike" cap="none" dirty="0">
                          <a:solidFill>
                            <a:srgbClr val="617D94"/>
                          </a:solidFill>
                          <a:latin typeface="Calibri"/>
                          <a:ea typeface="Calibri"/>
                          <a:cs typeface="Calibri"/>
                          <a:sym typeface="Calibri"/>
                        </a:rPr>
                        <a:t> physique
Limitations</a:t>
                      </a:r>
                      <a:endParaRPr sz="31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3"/>
                  </a:ext>
                </a:extLst>
              </a:tr>
              <a:tr h="1472904">
                <a:tc>
                  <a:txBody>
                    <a:bodyPr/>
                    <a:lstStyle/>
                    <a:p>
                      <a:pPr marL="0" marR="0" lvl="0" indent="0" algn="just" rtl="0">
                        <a:lnSpc>
                          <a:spcPct val="115000"/>
                        </a:lnSpc>
                        <a:spcBef>
                          <a:spcPts val="0"/>
                        </a:spcBef>
                        <a:spcAft>
                          <a:spcPts val="0"/>
                        </a:spcAft>
                        <a:buClr>
                          <a:schemeClr val="dk1"/>
                        </a:buClr>
                        <a:buSzPts val="2800"/>
                        <a:buFont typeface="Arial"/>
                        <a:buNone/>
                      </a:pPr>
                      <a:r>
                        <a:rPr lang="en-US" sz="3100" u="none" strike="noStrike" cap="none" dirty="0" err="1">
                          <a:solidFill>
                            <a:srgbClr val="617D94"/>
                          </a:solidFill>
                          <a:latin typeface="Calibri"/>
                          <a:ea typeface="Calibri"/>
                          <a:cs typeface="Calibri"/>
                          <a:sym typeface="Calibri"/>
                        </a:rPr>
                        <a:t>Utilisateur</a:t>
                      </a:r>
                      <a:r>
                        <a:rPr lang="en-US" sz="3100" u="none" strike="noStrike" cap="none" dirty="0">
                          <a:solidFill>
                            <a:srgbClr val="617D94"/>
                          </a:solidFill>
                          <a:latin typeface="Calibri"/>
                          <a:ea typeface="Calibri"/>
                          <a:cs typeface="Calibri"/>
                          <a:sym typeface="Calibri"/>
                        </a:rPr>
                        <a:t> de fauteuil </a:t>
                      </a:r>
                      <a:r>
                        <a:rPr lang="en-US" sz="3100" u="none" strike="noStrike" cap="none" dirty="0" err="1">
                          <a:solidFill>
                            <a:srgbClr val="617D94"/>
                          </a:solidFill>
                          <a:latin typeface="Calibri"/>
                          <a:ea typeface="Calibri"/>
                          <a:cs typeface="Calibri"/>
                          <a:sym typeface="Calibri"/>
                        </a:rPr>
                        <a:t>roulant</a:t>
                      </a:r>
                      <a:r>
                        <a:rPr lang="en-US" sz="3100" u="none" strike="noStrike" cap="none" dirty="0">
                          <a:solidFill>
                            <a:srgbClr val="617D94"/>
                          </a:solidFill>
                          <a:latin typeface="Calibri"/>
                          <a:ea typeface="Calibri"/>
                          <a:cs typeface="Calibri"/>
                          <a:sym typeface="Calibri"/>
                        </a:rPr>
                        <a:t>
</a:t>
                      </a:r>
                      <a:r>
                        <a:rPr lang="en-US" sz="3100" u="none" strike="noStrike" cap="none" dirty="0" err="1">
                          <a:solidFill>
                            <a:srgbClr val="617D94"/>
                          </a:solidFill>
                          <a:latin typeface="Calibri"/>
                          <a:ea typeface="Calibri"/>
                          <a:cs typeface="Calibri"/>
                          <a:sym typeface="Calibri"/>
                        </a:rPr>
                        <a:t>personne</a:t>
                      </a:r>
                      <a:r>
                        <a:rPr lang="en-US" sz="3100" u="none" strike="noStrike" cap="none" dirty="0">
                          <a:solidFill>
                            <a:srgbClr val="617D94"/>
                          </a:solidFill>
                          <a:latin typeface="Calibri"/>
                          <a:ea typeface="Calibri"/>
                          <a:cs typeface="Calibri"/>
                          <a:sym typeface="Calibri"/>
                        </a:rPr>
                        <a:t> </a:t>
                      </a:r>
                      <a:r>
                        <a:rPr lang="en-US" sz="3100" u="none" strike="noStrike" cap="none" dirty="0" err="1">
                          <a:solidFill>
                            <a:srgbClr val="617D94"/>
                          </a:solidFill>
                          <a:latin typeface="Calibri"/>
                          <a:ea typeface="Calibri"/>
                          <a:cs typeface="Calibri"/>
                          <a:sym typeface="Calibri"/>
                        </a:rPr>
                        <a:t>en</a:t>
                      </a:r>
                      <a:r>
                        <a:rPr lang="en-US" sz="3100" u="none" strike="noStrike" cap="none" dirty="0">
                          <a:solidFill>
                            <a:srgbClr val="617D94"/>
                          </a:solidFill>
                          <a:latin typeface="Calibri"/>
                          <a:ea typeface="Calibri"/>
                          <a:cs typeface="Calibri"/>
                          <a:sym typeface="Calibri"/>
                        </a:rPr>
                        <a:t> fauteuil </a:t>
                      </a:r>
                      <a:r>
                        <a:rPr lang="en-US" sz="3100" u="none" strike="noStrike" cap="none" dirty="0" err="1">
                          <a:solidFill>
                            <a:srgbClr val="617D94"/>
                          </a:solidFill>
                          <a:latin typeface="Calibri"/>
                          <a:ea typeface="Calibri"/>
                          <a:cs typeface="Calibri"/>
                          <a:sym typeface="Calibri"/>
                        </a:rPr>
                        <a:t>roulant</a:t>
                      </a:r>
                      <a:r>
                        <a:rPr lang="en-US" sz="3100" u="none" strike="noStrike" cap="none" dirty="0">
                          <a:solidFill>
                            <a:srgbClr val="617D94"/>
                          </a:solidFill>
                          <a:latin typeface="Calibri"/>
                          <a:ea typeface="Calibri"/>
                          <a:cs typeface="Calibri"/>
                          <a:sym typeface="Calibri"/>
                        </a:rPr>
                        <a:t>
</a:t>
                      </a:r>
                      <a:r>
                        <a:rPr lang="en-US" sz="3100" u="none" strike="noStrike" cap="none" dirty="0" err="1">
                          <a:solidFill>
                            <a:srgbClr val="617D94"/>
                          </a:solidFill>
                          <a:latin typeface="Calibri"/>
                          <a:ea typeface="Calibri"/>
                          <a:cs typeface="Calibri"/>
                          <a:sym typeface="Calibri"/>
                        </a:rPr>
                        <a:t>personne</a:t>
                      </a:r>
                      <a:r>
                        <a:rPr lang="en-US" sz="3100" u="none" strike="noStrike" cap="none" dirty="0">
                          <a:solidFill>
                            <a:srgbClr val="617D94"/>
                          </a:solidFill>
                          <a:latin typeface="Calibri"/>
                          <a:ea typeface="Calibri"/>
                          <a:cs typeface="Calibri"/>
                          <a:sym typeface="Calibri"/>
                        </a:rPr>
                        <a:t> à </a:t>
                      </a:r>
                      <a:r>
                        <a:rPr lang="en-US" sz="3100" u="none" strike="noStrike" cap="none" dirty="0" err="1">
                          <a:solidFill>
                            <a:srgbClr val="617D94"/>
                          </a:solidFill>
                          <a:latin typeface="Calibri"/>
                          <a:ea typeface="Calibri"/>
                          <a:cs typeface="Calibri"/>
                          <a:sym typeface="Calibri"/>
                        </a:rPr>
                        <a:t>mobilité</a:t>
                      </a:r>
                      <a:r>
                        <a:rPr lang="en-US" sz="3100" u="none" strike="noStrike" cap="none" dirty="0">
                          <a:solidFill>
                            <a:srgbClr val="617D94"/>
                          </a:solidFill>
                          <a:latin typeface="Calibri"/>
                          <a:ea typeface="Calibri"/>
                          <a:cs typeface="Calibri"/>
                          <a:sym typeface="Calibri"/>
                        </a:rPr>
                        <a:t> </a:t>
                      </a:r>
                      <a:r>
                        <a:rPr lang="en-US" sz="3100" u="none" strike="noStrike" cap="none" dirty="0" err="1">
                          <a:solidFill>
                            <a:srgbClr val="617D94"/>
                          </a:solidFill>
                          <a:latin typeface="Calibri"/>
                          <a:ea typeface="Calibri"/>
                          <a:cs typeface="Calibri"/>
                          <a:sym typeface="Calibri"/>
                        </a:rPr>
                        <a:t>réduite</a:t>
                      </a:r>
                      <a:r>
                        <a:rPr lang="en-US" sz="3100" u="none" strike="noStrike" cap="none" dirty="0">
                          <a:solidFill>
                            <a:srgbClr val="617D94"/>
                          </a:solidFill>
                          <a:latin typeface="Calibri"/>
                          <a:ea typeface="Calibri"/>
                          <a:cs typeface="Calibri"/>
                          <a:sym typeface="Calibri"/>
                        </a:rPr>
                        <a:t>
</a:t>
                      </a:r>
                      <a:r>
                        <a:rPr lang="en-US" sz="3100" u="none" strike="noStrike" cap="none" dirty="0" err="1">
                          <a:solidFill>
                            <a:srgbClr val="617D94"/>
                          </a:solidFill>
                          <a:latin typeface="Calibri"/>
                          <a:ea typeface="Calibri"/>
                          <a:cs typeface="Calibri"/>
                          <a:sym typeface="Calibri"/>
                        </a:rPr>
                        <a:t>personne</a:t>
                      </a:r>
                      <a:r>
                        <a:rPr lang="en-US" sz="3100" u="none" strike="noStrike" cap="none" dirty="0">
                          <a:solidFill>
                            <a:srgbClr val="617D94"/>
                          </a:solidFill>
                          <a:latin typeface="Calibri"/>
                          <a:ea typeface="Calibri"/>
                          <a:cs typeface="Calibri"/>
                          <a:sym typeface="Calibri"/>
                        </a:rPr>
                        <a:t> à </a:t>
                      </a:r>
                      <a:r>
                        <a:rPr lang="en-US" sz="3100" u="none" strike="noStrike" cap="none" dirty="0" err="1">
                          <a:solidFill>
                            <a:srgbClr val="617D94"/>
                          </a:solidFill>
                          <a:latin typeface="Calibri"/>
                          <a:ea typeface="Calibri"/>
                          <a:cs typeface="Calibri"/>
                          <a:sym typeface="Calibri"/>
                        </a:rPr>
                        <a:t>mobilité</a:t>
                      </a:r>
                      <a:r>
                        <a:rPr lang="en-US" sz="3100" u="none" strike="noStrike" cap="none" dirty="0">
                          <a:solidFill>
                            <a:srgbClr val="617D94"/>
                          </a:solidFill>
                          <a:latin typeface="Calibri"/>
                          <a:ea typeface="Calibri"/>
                          <a:cs typeface="Calibri"/>
                          <a:sym typeface="Calibri"/>
                        </a:rPr>
                        <a:t> </a:t>
                      </a:r>
                      <a:r>
                        <a:rPr lang="en-US" sz="3100" u="none" strike="noStrike" cap="none" dirty="0" err="1">
                          <a:solidFill>
                            <a:srgbClr val="617D94"/>
                          </a:solidFill>
                          <a:latin typeface="Calibri"/>
                          <a:ea typeface="Calibri"/>
                          <a:cs typeface="Calibri"/>
                          <a:sym typeface="Calibri"/>
                        </a:rPr>
                        <a:t>réduite</a:t>
                      </a:r>
                      <a:r>
                        <a:rPr lang="en-US" sz="3100" u="none" strike="noStrike" cap="none" dirty="0">
                          <a:solidFill>
                            <a:srgbClr val="617D94"/>
                          </a:solidFill>
                          <a:latin typeface="Calibri"/>
                          <a:ea typeface="Calibri"/>
                          <a:cs typeface="Calibri"/>
                          <a:sym typeface="Calibri"/>
                        </a:rPr>
                        <a:t>
</a:t>
                      </a:r>
                      <a:r>
                        <a:rPr lang="en-US" sz="3100" u="none" strike="noStrike" cap="none" dirty="0" err="1">
                          <a:solidFill>
                            <a:srgbClr val="617D94"/>
                          </a:solidFill>
                          <a:latin typeface="Calibri"/>
                          <a:ea typeface="Calibri"/>
                          <a:cs typeface="Calibri"/>
                          <a:sym typeface="Calibri"/>
                        </a:rPr>
                        <a:t>personne</a:t>
                      </a:r>
                      <a:r>
                        <a:rPr lang="en-US" sz="3100" u="none" strike="noStrike" cap="none" dirty="0">
                          <a:solidFill>
                            <a:srgbClr val="617D94"/>
                          </a:solidFill>
                          <a:latin typeface="Calibri"/>
                          <a:ea typeface="Calibri"/>
                          <a:cs typeface="Calibri"/>
                          <a:sym typeface="Calibri"/>
                        </a:rPr>
                        <a:t> </a:t>
                      </a:r>
                      <a:r>
                        <a:rPr lang="en-US" sz="3100" u="none" strike="noStrike" cap="none" dirty="0" err="1">
                          <a:solidFill>
                            <a:srgbClr val="617D94"/>
                          </a:solidFill>
                          <a:latin typeface="Calibri"/>
                          <a:ea typeface="Calibri"/>
                          <a:cs typeface="Calibri"/>
                          <a:sym typeface="Calibri"/>
                        </a:rPr>
                        <a:t>utilisant</a:t>
                      </a:r>
                      <a:r>
                        <a:rPr lang="en-US" sz="3100" u="none" strike="noStrike" cap="none" dirty="0">
                          <a:solidFill>
                            <a:srgbClr val="617D94"/>
                          </a:solidFill>
                          <a:latin typeface="Calibri"/>
                          <a:ea typeface="Calibri"/>
                          <a:cs typeface="Calibri"/>
                          <a:sym typeface="Calibri"/>
                        </a:rPr>
                        <a:t> un </a:t>
                      </a:r>
                      <a:r>
                        <a:rPr lang="en-US" sz="3100" u="none" strike="noStrike" cap="none" dirty="0" err="1">
                          <a:solidFill>
                            <a:srgbClr val="617D94"/>
                          </a:solidFill>
                          <a:latin typeface="Calibri"/>
                          <a:ea typeface="Calibri"/>
                          <a:cs typeface="Calibri"/>
                          <a:sym typeface="Calibri"/>
                        </a:rPr>
                        <a:t>appareil</a:t>
                      </a:r>
                      <a:r>
                        <a:rPr lang="en-US" sz="3100" u="none" strike="noStrike" cap="none" dirty="0">
                          <a:solidFill>
                            <a:srgbClr val="617D94"/>
                          </a:solidFill>
                          <a:latin typeface="Calibri"/>
                          <a:ea typeface="Calibri"/>
                          <a:cs typeface="Calibri"/>
                          <a:sym typeface="Calibri"/>
                        </a:rPr>
                        <a:t> </a:t>
                      </a:r>
                      <a:r>
                        <a:rPr lang="en-US" sz="3100" u="none" strike="noStrike" cap="none" dirty="0" err="1">
                          <a:solidFill>
                            <a:srgbClr val="617D94"/>
                          </a:solidFill>
                          <a:latin typeface="Calibri"/>
                          <a:ea typeface="Calibri"/>
                          <a:cs typeface="Calibri"/>
                          <a:sym typeface="Calibri"/>
                        </a:rPr>
                        <a:t>d’aide</a:t>
                      </a:r>
                      <a:r>
                        <a:rPr lang="en-US" sz="3100" u="none" strike="noStrike" cap="none" dirty="0">
                          <a:solidFill>
                            <a:srgbClr val="617D94"/>
                          </a:solidFill>
                          <a:latin typeface="Calibri"/>
                          <a:ea typeface="Calibri"/>
                          <a:cs typeface="Calibri"/>
                          <a:sym typeface="Calibri"/>
                        </a:rPr>
                        <a:t> à la </a:t>
                      </a:r>
                      <a:r>
                        <a:rPr lang="en-US" sz="3100" u="none" strike="noStrike" cap="none" dirty="0" err="1">
                          <a:solidFill>
                            <a:srgbClr val="617D94"/>
                          </a:solidFill>
                          <a:latin typeface="Calibri"/>
                          <a:ea typeface="Calibri"/>
                          <a:cs typeface="Calibri"/>
                          <a:sym typeface="Calibri"/>
                        </a:rPr>
                        <a:t>mobilité</a:t>
                      </a:r>
                      <a:endParaRPr sz="31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2800"/>
                        <a:buFont typeface="Arial"/>
                        <a:buNone/>
                      </a:pPr>
                      <a:r>
                        <a:rPr lang="en-US" sz="3100" u="none" strike="noStrike" cap="none" dirty="0" err="1">
                          <a:solidFill>
                            <a:srgbClr val="617D94"/>
                          </a:solidFill>
                          <a:latin typeface="Calibri"/>
                          <a:ea typeface="Calibri"/>
                          <a:cs typeface="Calibri"/>
                          <a:sym typeface="Calibri"/>
                        </a:rPr>
                        <a:t>immobilisé</a:t>
                      </a:r>
                      <a:r>
                        <a:rPr lang="en-US" sz="3100" u="none" strike="noStrike" cap="none" dirty="0">
                          <a:solidFill>
                            <a:srgbClr val="617D94"/>
                          </a:solidFill>
                          <a:latin typeface="Calibri"/>
                          <a:ea typeface="Calibri"/>
                          <a:cs typeface="Calibri"/>
                          <a:sym typeface="Calibri"/>
                        </a:rPr>
                        <a:t> dans un fauteuil </a:t>
                      </a:r>
                      <a:r>
                        <a:rPr lang="en-US" sz="3100" u="none" strike="noStrike" cap="none" dirty="0" err="1">
                          <a:solidFill>
                            <a:srgbClr val="617D94"/>
                          </a:solidFill>
                          <a:latin typeface="Calibri"/>
                          <a:ea typeface="Calibri"/>
                          <a:cs typeface="Calibri"/>
                          <a:sym typeface="Calibri"/>
                        </a:rPr>
                        <a:t>roulant</a:t>
                      </a:r>
                      <a:r>
                        <a:rPr lang="en-US" sz="3100" u="none" strike="noStrike" cap="none" dirty="0">
                          <a:solidFill>
                            <a:srgbClr val="617D94"/>
                          </a:solidFill>
                          <a:latin typeface="Calibri"/>
                          <a:ea typeface="Calibri"/>
                          <a:cs typeface="Calibri"/>
                          <a:sym typeface="Calibri"/>
                        </a:rPr>
                        <a:t>
</a:t>
                      </a:r>
                      <a:r>
                        <a:rPr lang="en-US" sz="3100" u="none" strike="noStrike" cap="none" dirty="0" err="1">
                          <a:solidFill>
                            <a:srgbClr val="617D94"/>
                          </a:solidFill>
                          <a:latin typeface="Calibri"/>
                          <a:ea typeface="Calibri"/>
                          <a:cs typeface="Calibri"/>
                          <a:sym typeface="Calibri"/>
                        </a:rPr>
                        <a:t>en</a:t>
                      </a:r>
                      <a:r>
                        <a:rPr lang="en-US" sz="3100" u="none" strike="noStrike" cap="none" dirty="0">
                          <a:solidFill>
                            <a:srgbClr val="617D94"/>
                          </a:solidFill>
                          <a:latin typeface="Calibri"/>
                          <a:ea typeface="Calibri"/>
                          <a:cs typeface="Calibri"/>
                          <a:sym typeface="Calibri"/>
                        </a:rPr>
                        <a:t> fauteuil </a:t>
                      </a:r>
                      <a:r>
                        <a:rPr lang="en-US" sz="3100" u="none" strike="noStrike" cap="none" dirty="0" err="1">
                          <a:solidFill>
                            <a:srgbClr val="617D94"/>
                          </a:solidFill>
                          <a:latin typeface="Calibri"/>
                          <a:ea typeface="Calibri"/>
                          <a:cs typeface="Calibri"/>
                          <a:sym typeface="Calibri"/>
                        </a:rPr>
                        <a:t>roulant</a:t>
                      </a:r>
                      <a:endParaRPr sz="31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417" name="Google Shape;417;p20"/>
          <p:cNvSpPr txBox="1">
            <a:spLocks noGrp="1"/>
          </p:cNvSpPr>
          <p:nvPr>
            <p:ph type="body" idx="4294967295"/>
          </p:nvPr>
        </p:nvSpPr>
        <p:spPr>
          <a:xfrm>
            <a:off x="3167750" y="976975"/>
            <a:ext cx="19887600" cy="747000"/>
          </a:xfrm>
          <a:prstGeom prst="rect">
            <a:avLst/>
          </a:prstGeom>
          <a:noFill/>
          <a:ln>
            <a:noFill/>
          </a:ln>
        </p:spPr>
        <p:txBody>
          <a:bodyPr spcFirstLastPara="1" wrap="square" lIns="50800" tIns="50800" rIns="50800" bIns="50800" anchor="t" anchorCtr="0">
            <a:normAutofit/>
          </a:bodyPr>
          <a:lstStyle/>
          <a:p>
            <a:pPr marL="0" lvl="0" indent="0">
              <a:lnSpc>
                <a:spcPct val="100000"/>
              </a:lnSpc>
              <a:spcBef>
                <a:spcPts val="0"/>
              </a:spcBef>
              <a:buClr>
                <a:srgbClr val="000000"/>
              </a:buClr>
              <a:buSzPts val="4800"/>
              <a:buNone/>
            </a:pPr>
            <a:r>
              <a:rPr lang="en-US" dirty="0"/>
              <a:t>Un </a:t>
            </a:r>
            <a:r>
              <a:rPr lang="en-US" dirty="0" err="1"/>
              <a:t>langage</a:t>
            </a:r>
            <a:r>
              <a:rPr lang="en-US" dirty="0"/>
              <a:t> qui </a:t>
            </a:r>
            <a:r>
              <a:rPr lang="en-US" dirty="0" err="1"/>
              <a:t>inclut</a:t>
            </a:r>
            <a:r>
              <a:rPr lang="en-US" dirty="0"/>
              <a:t> et </a:t>
            </a:r>
            <a:r>
              <a:rPr lang="en-US" dirty="0" err="1"/>
              <a:t>prend</a:t>
            </a:r>
            <a:r>
              <a:rPr lang="en-US" dirty="0"/>
              <a:t> </a:t>
            </a:r>
            <a:r>
              <a:rPr lang="en-US" dirty="0" err="1"/>
              <a:t>en</a:t>
            </a:r>
            <a:r>
              <a:rPr lang="en-US" dirty="0"/>
              <a:t> </a:t>
            </a:r>
            <a:r>
              <a:rPr lang="en-US" dirty="0" err="1"/>
              <a:t>compte</a:t>
            </a:r>
            <a:r>
              <a:rPr lang="en-US" dirty="0"/>
              <a:t> les </a:t>
            </a:r>
            <a:r>
              <a:rPr lang="en-US" dirty="0" err="1"/>
              <a:t>personnes</a:t>
            </a:r>
            <a:r>
              <a:rPr lang="en-US" dirty="0"/>
              <a:t> </a:t>
            </a:r>
            <a:r>
              <a:rPr lang="en-US" dirty="0" err="1"/>
              <a:t>handicapées</a:t>
            </a:r>
            <a:r>
              <a:rPr lang="en-US" dirty="0"/>
              <a:t> :</a:t>
            </a:r>
            <a:endParaRPr sz="4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graphicFrame>
        <p:nvGraphicFramePr>
          <p:cNvPr id="422" name="Google Shape;422;p21"/>
          <p:cNvGraphicFramePr/>
          <p:nvPr>
            <p:extLst>
              <p:ext uri="{D42A27DB-BD31-4B8C-83A1-F6EECF244321}">
                <p14:modId xmlns:p14="http://schemas.microsoft.com/office/powerpoint/2010/main" val="141457600"/>
              </p:ext>
            </p:extLst>
          </p:nvPr>
        </p:nvGraphicFramePr>
        <p:xfrm>
          <a:off x="3312743" y="2951049"/>
          <a:ext cx="18141675" cy="8410412"/>
        </p:xfrm>
        <a:graphic>
          <a:graphicData uri="http://schemas.openxmlformats.org/drawingml/2006/table">
            <a:tbl>
              <a:tblPr firstRow="1" firstCol="1" bandRow="1">
                <a:noFill/>
                <a:tableStyleId>{50749D23-B773-44D7-8287-5266AF6B0BF5}</a:tableStyleId>
              </a:tblPr>
              <a:tblGrid>
                <a:gridCol w="10776075">
                  <a:extLst>
                    <a:ext uri="{9D8B030D-6E8A-4147-A177-3AD203B41FA5}">
                      <a16:colId xmlns:a16="http://schemas.microsoft.com/office/drawing/2014/main" val="20000"/>
                    </a:ext>
                  </a:extLst>
                </a:gridCol>
                <a:gridCol w="7365600">
                  <a:extLst>
                    <a:ext uri="{9D8B030D-6E8A-4147-A177-3AD203B41FA5}">
                      <a16:colId xmlns:a16="http://schemas.microsoft.com/office/drawing/2014/main" val="20001"/>
                    </a:ext>
                  </a:extLst>
                </a:gridCol>
              </a:tblGrid>
              <a:tr h="994250">
                <a:tc>
                  <a:txBody>
                    <a:bodyPr/>
                    <a:lstStyle/>
                    <a:p>
                      <a:pPr marL="0" marR="0" lvl="0" indent="0" algn="just" rtl="0">
                        <a:lnSpc>
                          <a:spcPct val="150000"/>
                        </a:lnSpc>
                        <a:spcBef>
                          <a:spcPts val="0"/>
                        </a:spcBef>
                        <a:spcAft>
                          <a:spcPts val="0"/>
                        </a:spcAft>
                        <a:buClr>
                          <a:schemeClr val="dk1"/>
                        </a:buClr>
                        <a:buSzPts val="4400"/>
                        <a:buFont typeface="Arial"/>
                        <a:buNone/>
                      </a:pPr>
                      <a:r>
                        <a:rPr lang="en-US" sz="4000" b="1" u="none" strike="noStrike" cap="none" dirty="0">
                          <a:solidFill>
                            <a:srgbClr val="617D94"/>
                          </a:solidFill>
                          <a:latin typeface="Calibri"/>
                          <a:ea typeface="Calibri"/>
                          <a:cs typeface="Calibri"/>
                          <a:sym typeface="Calibri"/>
                        </a:rPr>
                        <a:t>Termes </a:t>
                      </a:r>
                      <a:r>
                        <a:rPr lang="en-US" sz="4000" b="1" u="none" strike="noStrike" cap="none" dirty="0" err="1">
                          <a:solidFill>
                            <a:srgbClr val="617D94"/>
                          </a:solidFill>
                          <a:latin typeface="Calibri"/>
                          <a:ea typeface="Calibri"/>
                          <a:cs typeface="Calibri"/>
                          <a:sym typeface="Calibri"/>
                        </a:rPr>
                        <a:t>appropriés</a:t>
                      </a:r>
                      <a:endParaRPr sz="4000" b="1"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50000"/>
                        </a:lnSpc>
                        <a:spcBef>
                          <a:spcPts val="0"/>
                        </a:spcBef>
                        <a:spcAft>
                          <a:spcPts val="0"/>
                        </a:spcAft>
                        <a:buClr>
                          <a:schemeClr val="dk1"/>
                        </a:buClr>
                        <a:buSzPts val="4400"/>
                        <a:buFont typeface="Arial"/>
                        <a:buNone/>
                      </a:pPr>
                      <a:r>
                        <a:rPr lang="en-US" sz="4000" b="1" u="none" strike="noStrike" cap="none" dirty="0">
                          <a:solidFill>
                            <a:srgbClr val="617D94"/>
                          </a:solidFill>
                          <a:latin typeface="Calibri"/>
                          <a:ea typeface="Calibri"/>
                          <a:cs typeface="Calibri"/>
                          <a:sym typeface="Calibri"/>
                        </a:rPr>
                        <a:t>Termes </a:t>
                      </a:r>
                      <a:r>
                        <a:rPr lang="en-US" sz="4000" b="1" u="none" strike="noStrike" cap="none" dirty="0" err="1">
                          <a:solidFill>
                            <a:srgbClr val="617D94"/>
                          </a:solidFill>
                          <a:latin typeface="Calibri"/>
                          <a:ea typeface="Calibri"/>
                          <a:cs typeface="Calibri"/>
                          <a:sym typeface="Calibri"/>
                        </a:rPr>
                        <a:t>inappropriés</a:t>
                      </a:r>
                      <a:endParaRPr sz="4000" b="1"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0"/>
                  </a:ext>
                </a:extLst>
              </a:tr>
              <a:tr h="1626425">
                <a:tc>
                  <a:txBody>
                    <a:bodyPr/>
                    <a:lstStyle/>
                    <a:p>
                      <a:pPr marL="0" marR="0" lvl="0" indent="0" algn="just" rtl="0">
                        <a:lnSpc>
                          <a:spcPct val="115000"/>
                        </a:lnSpc>
                        <a:spcBef>
                          <a:spcPts val="0"/>
                        </a:spcBef>
                        <a:spcAft>
                          <a:spcPts val="0"/>
                        </a:spcAft>
                        <a:buClr>
                          <a:schemeClr val="dk1"/>
                        </a:buClr>
                        <a:buSzPts val="3600"/>
                        <a:buFont typeface="Arial"/>
                        <a:buNone/>
                      </a:pPr>
                      <a:r>
                        <a:rPr lang="en-US" sz="3200" u="none" strike="noStrike" cap="none" dirty="0" err="1">
                          <a:solidFill>
                            <a:srgbClr val="617D94"/>
                          </a:solidFill>
                          <a:latin typeface="Calibri"/>
                          <a:ea typeface="Calibri"/>
                          <a:cs typeface="Calibri"/>
                          <a:sym typeface="Calibri"/>
                        </a:rPr>
                        <a:t>personne</a:t>
                      </a:r>
                      <a:r>
                        <a:rPr lang="en-US" sz="3200" u="none" strike="noStrike" cap="none" dirty="0">
                          <a:solidFill>
                            <a:srgbClr val="617D94"/>
                          </a:solidFill>
                          <a:latin typeface="Calibri"/>
                          <a:ea typeface="Calibri"/>
                          <a:cs typeface="Calibri"/>
                          <a:sym typeface="Calibri"/>
                        </a:rPr>
                        <a:t> de petite taille, </a:t>
                      </a:r>
                      <a:r>
                        <a:rPr lang="en-US" sz="3200" u="none" strike="noStrike" cap="none" dirty="0" err="1">
                          <a:solidFill>
                            <a:srgbClr val="617D94"/>
                          </a:solidFill>
                          <a:latin typeface="Calibri"/>
                          <a:ea typeface="Calibri"/>
                          <a:cs typeface="Calibri"/>
                          <a:sym typeface="Calibri"/>
                        </a:rPr>
                        <a:t>personne</a:t>
                      </a:r>
                      <a:r>
                        <a:rPr lang="en-US" sz="3200" u="none" strike="noStrike" cap="none" dirty="0">
                          <a:solidFill>
                            <a:srgbClr val="617D94"/>
                          </a:solidFill>
                          <a:latin typeface="Calibri"/>
                          <a:ea typeface="Calibri"/>
                          <a:cs typeface="Calibri"/>
                          <a:sym typeface="Calibri"/>
                        </a:rPr>
                        <a:t> de petite taille
</a:t>
                      </a:r>
                      <a:r>
                        <a:rPr lang="en-US" sz="3200" u="none" strike="noStrike" cap="none" dirty="0" err="1">
                          <a:solidFill>
                            <a:srgbClr val="617D94"/>
                          </a:solidFill>
                          <a:latin typeface="Calibri"/>
                          <a:ea typeface="Calibri"/>
                          <a:cs typeface="Calibri"/>
                          <a:sym typeface="Calibri"/>
                        </a:rPr>
                        <a:t>une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personne</a:t>
                      </a:r>
                      <a:r>
                        <a:rPr lang="en-US" sz="3200" u="none" strike="noStrike" cap="none" dirty="0">
                          <a:solidFill>
                            <a:srgbClr val="617D94"/>
                          </a:solidFill>
                          <a:latin typeface="Calibri"/>
                          <a:ea typeface="Calibri"/>
                          <a:cs typeface="Calibri"/>
                          <a:sym typeface="Calibri"/>
                        </a:rPr>
                        <a:t> à </a:t>
                      </a:r>
                      <a:r>
                        <a:rPr lang="en-US" sz="3200" u="none" strike="noStrike" cap="none" dirty="0" err="1">
                          <a:solidFill>
                            <a:srgbClr val="617D94"/>
                          </a:solidFill>
                          <a:latin typeface="Calibri"/>
                          <a:ea typeface="Calibri"/>
                          <a:cs typeface="Calibri"/>
                          <a:sym typeface="Calibri"/>
                        </a:rPr>
                        <a:t>croissance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restreinte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ou</a:t>
                      </a:r>
                      <a:r>
                        <a:rPr lang="en-US" sz="3200" u="none" strike="noStrike" cap="none" dirty="0">
                          <a:solidFill>
                            <a:srgbClr val="617D94"/>
                          </a:solidFill>
                          <a:latin typeface="Calibri"/>
                          <a:ea typeface="Calibri"/>
                          <a:cs typeface="Calibri"/>
                          <a:sym typeface="Calibri"/>
                        </a:rPr>
                        <a:t> de petite taille
</a:t>
                      </a:r>
                      <a:r>
                        <a:rPr lang="en-US" sz="3200" u="none" strike="noStrike" cap="none" dirty="0" err="1">
                          <a:solidFill>
                            <a:srgbClr val="617D94"/>
                          </a:solidFill>
                          <a:latin typeface="Calibri"/>
                          <a:ea typeface="Calibri"/>
                          <a:cs typeface="Calibri"/>
                          <a:sym typeface="Calibri"/>
                        </a:rPr>
                        <a:t>personne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atteinte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d’achondroplasie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seulement</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si</a:t>
                      </a:r>
                      <a:r>
                        <a:rPr lang="en-US" sz="3200" u="none" strike="noStrike" cap="none" dirty="0">
                          <a:solidFill>
                            <a:srgbClr val="617D94"/>
                          </a:solidFill>
                          <a:latin typeface="Calibri"/>
                          <a:ea typeface="Calibri"/>
                          <a:cs typeface="Calibri"/>
                          <a:sym typeface="Calibri"/>
                        </a:rPr>
                        <a:t> la </a:t>
                      </a:r>
                      <a:r>
                        <a:rPr lang="en-US" sz="3200" u="none" strike="noStrike" cap="none" dirty="0" err="1">
                          <a:solidFill>
                            <a:srgbClr val="617D94"/>
                          </a:solidFill>
                          <a:latin typeface="Calibri"/>
                          <a:ea typeface="Calibri"/>
                          <a:cs typeface="Calibri"/>
                          <a:sym typeface="Calibri"/>
                        </a:rPr>
                        <a:t>personne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est</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atteinte</a:t>
                      </a:r>
                      <a:r>
                        <a:rPr lang="en-US" sz="3200" u="none" strike="noStrike" cap="none" dirty="0">
                          <a:solidFill>
                            <a:srgbClr val="617D94"/>
                          </a:solidFill>
                          <a:latin typeface="Calibri"/>
                          <a:ea typeface="Calibri"/>
                          <a:cs typeface="Calibri"/>
                          <a:sym typeface="Calibri"/>
                        </a:rPr>
                        <a:t> de </a:t>
                      </a:r>
                      <a:r>
                        <a:rPr lang="en-US" sz="3200" u="none" strike="noStrike" cap="none" dirty="0" err="1">
                          <a:solidFill>
                            <a:srgbClr val="617D94"/>
                          </a:solidFill>
                          <a:latin typeface="Calibri"/>
                          <a:ea typeface="Calibri"/>
                          <a:cs typeface="Calibri"/>
                          <a:sym typeface="Calibri"/>
                        </a:rPr>
                        <a:t>cette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maladie</a:t>
                      </a:r>
                      <a:r>
                        <a:rPr lang="en-US" sz="3200" u="none" strike="noStrike" cap="none" dirty="0">
                          <a:solidFill>
                            <a:srgbClr val="617D94"/>
                          </a:solidFill>
                          <a:latin typeface="Calibri"/>
                          <a:ea typeface="Calibri"/>
                          <a:cs typeface="Calibri"/>
                          <a:sym typeface="Calibri"/>
                        </a:rPr>
                        <a:t>)</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3600"/>
                        <a:buFont typeface="Arial"/>
                        <a:buNone/>
                      </a:pPr>
                      <a:r>
                        <a:rPr lang="en-US" sz="3200" u="none" strike="noStrike" cap="none" dirty="0" err="1">
                          <a:solidFill>
                            <a:srgbClr val="617D94"/>
                          </a:solidFill>
                          <a:latin typeface="Calibri"/>
                          <a:ea typeface="Calibri"/>
                          <a:cs typeface="Calibri"/>
                          <a:sym typeface="Calibri"/>
                        </a:rPr>
                        <a:t>nain</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nain</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1"/>
                  </a:ext>
                </a:extLst>
              </a:tr>
              <a:tr h="1167675">
                <a:tc>
                  <a:txBody>
                    <a:bodyPr/>
                    <a:lstStyle/>
                    <a:p>
                      <a:pPr marL="0" marR="0" lvl="0" indent="0" algn="just" rtl="0">
                        <a:lnSpc>
                          <a:spcPct val="115000"/>
                        </a:lnSpc>
                        <a:spcBef>
                          <a:spcPts val="0"/>
                        </a:spcBef>
                        <a:spcAft>
                          <a:spcPts val="0"/>
                        </a:spcAft>
                        <a:buClr>
                          <a:schemeClr val="dk1"/>
                        </a:buClr>
                        <a:buSzPts val="3600"/>
                        <a:buFont typeface="Arial"/>
                        <a:buNone/>
                      </a:pPr>
                      <a:r>
                        <a:rPr lang="en-US" sz="3200" u="none" strike="noStrike" cap="none" dirty="0" err="1">
                          <a:solidFill>
                            <a:srgbClr val="617D94"/>
                          </a:solidFill>
                          <a:latin typeface="Calibri"/>
                          <a:ea typeface="Calibri"/>
                          <a:cs typeface="Calibri"/>
                          <a:sym typeface="Calibri"/>
                        </a:rPr>
                        <a:t>personne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atteinte</a:t>
                      </a:r>
                      <a:r>
                        <a:rPr lang="en-US" sz="3200" u="none" strike="noStrike" cap="none" dirty="0">
                          <a:solidFill>
                            <a:srgbClr val="617D94"/>
                          </a:solidFill>
                          <a:latin typeface="Calibri"/>
                          <a:ea typeface="Calibri"/>
                          <a:cs typeface="Calibri"/>
                          <a:sym typeface="Calibri"/>
                        </a:rPr>
                        <a:t> du syndrome de Down
</a:t>
                      </a:r>
                      <a:r>
                        <a:rPr lang="en-US" sz="3200" u="none" strike="noStrike" cap="none" dirty="0" err="1">
                          <a:solidFill>
                            <a:srgbClr val="617D94"/>
                          </a:solidFill>
                          <a:latin typeface="Calibri"/>
                          <a:ea typeface="Calibri"/>
                          <a:cs typeface="Calibri"/>
                          <a:sym typeface="Calibri"/>
                        </a:rPr>
                        <a:t>personne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atteinte</a:t>
                      </a:r>
                      <a:r>
                        <a:rPr lang="en-US" sz="3200" u="none" strike="noStrike" cap="none" dirty="0">
                          <a:solidFill>
                            <a:srgbClr val="617D94"/>
                          </a:solidFill>
                          <a:latin typeface="Calibri"/>
                          <a:ea typeface="Calibri"/>
                          <a:cs typeface="Calibri"/>
                          <a:sym typeface="Calibri"/>
                        </a:rPr>
                        <a:t> de </a:t>
                      </a:r>
                      <a:r>
                        <a:rPr lang="en-US" sz="3200" u="none" strike="noStrike" cap="none" dirty="0" err="1">
                          <a:solidFill>
                            <a:srgbClr val="617D94"/>
                          </a:solidFill>
                          <a:latin typeface="Calibri"/>
                          <a:ea typeface="Calibri"/>
                          <a:cs typeface="Calibri"/>
                          <a:sym typeface="Calibri"/>
                        </a:rPr>
                        <a:t>trisomie</a:t>
                      </a:r>
                      <a:r>
                        <a:rPr lang="en-US" sz="3200" u="none" strike="noStrike" cap="none" dirty="0">
                          <a:solidFill>
                            <a:srgbClr val="617D94"/>
                          </a:solidFill>
                          <a:latin typeface="Calibri"/>
                          <a:ea typeface="Calibri"/>
                          <a:cs typeface="Calibri"/>
                          <a:sym typeface="Calibri"/>
                        </a:rPr>
                        <a:t> 21</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3600"/>
                        <a:buFont typeface="Arial"/>
                        <a:buNone/>
                      </a:pPr>
                      <a:r>
                        <a:rPr lang="en-US" sz="3200" u="none" strike="noStrike" cap="none" dirty="0" err="1">
                          <a:solidFill>
                            <a:srgbClr val="617D94"/>
                          </a:solidFill>
                          <a:latin typeface="Calibri"/>
                          <a:ea typeface="Calibri"/>
                          <a:cs typeface="Calibri"/>
                          <a:sym typeface="Calibri"/>
                        </a:rPr>
                        <a:t>mongoloïde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personne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spéciale</a:t>
                      </a:r>
                      <a:r>
                        <a:rPr lang="en-US" sz="3200" u="none" strike="noStrike" cap="none" dirty="0">
                          <a:solidFill>
                            <a:srgbClr val="617D94"/>
                          </a:solidFill>
                          <a:latin typeface="Calibri"/>
                          <a:ea typeface="Calibri"/>
                          <a:cs typeface="Calibri"/>
                          <a:sym typeface="Calibri"/>
                        </a:rPr>
                        <a:t>, Down</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2"/>
                  </a:ext>
                </a:extLst>
              </a:tr>
              <a:tr h="581950">
                <a:tc>
                  <a:txBody>
                    <a:bodyPr/>
                    <a:lstStyle/>
                    <a:p>
                      <a:pPr marL="0" marR="0" lvl="0" indent="0" algn="just" rtl="0">
                        <a:lnSpc>
                          <a:spcPct val="115000"/>
                        </a:lnSpc>
                        <a:spcBef>
                          <a:spcPts val="0"/>
                        </a:spcBef>
                        <a:spcAft>
                          <a:spcPts val="0"/>
                        </a:spcAft>
                        <a:buClr>
                          <a:schemeClr val="dk1"/>
                        </a:buClr>
                        <a:buSzPts val="3600"/>
                        <a:buFont typeface="Arial"/>
                        <a:buNone/>
                      </a:pPr>
                      <a:r>
                        <a:rPr lang="en-US" sz="3200" u="none" strike="noStrike" cap="none" dirty="0" err="1">
                          <a:solidFill>
                            <a:srgbClr val="617D94"/>
                          </a:solidFill>
                          <a:latin typeface="Calibri"/>
                          <a:ea typeface="Calibri"/>
                          <a:cs typeface="Calibri"/>
                          <a:sym typeface="Calibri"/>
                        </a:rPr>
                        <a:t>personne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atteinte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d’albinisme</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3600"/>
                        <a:buFont typeface="Arial"/>
                        <a:buNone/>
                      </a:pPr>
                      <a:r>
                        <a:rPr lang="en-US" sz="3200" u="none" strike="noStrike" cap="none" dirty="0">
                          <a:solidFill>
                            <a:srgbClr val="617D94"/>
                          </a:solidFill>
                          <a:latin typeface="Calibri"/>
                          <a:ea typeface="Calibri"/>
                          <a:cs typeface="Calibri"/>
                          <a:sym typeface="Calibri"/>
                        </a:rPr>
                        <a:t>albinos</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3"/>
                  </a:ext>
                </a:extLst>
              </a:tr>
              <a:tr h="581950">
                <a:tc>
                  <a:txBody>
                    <a:bodyPr/>
                    <a:lstStyle/>
                    <a:p>
                      <a:pPr marL="0" marR="0" lvl="0" indent="0" algn="just" rtl="0">
                        <a:lnSpc>
                          <a:spcPct val="115000"/>
                        </a:lnSpc>
                        <a:spcBef>
                          <a:spcPts val="0"/>
                        </a:spcBef>
                        <a:spcAft>
                          <a:spcPts val="0"/>
                        </a:spcAft>
                        <a:buClr>
                          <a:schemeClr val="dk1"/>
                        </a:buClr>
                        <a:buSzPts val="3600"/>
                        <a:buFont typeface="Arial"/>
                        <a:buNone/>
                      </a:pPr>
                      <a:r>
                        <a:rPr lang="en-US" sz="3200" u="none" strike="noStrike" cap="none" dirty="0" err="1">
                          <a:solidFill>
                            <a:srgbClr val="617D94"/>
                          </a:solidFill>
                          <a:latin typeface="Calibri"/>
                          <a:ea typeface="Calibri"/>
                          <a:cs typeface="Calibri"/>
                          <a:sym typeface="Calibri"/>
                        </a:rPr>
                        <a:t>personne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touchée</a:t>
                      </a:r>
                      <a:r>
                        <a:rPr lang="en-US" sz="3200" u="none" strike="noStrike" cap="none" dirty="0">
                          <a:solidFill>
                            <a:srgbClr val="617D94"/>
                          </a:solidFill>
                          <a:latin typeface="Calibri"/>
                          <a:ea typeface="Calibri"/>
                          <a:cs typeface="Calibri"/>
                          <a:sym typeface="Calibri"/>
                        </a:rPr>
                        <a:t> par la </a:t>
                      </a:r>
                      <a:r>
                        <a:rPr lang="en-US" sz="3200" u="none" strike="noStrike" cap="none" dirty="0" err="1">
                          <a:solidFill>
                            <a:srgbClr val="617D94"/>
                          </a:solidFill>
                          <a:latin typeface="Calibri"/>
                          <a:ea typeface="Calibri"/>
                          <a:cs typeface="Calibri"/>
                          <a:sym typeface="Calibri"/>
                        </a:rPr>
                        <a:t>lèpre</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3600"/>
                        <a:buFont typeface="Arial"/>
                        <a:buNone/>
                      </a:pPr>
                      <a:r>
                        <a:rPr lang="en-US" sz="3200" u="none" strike="noStrike" cap="none" dirty="0" err="1">
                          <a:solidFill>
                            <a:srgbClr val="617D94"/>
                          </a:solidFill>
                          <a:latin typeface="Calibri"/>
                          <a:ea typeface="Calibri"/>
                          <a:cs typeface="Calibri"/>
                          <a:sym typeface="Calibri"/>
                        </a:rPr>
                        <a:t>lépreux</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4"/>
                  </a:ext>
                </a:extLst>
              </a:tr>
              <a:tr h="1224675">
                <a:tc>
                  <a:txBody>
                    <a:bodyPr/>
                    <a:lstStyle/>
                    <a:p>
                      <a:pPr marL="0" marR="0" lvl="0" indent="0" algn="just" rtl="0">
                        <a:lnSpc>
                          <a:spcPct val="115000"/>
                        </a:lnSpc>
                        <a:spcBef>
                          <a:spcPts val="0"/>
                        </a:spcBef>
                        <a:spcAft>
                          <a:spcPts val="0"/>
                        </a:spcAft>
                        <a:buClr>
                          <a:schemeClr val="dk1"/>
                        </a:buClr>
                        <a:buSzPts val="3600"/>
                        <a:buFont typeface="Arial"/>
                        <a:buNone/>
                      </a:pPr>
                      <a:r>
                        <a:rPr lang="en-US" sz="3200" u="none" strike="noStrike" cap="none" dirty="0" err="1">
                          <a:solidFill>
                            <a:srgbClr val="617D94"/>
                          </a:solidFill>
                          <a:latin typeface="Calibri"/>
                          <a:ea typeface="Calibri"/>
                          <a:cs typeface="Calibri"/>
                          <a:sym typeface="Calibri"/>
                        </a:rPr>
                        <a:t>personne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utilisant</a:t>
                      </a:r>
                      <a:r>
                        <a:rPr lang="en-US" sz="3200" u="none" strike="noStrike" cap="none" dirty="0">
                          <a:solidFill>
                            <a:srgbClr val="617D94"/>
                          </a:solidFill>
                          <a:latin typeface="Calibri"/>
                          <a:ea typeface="Calibri"/>
                          <a:cs typeface="Calibri"/>
                          <a:sym typeface="Calibri"/>
                        </a:rPr>
                        <a:t> un </a:t>
                      </a:r>
                      <a:r>
                        <a:rPr lang="en-US" sz="3200" u="none" strike="noStrike" cap="none" dirty="0" err="1">
                          <a:solidFill>
                            <a:srgbClr val="617D94"/>
                          </a:solidFill>
                          <a:latin typeface="Calibri"/>
                          <a:ea typeface="Calibri"/>
                          <a:cs typeface="Calibri"/>
                          <a:sym typeface="Calibri"/>
                        </a:rPr>
                        <a:t>appareil</a:t>
                      </a:r>
                      <a:r>
                        <a:rPr lang="en-US" sz="3200" u="none" strike="noStrike" cap="none" dirty="0">
                          <a:solidFill>
                            <a:srgbClr val="617D94"/>
                          </a:solidFill>
                          <a:latin typeface="Calibri"/>
                          <a:ea typeface="Calibri"/>
                          <a:cs typeface="Calibri"/>
                          <a:sym typeface="Calibri"/>
                        </a:rPr>
                        <a:t> de communication, </a:t>
                      </a:r>
                      <a:r>
                        <a:rPr lang="en-US" sz="3200" u="none" strike="noStrike" cap="none" dirty="0" err="1">
                          <a:solidFill>
                            <a:srgbClr val="617D94"/>
                          </a:solidFill>
                          <a:latin typeface="Calibri"/>
                          <a:ea typeface="Calibri"/>
                          <a:cs typeface="Calibri"/>
                          <a:sym typeface="Calibri"/>
                        </a:rPr>
                        <a:t>personne</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utilisant</a:t>
                      </a:r>
                      <a:r>
                        <a:rPr lang="en-US" sz="3200" u="none" strike="noStrike" cap="none" dirty="0">
                          <a:solidFill>
                            <a:srgbClr val="617D94"/>
                          </a:solidFill>
                          <a:latin typeface="Calibri"/>
                          <a:ea typeface="Calibri"/>
                          <a:cs typeface="Calibri"/>
                          <a:sym typeface="Calibri"/>
                        </a:rPr>
                        <a:t> un </a:t>
                      </a:r>
                      <a:r>
                        <a:rPr lang="en-US" sz="3200" u="none" strike="noStrike" cap="none" dirty="0" err="1">
                          <a:solidFill>
                            <a:srgbClr val="617D94"/>
                          </a:solidFill>
                          <a:latin typeface="Calibri"/>
                          <a:ea typeface="Calibri"/>
                          <a:cs typeface="Calibri"/>
                          <a:sym typeface="Calibri"/>
                        </a:rPr>
                        <a:t>autre</a:t>
                      </a:r>
                      <a:r>
                        <a:rPr lang="en-US" sz="3200" u="none" strike="noStrike" cap="none" dirty="0">
                          <a:solidFill>
                            <a:srgbClr val="617D94"/>
                          </a:solidFill>
                          <a:latin typeface="Calibri"/>
                          <a:ea typeface="Calibri"/>
                          <a:cs typeface="Calibri"/>
                          <a:sym typeface="Calibri"/>
                        </a:rPr>
                        <a:t> mode de communication</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3600"/>
                        <a:buFont typeface="Arial"/>
                        <a:buNone/>
                      </a:pPr>
                      <a:r>
                        <a:rPr lang="en-US" sz="3200" u="none" strike="noStrike" cap="none" dirty="0" err="1">
                          <a:solidFill>
                            <a:srgbClr val="617D94"/>
                          </a:solidFill>
                          <a:latin typeface="Calibri"/>
                          <a:ea typeface="Calibri"/>
                          <a:cs typeface="Calibri"/>
                          <a:sym typeface="Calibri"/>
                        </a:rPr>
                        <a:t>muet</a:t>
                      </a:r>
                      <a:r>
                        <a:rPr lang="en-US" sz="3200" u="none" strike="noStrike" cap="none" dirty="0">
                          <a:solidFill>
                            <a:srgbClr val="617D94"/>
                          </a:solidFill>
                          <a:latin typeface="Calibri"/>
                          <a:ea typeface="Calibri"/>
                          <a:cs typeface="Calibri"/>
                          <a:sym typeface="Calibri"/>
                        </a:rPr>
                        <a:t>, incapable de </a:t>
                      </a:r>
                      <a:r>
                        <a:rPr lang="en-US" sz="3200" u="none" strike="noStrike" cap="none" dirty="0" err="1">
                          <a:solidFill>
                            <a:srgbClr val="617D94"/>
                          </a:solidFill>
                          <a:latin typeface="Calibri"/>
                          <a:ea typeface="Calibri"/>
                          <a:cs typeface="Calibri"/>
                          <a:sym typeface="Calibri"/>
                        </a:rPr>
                        <a:t>parler</a:t>
                      </a:r>
                      <a:r>
                        <a:rPr lang="en-US" sz="3200" u="none" strike="noStrike" cap="none" dirty="0">
                          <a:solidFill>
                            <a:srgbClr val="617D94"/>
                          </a:solidFill>
                          <a:latin typeface="Calibri"/>
                          <a:ea typeface="Calibri"/>
                          <a:cs typeface="Calibri"/>
                          <a:sym typeface="Calibri"/>
                        </a:rPr>
                        <a:t>, non verbal</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5"/>
                  </a:ext>
                </a:extLst>
              </a:tr>
              <a:tr h="1346310">
                <a:tc>
                  <a:txBody>
                    <a:bodyPr/>
                    <a:lstStyle/>
                    <a:p>
                      <a:pPr marL="0" marR="0" lvl="0" indent="0" algn="just" rtl="0">
                        <a:lnSpc>
                          <a:spcPct val="115000"/>
                        </a:lnSpc>
                        <a:spcBef>
                          <a:spcPts val="0"/>
                        </a:spcBef>
                        <a:spcAft>
                          <a:spcPts val="0"/>
                        </a:spcAft>
                        <a:buClr>
                          <a:schemeClr val="dk1"/>
                        </a:buClr>
                        <a:buSzPts val="3600"/>
                        <a:buFont typeface="Arial"/>
                        <a:buNone/>
                      </a:pPr>
                      <a:r>
                        <a:rPr lang="en-US" sz="3200" u="none" strike="noStrike" cap="none" dirty="0" err="1">
                          <a:solidFill>
                            <a:srgbClr val="617D94"/>
                          </a:solidFill>
                          <a:latin typeface="Calibri"/>
                          <a:ea typeface="Calibri"/>
                          <a:cs typeface="Calibri"/>
                          <a:sym typeface="Calibri"/>
                        </a:rPr>
                        <a:t>Stationnement</a:t>
                      </a:r>
                      <a:r>
                        <a:rPr lang="en-US" sz="3200" u="none" strike="noStrike" cap="none" dirty="0">
                          <a:solidFill>
                            <a:srgbClr val="617D94"/>
                          </a:solidFill>
                          <a:latin typeface="Calibri"/>
                          <a:ea typeface="Calibri"/>
                          <a:cs typeface="Calibri"/>
                          <a:sym typeface="Calibri"/>
                        </a:rPr>
                        <a:t> accessible
Parking </a:t>
                      </a:r>
                      <a:r>
                        <a:rPr lang="en-US" sz="3200" u="none" strike="noStrike" cap="none" dirty="0" err="1">
                          <a:solidFill>
                            <a:srgbClr val="617D94"/>
                          </a:solidFill>
                          <a:latin typeface="Calibri"/>
                          <a:ea typeface="Calibri"/>
                          <a:cs typeface="Calibri"/>
                          <a:sym typeface="Calibri"/>
                        </a:rPr>
                        <a:t>réservé</a:t>
                      </a:r>
                      <a:r>
                        <a:rPr lang="en-US" sz="3200" u="none" strike="noStrike" cap="none" dirty="0">
                          <a:solidFill>
                            <a:srgbClr val="617D94"/>
                          </a:solidFill>
                          <a:latin typeface="Calibri"/>
                          <a:ea typeface="Calibri"/>
                          <a:cs typeface="Calibri"/>
                          <a:sym typeface="Calibri"/>
                        </a:rPr>
                        <a:t> aux </a:t>
                      </a:r>
                      <a:r>
                        <a:rPr lang="en-US" sz="3200" u="none" strike="noStrike" cap="none" dirty="0" err="1">
                          <a:solidFill>
                            <a:srgbClr val="617D94"/>
                          </a:solidFill>
                          <a:latin typeface="Calibri"/>
                          <a:ea typeface="Calibri"/>
                          <a:cs typeface="Calibri"/>
                          <a:sym typeface="Calibri"/>
                        </a:rPr>
                        <a:t>personnes</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handicapées</a:t>
                      </a:r>
                      <a:r>
                        <a:rPr lang="en-US" sz="3200" u="none" strike="noStrike" cap="none" dirty="0">
                          <a:solidFill>
                            <a:srgbClr val="617D94"/>
                          </a:solidFill>
                          <a:latin typeface="Calibri"/>
                          <a:ea typeface="Calibri"/>
                          <a:cs typeface="Calibri"/>
                          <a:sym typeface="Calibri"/>
                        </a:rPr>
                        <a:t>
Salle de </a:t>
                      </a:r>
                      <a:r>
                        <a:rPr lang="en-US" sz="3200" u="none" strike="noStrike" cap="none" dirty="0" err="1">
                          <a:solidFill>
                            <a:srgbClr val="617D94"/>
                          </a:solidFill>
                          <a:latin typeface="Calibri"/>
                          <a:ea typeface="Calibri"/>
                          <a:cs typeface="Calibri"/>
                          <a:sym typeface="Calibri"/>
                        </a:rPr>
                        <a:t>bain</a:t>
                      </a:r>
                      <a:r>
                        <a:rPr lang="en-US" sz="3200" u="none" strike="noStrike" cap="none" dirty="0">
                          <a:solidFill>
                            <a:srgbClr val="617D94"/>
                          </a:solidFill>
                          <a:latin typeface="Calibri"/>
                          <a:ea typeface="Calibri"/>
                          <a:cs typeface="Calibri"/>
                          <a:sym typeface="Calibri"/>
                        </a:rPr>
                        <a:t> accessible aux </a:t>
                      </a:r>
                      <a:r>
                        <a:rPr lang="en-US" sz="3200" u="none" strike="noStrike" cap="none" dirty="0" err="1">
                          <a:solidFill>
                            <a:srgbClr val="617D94"/>
                          </a:solidFill>
                          <a:latin typeface="Calibri"/>
                          <a:ea typeface="Calibri"/>
                          <a:cs typeface="Calibri"/>
                          <a:sym typeface="Calibri"/>
                        </a:rPr>
                        <a:t>personnes</a:t>
                      </a:r>
                      <a:r>
                        <a:rPr lang="en-US" sz="3200" u="none" strike="noStrike" cap="none" dirty="0">
                          <a:solidFill>
                            <a:srgbClr val="617D94"/>
                          </a:solidFill>
                          <a:latin typeface="Calibri"/>
                          <a:ea typeface="Calibri"/>
                          <a:cs typeface="Calibri"/>
                          <a:sym typeface="Calibri"/>
                        </a:rPr>
                        <a:t> à </a:t>
                      </a:r>
                      <a:r>
                        <a:rPr lang="en-US" sz="3200" u="none" strike="noStrike" cap="none" dirty="0" err="1">
                          <a:solidFill>
                            <a:srgbClr val="617D94"/>
                          </a:solidFill>
                          <a:latin typeface="Calibri"/>
                          <a:ea typeface="Calibri"/>
                          <a:cs typeface="Calibri"/>
                          <a:sym typeface="Calibri"/>
                        </a:rPr>
                        <a:t>mobilité</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3600"/>
                        <a:buFont typeface="Arial"/>
                        <a:buNone/>
                      </a:pPr>
                      <a:r>
                        <a:rPr lang="en-US" sz="3200" u="none" strike="noStrike" cap="none" dirty="0">
                          <a:solidFill>
                            <a:srgbClr val="617D94"/>
                          </a:solidFill>
                          <a:latin typeface="Calibri"/>
                          <a:ea typeface="Calibri"/>
                          <a:cs typeface="Calibri"/>
                          <a:sym typeface="Calibri"/>
                        </a:rPr>
                        <a:t>Parking pour </a:t>
                      </a:r>
                      <a:r>
                        <a:rPr lang="en-US" sz="3200" u="none" strike="noStrike" cap="none" dirty="0" err="1">
                          <a:solidFill>
                            <a:srgbClr val="617D94"/>
                          </a:solidFill>
                          <a:latin typeface="Calibri"/>
                          <a:ea typeface="Calibri"/>
                          <a:cs typeface="Calibri"/>
                          <a:sym typeface="Calibri"/>
                        </a:rPr>
                        <a:t>personnes</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handicapées</a:t>
                      </a:r>
                      <a:r>
                        <a:rPr lang="en-US" sz="3200" u="none" strike="noStrike" cap="none" dirty="0">
                          <a:solidFill>
                            <a:srgbClr val="617D94"/>
                          </a:solidFill>
                          <a:latin typeface="Calibri"/>
                          <a:ea typeface="Calibri"/>
                          <a:cs typeface="Calibri"/>
                          <a:sym typeface="Calibri"/>
                        </a:rPr>
                        <a:t>
salle de </a:t>
                      </a:r>
                      <a:r>
                        <a:rPr lang="en-US" sz="3200" u="none" strike="noStrike" cap="none" dirty="0" err="1">
                          <a:solidFill>
                            <a:srgbClr val="617D94"/>
                          </a:solidFill>
                          <a:latin typeface="Calibri"/>
                          <a:ea typeface="Calibri"/>
                          <a:cs typeface="Calibri"/>
                          <a:sym typeface="Calibri"/>
                        </a:rPr>
                        <a:t>bain</a:t>
                      </a:r>
                      <a:r>
                        <a:rPr lang="en-US" sz="3200" u="none" strike="noStrike" cap="none" dirty="0">
                          <a:solidFill>
                            <a:srgbClr val="617D94"/>
                          </a:solidFill>
                          <a:latin typeface="Calibri"/>
                          <a:ea typeface="Calibri"/>
                          <a:cs typeface="Calibri"/>
                          <a:sym typeface="Calibri"/>
                        </a:rPr>
                        <a:t> pour </a:t>
                      </a:r>
                      <a:r>
                        <a:rPr lang="en-US" sz="3200" u="none" strike="noStrike" cap="none" dirty="0" err="1">
                          <a:solidFill>
                            <a:srgbClr val="617D94"/>
                          </a:solidFill>
                          <a:latin typeface="Calibri"/>
                          <a:ea typeface="Calibri"/>
                          <a:cs typeface="Calibri"/>
                          <a:sym typeface="Calibri"/>
                        </a:rPr>
                        <a:t>personnes</a:t>
                      </a:r>
                      <a:r>
                        <a:rPr lang="en-US" sz="3200" u="none" strike="noStrike" cap="none" dirty="0">
                          <a:solidFill>
                            <a:srgbClr val="617D94"/>
                          </a:solidFill>
                          <a:latin typeface="Calibri"/>
                          <a:ea typeface="Calibri"/>
                          <a:cs typeface="Calibri"/>
                          <a:sym typeface="Calibri"/>
                        </a:rPr>
                        <a:t> </a:t>
                      </a:r>
                      <a:r>
                        <a:rPr lang="en-US" sz="3200" u="none" strike="noStrike" cap="none" dirty="0" err="1">
                          <a:solidFill>
                            <a:srgbClr val="617D94"/>
                          </a:solidFill>
                          <a:latin typeface="Calibri"/>
                          <a:ea typeface="Calibri"/>
                          <a:cs typeface="Calibri"/>
                          <a:sym typeface="Calibri"/>
                        </a:rPr>
                        <a:t>handicapées</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423" name="Google Shape;423;p21"/>
          <p:cNvSpPr txBox="1"/>
          <p:nvPr/>
        </p:nvSpPr>
        <p:spPr>
          <a:xfrm>
            <a:off x="3641176" y="762600"/>
            <a:ext cx="19468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Helvetica Neue"/>
              <a:buNone/>
            </a:pPr>
            <a:endParaRPr sz="1400" b="0" i="0" u="none" strike="noStrike" cap="none">
              <a:solidFill>
                <a:srgbClr val="000000"/>
              </a:solidFill>
              <a:latin typeface="Arial"/>
              <a:ea typeface="Arial"/>
              <a:cs typeface="Arial"/>
              <a:sym typeface="Arial"/>
            </a:endParaRPr>
          </a:p>
        </p:txBody>
      </p:sp>
      <p:sp>
        <p:nvSpPr>
          <p:cNvPr id="424" name="Google Shape;424;p21"/>
          <p:cNvSpPr txBox="1">
            <a:spLocks noGrp="1"/>
          </p:cNvSpPr>
          <p:nvPr>
            <p:ph type="body" idx="4294967295"/>
          </p:nvPr>
        </p:nvSpPr>
        <p:spPr>
          <a:xfrm>
            <a:off x="3167750" y="976975"/>
            <a:ext cx="19887600" cy="747000"/>
          </a:xfrm>
          <a:prstGeom prst="rect">
            <a:avLst/>
          </a:prstGeom>
          <a:noFill/>
          <a:ln>
            <a:noFill/>
          </a:ln>
        </p:spPr>
        <p:txBody>
          <a:bodyPr spcFirstLastPara="1" wrap="square" lIns="50800" tIns="50800" rIns="50800" bIns="50800" anchor="t" anchorCtr="0">
            <a:normAutofit/>
          </a:bodyPr>
          <a:lstStyle/>
          <a:p>
            <a:pPr marL="0" lvl="0" indent="0">
              <a:lnSpc>
                <a:spcPct val="100000"/>
              </a:lnSpc>
              <a:spcBef>
                <a:spcPts val="0"/>
              </a:spcBef>
              <a:buClr>
                <a:srgbClr val="000000"/>
              </a:buClr>
              <a:buSzPts val="4800"/>
              <a:buNone/>
            </a:pPr>
            <a:r>
              <a:rPr lang="en-US" dirty="0"/>
              <a:t>Un </a:t>
            </a:r>
            <a:r>
              <a:rPr lang="en-US" dirty="0" err="1"/>
              <a:t>langage</a:t>
            </a:r>
            <a:r>
              <a:rPr lang="en-US" dirty="0"/>
              <a:t> qui </a:t>
            </a:r>
            <a:r>
              <a:rPr lang="en-US" dirty="0" err="1"/>
              <a:t>inclut</a:t>
            </a:r>
            <a:r>
              <a:rPr lang="en-US" dirty="0"/>
              <a:t> et </a:t>
            </a:r>
            <a:r>
              <a:rPr lang="en-US" dirty="0" err="1"/>
              <a:t>prend</a:t>
            </a:r>
            <a:r>
              <a:rPr lang="en-US" dirty="0"/>
              <a:t> </a:t>
            </a:r>
            <a:r>
              <a:rPr lang="en-US" dirty="0" err="1"/>
              <a:t>en</a:t>
            </a:r>
            <a:r>
              <a:rPr lang="en-US" dirty="0"/>
              <a:t> </a:t>
            </a:r>
            <a:r>
              <a:rPr lang="en-US" dirty="0" err="1"/>
              <a:t>compte</a:t>
            </a:r>
            <a:r>
              <a:rPr lang="en-US" dirty="0"/>
              <a:t> les </a:t>
            </a:r>
            <a:r>
              <a:rPr lang="en-US" dirty="0" err="1"/>
              <a:t>personnes</a:t>
            </a:r>
            <a:r>
              <a:rPr lang="en-US" dirty="0"/>
              <a:t> </a:t>
            </a:r>
            <a:r>
              <a:rPr lang="en-US" dirty="0" err="1"/>
              <a:t>handicapées</a:t>
            </a:r>
            <a:r>
              <a:rPr lang="en-US" dirty="0"/>
              <a:t> :</a:t>
            </a:r>
            <a:endParaRPr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22"/>
          <p:cNvSpPr txBox="1">
            <a:spLocks noGrp="1"/>
          </p:cNvSpPr>
          <p:nvPr>
            <p:ph type="body" idx="4294967295"/>
          </p:nvPr>
        </p:nvSpPr>
        <p:spPr>
          <a:xfrm>
            <a:off x="2605274" y="3084174"/>
            <a:ext cx="20777239" cy="9325540"/>
          </a:xfrm>
          <a:prstGeom prst="rect">
            <a:avLst/>
          </a:prstGeom>
          <a:noFill/>
          <a:ln>
            <a:noFill/>
          </a:ln>
        </p:spPr>
        <p:txBody>
          <a:bodyPr spcFirstLastPara="1" wrap="square" lIns="50800" tIns="50800" rIns="50800" bIns="50800" anchor="t" anchorCtr="0">
            <a:normAutofit/>
          </a:bodyPr>
          <a:lstStyle/>
          <a:p>
            <a:pPr marL="742950" lvl="0" indent="-742950">
              <a:lnSpc>
                <a:spcPct val="100000"/>
              </a:lnSpc>
              <a:spcBef>
                <a:spcPts val="0"/>
              </a:spcBef>
              <a:buClr>
                <a:srgbClr val="000000"/>
              </a:buClr>
              <a:buAutoNum type="arabicPeriod"/>
            </a:pPr>
            <a:r>
              <a:rPr lang="en-US" b="1" dirty="0"/>
              <a:t>La distinction entre ACCÈS et ACCESSIBILITÉ</a:t>
            </a:r>
          </a:p>
          <a:p>
            <a:pPr marL="0" lvl="0" indent="0">
              <a:lnSpc>
                <a:spcPct val="150000"/>
              </a:lnSpc>
              <a:spcBef>
                <a:spcPts val="0"/>
              </a:spcBef>
              <a:buClr>
                <a:srgbClr val="000000"/>
              </a:buClr>
              <a:buNone/>
            </a:pPr>
            <a:r>
              <a:rPr lang="en-US" dirty="0" err="1"/>
              <a:t>L’accès</a:t>
            </a:r>
            <a:r>
              <a:rPr lang="en-US" dirty="0"/>
              <a:t> fait </a:t>
            </a:r>
            <a:r>
              <a:rPr lang="en-US" dirty="0" err="1"/>
              <a:t>référence</a:t>
            </a:r>
            <a:r>
              <a:rPr lang="en-US" dirty="0"/>
              <a:t> à la </a:t>
            </a:r>
            <a:r>
              <a:rPr lang="en-US" dirty="0" err="1"/>
              <a:t>possibilité</a:t>
            </a:r>
            <a:r>
              <a:rPr lang="en-US" dirty="0"/>
              <a:t> </a:t>
            </a:r>
            <a:r>
              <a:rPr lang="en-US" dirty="0" err="1"/>
              <a:t>ou</a:t>
            </a:r>
            <a:r>
              <a:rPr lang="en-US" dirty="0"/>
              <a:t> au droit de </a:t>
            </a:r>
            <a:r>
              <a:rPr lang="en-US" dirty="0" err="1"/>
              <a:t>participer</a:t>
            </a:r>
            <a:r>
              <a:rPr lang="en-US" dirty="0"/>
              <a:t> à </a:t>
            </a:r>
            <a:r>
              <a:rPr lang="en-US" dirty="0" err="1"/>
              <a:t>une</a:t>
            </a:r>
            <a:r>
              <a:rPr lang="en-US" dirty="0"/>
              <a:t> </a:t>
            </a:r>
            <a:r>
              <a:rPr lang="en-US" dirty="0" err="1"/>
              <a:t>activité</a:t>
            </a:r>
            <a:r>
              <a:rPr lang="en-US" dirty="0"/>
              <a:t> </a:t>
            </a:r>
            <a:r>
              <a:rPr lang="en-US" dirty="0" err="1"/>
              <a:t>particulière</a:t>
            </a:r>
            <a:r>
              <a:rPr lang="en-US" dirty="0"/>
              <a:t> </a:t>
            </a:r>
            <a:r>
              <a:rPr lang="en-US" dirty="0" err="1"/>
              <a:t>ou</a:t>
            </a:r>
            <a:r>
              <a:rPr lang="en-US" dirty="0"/>
              <a:t> </a:t>
            </a:r>
            <a:r>
              <a:rPr lang="en-US" dirty="0" err="1"/>
              <a:t>d’entrer</a:t>
            </a:r>
            <a:r>
              <a:rPr lang="en-US" dirty="0"/>
              <a:t> dans un lieu particulier. </a:t>
            </a:r>
            <a:r>
              <a:rPr lang="en-US" dirty="0" err="1"/>
              <a:t>Avoir</a:t>
            </a:r>
            <a:r>
              <a:rPr lang="en-US" dirty="0"/>
              <a:t> un badge ONU </a:t>
            </a:r>
            <a:r>
              <a:rPr lang="en-US" dirty="0" err="1"/>
              <a:t>vous</a:t>
            </a:r>
            <a:r>
              <a:rPr lang="en-US" dirty="0"/>
              <a:t> </a:t>
            </a:r>
            <a:r>
              <a:rPr lang="en-US" dirty="0" err="1"/>
              <a:t>permet</a:t>
            </a:r>
            <a:r>
              <a:rPr lang="en-US" dirty="0"/>
              <a:t> </a:t>
            </a:r>
            <a:r>
              <a:rPr lang="en-US" dirty="0" err="1"/>
              <a:t>d’entrer</a:t>
            </a:r>
            <a:r>
              <a:rPr lang="en-US" dirty="0"/>
              <a:t> dans les </a:t>
            </a:r>
            <a:r>
              <a:rPr lang="en-US" dirty="0" err="1"/>
              <a:t>locaux</a:t>
            </a:r>
            <a:r>
              <a:rPr lang="en-US" dirty="0"/>
              <a:t> de </a:t>
            </a:r>
            <a:r>
              <a:rPr lang="en-US" dirty="0" err="1"/>
              <a:t>l’ONU</a:t>
            </a:r>
            <a:r>
              <a:rPr lang="en-US" dirty="0"/>
              <a:t>
</a:t>
            </a:r>
            <a:r>
              <a:rPr lang="en-US" dirty="0" err="1"/>
              <a:t>L’accessibilité</a:t>
            </a:r>
            <a:r>
              <a:rPr lang="en-US" dirty="0"/>
              <a:t> </a:t>
            </a:r>
            <a:r>
              <a:rPr lang="en-US" dirty="0" err="1"/>
              <a:t>est</a:t>
            </a:r>
            <a:r>
              <a:rPr lang="en-US" dirty="0"/>
              <a:t> la conception </a:t>
            </a:r>
            <a:r>
              <a:rPr lang="en-US" dirty="0" err="1"/>
              <a:t>intentionnelle</a:t>
            </a:r>
            <a:r>
              <a:rPr lang="en-US" dirty="0"/>
              <a:t> de </a:t>
            </a:r>
            <a:r>
              <a:rPr lang="en-US" dirty="0" err="1"/>
              <a:t>biens</a:t>
            </a:r>
            <a:r>
              <a:rPr lang="en-US" dirty="0"/>
              <a:t>, de technologies, de services </a:t>
            </a:r>
            <a:r>
              <a:rPr lang="en-US" dirty="0" err="1"/>
              <a:t>ou</a:t>
            </a:r>
            <a:r>
              <a:rPr lang="en-US" dirty="0"/>
              <a:t> de </a:t>
            </a:r>
            <a:r>
              <a:rPr lang="en-US" dirty="0" err="1"/>
              <a:t>lieux</a:t>
            </a:r>
            <a:r>
              <a:rPr lang="en-US" dirty="0"/>
              <a:t> pour </a:t>
            </a:r>
            <a:r>
              <a:rPr lang="en-US" dirty="0" err="1"/>
              <a:t>s’assurer</a:t>
            </a:r>
            <a:r>
              <a:rPr lang="en-US" dirty="0"/>
              <a:t> </a:t>
            </a:r>
            <a:r>
              <a:rPr lang="en-US" dirty="0" err="1"/>
              <a:t>qu’ils</a:t>
            </a:r>
            <a:r>
              <a:rPr lang="en-US" dirty="0"/>
              <a:t> </a:t>
            </a:r>
            <a:r>
              <a:rPr lang="en-US" dirty="0" err="1"/>
              <a:t>peuvent</a:t>
            </a:r>
            <a:r>
              <a:rPr lang="en-US" dirty="0"/>
              <a:t> </a:t>
            </a:r>
            <a:r>
              <a:rPr lang="en-US" dirty="0" err="1"/>
              <a:t>être</a:t>
            </a:r>
            <a:r>
              <a:rPr lang="en-US" dirty="0"/>
              <a:t> </a:t>
            </a:r>
            <a:r>
              <a:rPr lang="en-US" dirty="0" err="1"/>
              <a:t>facilement</a:t>
            </a:r>
            <a:r>
              <a:rPr lang="en-US" dirty="0"/>
              <a:t> </a:t>
            </a:r>
            <a:r>
              <a:rPr lang="en-US" dirty="0" err="1"/>
              <a:t>utilisés</a:t>
            </a:r>
            <a:r>
              <a:rPr lang="en-US" dirty="0"/>
              <a:t> par des </a:t>
            </a:r>
            <a:r>
              <a:rPr lang="en-US" dirty="0" err="1"/>
              <a:t>personnes</a:t>
            </a:r>
            <a:r>
              <a:rPr lang="en-US" dirty="0"/>
              <a:t>, </a:t>
            </a:r>
            <a:r>
              <a:rPr lang="en-US" dirty="0" err="1"/>
              <a:t>qu’elles</a:t>
            </a:r>
            <a:r>
              <a:rPr lang="en-US" dirty="0"/>
              <a:t> </a:t>
            </a:r>
            <a:r>
              <a:rPr lang="en-US" dirty="0" err="1"/>
              <a:t>soient</a:t>
            </a:r>
            <a:r>
              <a:rPr lang="en-US" dirty="0"/>
              <a:t> </a:t>
            </a:r>
            <a:r>
              <a:rPr lang="en-US" dirty="0" err="1"/>
              <a:t>handicapées</a:t>
            </a:r>
            <a:r>
              <a:rPr lang="en-US" dirty="0"/>
              <a:t> </a:t>
            </a:r>
            <a:r>
              <a:rPr lang="en-US" dirty="0" err="1"/>
              <a:t>ou</a:t>
            </a:r>
            <a:r>
              <a:rPr lang="en-US" dirty="0"/>
              <a:t> non. Il </a:t>
            </a:r>
            <a:r>
              <a:rPr lang="en-US" dirty="0" err="1"/>
              <a:t>s’agit</a:t>
            </a:r>
            <a:r>
              <a:rPr lang="en-US" dirty="0"/>
              <a:t> </a:t>
            </a:r>
            <a:r>
              <a:rPr lang="en-US" dirty="0" err="1"/>
              <a:t>notamment</a:t>
            </a:r>
            <a:r>
              <a:rPr lang="en-US" dirty="0"/>
              <a:t> de </a:t>
            </a:r>
            <a:r>
              <a:rPr lang="en-US" dirty="0" err="1"/>
              <a:t>fournir</a:t>
            </a:r>
            <a:r>
              <a:rPr lang="en-US" dirty="0"/>
              <a:t> des </a:t>
            </a:r>
            <a:r>
              <a:rPr lang="en-US" dirty="0" err="1"/>
              <a:t>informations</a:t>
            </a:r>
            <a:r>
              <a:rPr lang="en-US" dirty="0"/>
              <a:t> et des communications </a:t>
            </a:r>
            <a:r>
              <a:rPr lang="en-US" dirty="0" err="1"/>
              <a:t>accessibles</a:t>
            </a:r>
            <a:r>
              <a:rPr lang="en-US" dirty="0"/>
              <a:t>. </a:t>
            </a:r>
            <a:r>
              <a:rPr lang="en-US" dirty="0" err="1"/>
              <a:t>L’accessibilité</a:t>
            </a:r>
            <a:r>
              <a:rPr lang="en-US" dirty="0"/>
              <a:t> physique fait </a:t>
            </a:r>
            <a:r>
              <a:rPr lang="en-US" dirty="0" err="1"/>
              <a:t>référence</a:t>
            </a:r>
            <a:r>
              <a:rPr lang="en-US" dirty="0"/>
              <a:t> à la </a:t>
            </a:r>
            <a:r>
              <a:rPr lang="en-US" dirty="0" err="1"/>
              <a:t>création</a:t>
            </a:r>
            <a:r>
              <a:rPr lang="en-US" dirty="0"/>
              <a:t> d’un </a:t>
            </a:r>
            <a:r>
              <a:rPr lang="en-US" dirty="0" err="1"/>
              <a:t>environnement</a:t>
            </a:r>
            <a:r>
              <a:rPr lang="en-US" dirty="0"/>
              <a:t> exempt </a:t>
            </a:r>
            <a:r>
              <a:rPr lang="en-US" dirty="0" err="1"/>
              <a:t>d’obstacles</a:t>
            </a:r>
            <a:r>
              <a:rPr lang="en-US" dirty="0"/>
              <a:t> qui </a:t>
            </a:r>
            <a:r>
              <a:rPr lang="en-US" dirty="0" err="1"/>
              <a:t>permet</a:t>
            </a:r>
            <a:r>
              <a:rPr lang="en-US" dirty="0"/>
              <a:t> aux </a:t>
            </a:r>
            <a:r>
              <a:rPr lang="en-US" dirty="0" err="1"/>
              <a:t>personnes</a:t>
            </a:r>
            <a:r>
              <a:rPr lang="en-US" dirty="0"/>
              <a:t> </a:t>
            </a:r>
            <a:r>
              <a:rPr lang="en-US" dirty="0" err="1"/>
              <a:t>handicapées</a:t>
            </a:r>
            <a:r>
              <a:rPr lang="en-US" dirty="0"/>
              <a:t> de se </a:t>
            </a:r>
            <a:r>
              <a:rPr lang="en-US" dirty="0" err="1"/>
              <a:t>déplacer</a:t>
            </a:r>
            <a:r>
              <a:rPr lang="en-US" dirty="0"/>
              <a:t> sans restriction. 
Bien que </a:t>
            </a:r>
            <a:r>
              <a:rPr lang="en-US" dirty="0" err="1"/>
              <a:t>l’accès</a:t>
            </a:r>
            <a:r>
              <a:rPr lang="en-US" dirty="0"/>
              <a:t> </a:t>
            </a:r>
            <a:r>
              <a:rPr lang="en-US" dirty="0" err="1"/>
              <a:t>puisse</a:t>
            </a:r>
            <a:r>
              <a:rPr lang="en-US" dirty="0"/>
              <a:t> </a:t>
            </a:r>
            <a:r>
              <a:rPr lang="en-US" dirty="0" err="1"/>
              <a:t>être</a:t>
            </a:r>
            <a:r>
              <a:rPr lang="en-US" dirty="0"/>
              <a:t> </a:t>
            </a:r>
            <a:r>
              <a:rPr lang="en-US" dirty="0" err="1"/>
              <a:t>accordé</a:t>
            </a:r>
            <a:r>
              <a:rPr lang="en-US" dirty="0"/>
              <a:t>, il ne </a:t>
            </a:r>
            <a:r>
              <a:rPr lang="en-US" dirty="0" err="1"/>
              <a:t>garantit</a:t>
            </a:r>
            <a:r>
              <a:rPr lang="en-US" dirty="0"/>
              <a:t> pas </a:t>
            </a:r>
            <a:r>
              <a:rPr lang="en-US" dirty="0" err="1"/>
              <a:t>nécessairement</a:t>
            </a:r>
            <a:r>
              <a:rPr lang="en-US" dirty="0"/>
              <a:t> </a:t>
            </a:r>
            <a:r>
              <a:rPr lang="en-US" dirty="0" err="1"/>
              <a:t>l’accessibilité</a:t>
            </a:r>
            <a:r>
              <a:rPr lang="en-US" dirty="0"/>
              <a:t>. Il </a:t>
            </a:r>
            <a:r>
              <a:rPr lang="en-US" dirty="0" err="1"/>
              <a:t>est</a:t>
            </a:r>
            <a:r>
              <a:rPr lang="en-US" dirty="0"/>
              <a:t> </a:t>
            </a:r>
            <a:r>
              <a:rPr lang="en-US" dirty="0" err="1"/>
              <a:t>donc</a:t>
            </a:r>
            <a:r>
              <a:rPr lang="en-US" dirty="0"/>
              <a:t> important </a:t>
            </a:r>
            <a:r>
              <a:rPr lang="en-US" dirty="0" err="1"/>
              <a:t>d’utiliser</a:t>
            </a:r>
            <a:r>
              <a:rPr lang="en-US" dirty="0"/>
              <a:t> </a:t>
            </a:r>
            <a:r>
              <a:rPr lang="en-US" dirty="0" err="1"/>
              <a:t>ces</a:t>
            </a:r>
            <a:r>
              <a:rPr lang="en-US" dirty="0"/>
              <a:t> expressions de manière </a:t>
            </a:r>
            <a:r>
              <a:rPr lang="en-US" dirty="0" err="1"/>
              <a:t>appropriée</a:t>
            </a:r>
            <a:r>
              <a:rPr lang="en-US" dirty="0"/>
              <a:t> et dans le bon </a:t>
            </a:r>
            <a:r>
              <a:rPr lang="en-US" dirty="0" err="1"/>
              <a:t>contexte</a:t>
            </a:r>
            <a:endParaRPr sz="4000" dirty="0"/>
          </a:p>
        </p:txBody>
      </p:sp>
      <p:sp>
        <p:nvSpPr>
          <p:cNvPr id="430" name="Google Shape;430;p22"/>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n-US" sz="6000" dirty="0">
                <a:latin typeface="Lexend Medium"/>
                <a:ea typeface="Lexend Medium"/>
                <a:cs typeface="Lexend Medium"/>
                <a:sym typeface="Lexend Medium"/>
              </a:rPr>
              <a:t>Termes </a:t>
            </a:r>
            <a:r>
              <a:rPr lang="en-US" sz="6000" dirty="0" err="1">
                <a:latin typeface="Lexend Medium"/>
                <a:ea typeface="Lexend Medium"/>
                <a:cs typeface="Lexend Medium"/>
                <a:sym typeface="Lexend Medium"/>
              </a:rPr>
              <a:t>nécessitant</a:t>
            </a:r>
            <a:r>
              <a:rPr lang="en-US" sz="6000" dirty="0">
                <a:latin typeface="Lexend Medium"/>
                <a:ea typeface="Lexend Medium"/>
                <a:cs typeface="Lexend Medium"/>
                <a:sym typeface="Lexend Medium"/>
              </a:rPr>
              <a:t> des </a:t>
            </a:r>
            <a:r>
              <a:rPr lang="en-US" sz="6000" dirty="0" err="1">
                <a:latin typeface="Lexend Medium"/>
                <a:ea typeface="Lexend Medium"/>
                <a:cs typeface="Lexend Medium"/>
                <a:sym typeface="Lexend Medium"/>
              </a:rPr>
              <a:t>précisions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linguistiques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supplémentaires</a:t>
            </a:r>
            <a:endParaRPr sz="6000" dirty="0">
              <a:latin typeface="Lexend Medium"/>
              <a:ea typeface="Lexend Medium"/>
              <a:cs typeface="Lexend Medium"/>
              <a:sym typeface="Lexend Medium"/>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3"/>
          <p:cNvSpPr txBox="1">
            <a:spLocks noGrp="1"/>
          </p:cNvSpPr>
          <p:nvPr>
            <p:ph type="body" idx="4294967295"/>
          </p:nvPr>
        </p:nvSpPr>
        <p:spPr>
          <a:xfrm>
            <a:off x="2490325" y="2899699"/>
            <a:ext cx="20131200" cy="9886415"/>
          </a:xfrm>
          <a:prstGeom prst="rect">
            <a:avLst/>
          </a:prstGeom>
          <a:noFill/>
          <a:ln>
            <a:noFill/>
          </a:ln>
        </p:spPr>
        <p:txBody>
          <a:bodyPr spcFirstLastPara="1" wrap="square" lIns="50800" tIns="50800" rIns="50800" bIns="50800" anchor="t" anchorCtr="0">
            <a:normAutofit fontScale="92500" lnSpcReduction="10000"/>
          </a:bodyPr>
          <a:lstStyle/>
          <a:p>
            <a:pPr marL="0" lvl="0" indent="0">
              <a:lnSpc>
                <a:spcPct val="100000"/>
              </a:lnSpc>
              <a:spcBef>
                <a:spcPts val="0"/>
              </a:spcBef>
              <a:buClr>
                <a:srgbClr val="000000"/>
              </a:buClr>
              <a:buSzPts val="3600"/>
              <a:buNone/>
            </a:pPr>
            <a:r>
              <a:rPr lang="en-US" b="1" dirty="0"/>
              <a:t>2. Braille</a:t>
            </a:r>
          </a:p>
          <a:p>
            <a:pPr marL="0" lvl="0" indent="0">
              <a:lnSpc>
                <a:spcPct val="150000"/>
              </a:lnSpc>
              <a:spcBef>
                <a:spcPts val="0"/>
              </a:spcBef>
              <a:buClr>
                <a:srgbClr val="000000"/>
              </a:buClr>
              <a:buSzPts val="3600"/>
              <a:buNone/>
            </a:pPr>
            <a:r>
              <a:rPr lang="en-US" dirty="0"/>
              <a:t>Le braille </a:t>
            </a:r>
            <a:r>
              <a:rPr lang="en-US" dirty="0" err="1"/>
              <a:t>n’est</a:t>
            </a:r>
            <a:r>
              <a:rPr lang="en-US" dirty="0"/>
              <a:t> pas </a:t>
            </a:r>
            <a:r>
              <a:rPr lang="en-US" dirty="0" err="1"/>
              <a:t>considéré</a:t>
            </a:r>
            <a:r>
              <a:rPr lang="en-US" dirty="0"/>
              <a:t> </a:t>
            </a:r>
            <a:r>
              <a:rPr lang="en-US" dirty="0" err="1"/>
              <a:t>comme</a:t>
            </a:r>
            <a:r>
              <a:rPr lang="en-US" dirty="0"/>
              <a:t> </a:t>
            </a:r>
            <a:r>
              <a:rPr lang="en-US" dirty="0" err="1"/>
              <a:t>une</a:t>
            </a:r>
            <a:r>
              <a:rPr lang="en-US" dirty="0"/>
              <a:t> langue, </a:t>
            </a:r>
            <a:r>
              <a:rPr lang="en-US" dirty="0" err="1"/>
              <a:t>mais</a:t>
            </a:r>
            <a:r>
              <a:rPr lang="en-US" dirty="0"/>
              <a:t> </a:t>
            </a:r>
            <a:r>
              <a:rPr lang="en-US" dirty="0" err="1"/>
              <a:t>plutôt</a:t>
            </a:r>
            <a:r>
              <a:rPr lang="en-US" dirty="0"/>
              <a:t> </a:t>
            </a:r>
            <a:r>
              <a:rPr lang="en-US" dirty="0" err="1"/>
              <a:t>comme</a:t>
            </a:r>
            <a:r>
              <a:rPr lang="en-US" dirty="0"/>
              <a:t> un </a:t>
            </a:r>
            <a:r>
              <a:rPr lang="en-US" dirty="0" err="1"/>
              <a:t>système</a:t>
            </a:r>
            <a:r>
              <a:rPr lang="en-US" dirty="0"/>
              <a:t> </a:t>
            </a:r>
            <a:r>
              <a:rPr lang="en-US" dirty="0" err="1"/>
              <a:t>d’écriture</a:t>
            </a:r>
            <a:r>
              <a:rPr lang="en-US" dirty="0"/>
              <a:t> tactile </a:t>
            </a:r>
            <a:r>
              <a:rPr lang="en-US" dirty="0" err="1"/>
              <a:t>utilisé</a:t>
            </a:r>
            <a:r>
              <a:rPr lang="en-US" dirty="0"/>
              <a:t> par les </a:t>
            </a:r>
            <a:r>
              <a:rPr lang="en-US" dirty="0" err="1"/>
              <a:t>personnes</a:t>
            </a:r>
            <a:r>
              <a:rPr lang="en-US" dirty="0"/>
              <a:t> </a:t>
            </a:r>
            <a:r>
              <a:rPr lang="en-US" dirty="0" err="1"/>
              <a:t>aveugles</a:t>
            </a:r>
            <a:r>
              <a:rPr lang="en-US" dirty="0"/>
              <a:t> </a:t>
            </a:r>
            <a:r>
              <a:rPr lang="en-US" dirty="0" err="1"/>
              <a:t>ou</a:t>
            </a:r>
            <a:r>
              <a:rPr lang="en-US" dirty="0"/>
              <a:t> </a:t>
            </a:r>
            <a:r>
              <a:rPr lang="en-US" dirty="0" err="1"/>
              <a:t>malvoyantes</a:t>
            </a:r>
            <a:r>
              <a:rPr lang="en-US" dirty="0"/>
              <a:t> pour lire et </a:t>
            </a:r>
            <a:r>
              <a:rPr lang="en-US" dirty="0" err="1"/>
              <a:t>écrire</a:t>
            </a:r>
            <a:r>
              <a:rPr lang="en-US" dirty="0"/>
              <a:t>. Le braille </a:t>
            </a:r>
            <a:r>
              <a:rPr lang="en-US" dirty="0" err="1"/>
              <a:t>est</a:t>
            </a:r>
            <a:r>
              <a:rPr lang="en-US" dirty="0"/>
              <a:t> un </a:t>
            </a:r>
            <a:r>
              <a:rPr lang="en-US" dirty="0" err="1"/>
              <a:t>système</a:t>
            </a:r>
            <a:r>
              <a:rPr lang="en-US" dirty="0"/>
              <a:t> tactile </a:t>
            </a:r>
            <a:r>
              <a:rPr lang="en-US" dirty="0" err="1"/>
              <a:t>composé</a:t>
            </a:r>
            <a:r>
              <a:rPr lang="en-US" dirty="0"/>
              <a:t> de points </a:t>
            </a:r>
            <a:r>
              <a:rPr lang="en-US" dirty="0" err="1"/>
              <a:t>en</a:t>
            </a:r>
            <a:r>
              <a:rPr lang="en-US" dirty="0"/>
              <a:t> relief qui </a:t>
            </a:r>
            <a:r>
              <a:rPr lang="en-US" dirty="0" err="1"/>
              <a:t>peuvent</a:t>
            </a:r>
            <a:r>
              <a:rPr lang="en-US" dirty="0"/>
              <a:t> </a:t>
            </a:r>
            <a:r>
              <a:rPr lang="en-US" dirty="0" err="1"/>
              <a:t>être</a:t>
            </a:r>
            <a:r>
              <a:rPr lang="en-US" dirty="0"/>
              <a:t> </a:t>
            </a:r>
            <a:r>
              <a:rPr lang="en-US" dirty="0" err="1"/>
              <a:t>vus</a:t>
            </a:r>
            <a:r>
              <a:rPr lang="en-US" dirty="0"/>
              <a:t> </a:t>
            </a:r>
            <a:r>
              <a:rPr lang="en-US" dirty="0" err="1"/>
              <a:t>tactilement</a:t>
            </a:r>
            <a:r>
              <a:rPr lang="en-US" dirty="0"/>
              <a:t>, </a:t>
            </a:r>
            <a:r>
              <a:rPr lang="en-US" dirty="0" err="1"/>
              <a:t>utilisé</a:t>
            </a:r>
            <a:r>
              <a:rPr lang="en-US" dirty="0"/>
              <a:t> par les </a:t>
            </a:r>
            <a:r>
              <a:rPr lang="en-US" dirty="0" err="1"/>
              <a:t>personnes</a:t>
            </a:r>
            <a:r>
              <a:rPr lang="en-US" dirty="0"/>
              <a:t> </a:t>
            </a:r>
            <a:r>
              <a:rPr lang="en-US" dirty="0" err="1"/>
              <a:t>ayant</a:t>
            </a:r>
            <a:r>
              <a:rPr lang="en-US" dirty="0"/>
              <a:t> </a:t>
            </a:r>
            <a:r>
              <a:rPr lang="en-US" dirty="0" err="1"/>
              <a:t>une</a:t>
            </a:r>
            <a:r>
              <a:rPr lang="en-US" dirty="0"/>
              <a:t> </a:t>
            </a:r>
            <a:r>
              <a:rPr lang="en-US" dirty="0" err="1"/>
              <a:t>déficience</a:t>
            </a:r>
            <a:r>
              <a:rPr lang="en-US" dirty="0"/>
              <a:t> </a:t>
            </a:r>
            <a:r>
              <a:rPr lang="en-US" dirty="0" err="1"/>
              <a:t>ou</a:t>
            </a:r>
            <a:r>
              <a:rPr lang="en-US" dirty="0"/>
              <a:t> </a:t>
            </a:r>
            <a:r>
              <a:rPr lang="en-US" dirty="0" err="1"/>
              <a:t>une</a:t>
            </a:r>
            <a:r>
              <a:rPr lang="en-US" dirty="0"/>
              <a:t> vision </a:t>
            </a:r>
            <a:r>
              <a:rPr lang="en-US" dirty="0" err="1"/>
              <a:t>limitée</a:t>
            </a:r>
            <a:r>
              <a:rPr lang="en-US" dirty="0"/>
              <a:t>. </a:t>
            </a:r>
            <a:r>
              <a:rPr lang="en-US" dirty="0" err="1"/>
              <a:t>Toutes</a:t>
            </a:r>
            <a:r>
              <a:rPr lang="en-US" dirty="0"/>
              <a:t> les </a:t>
            </a:r>
            <a:r>
              <a:rPr lang="en-US" dirty="0" err="1"/>
              <a:t>personnes</a:t>
            </a:r>
            <a:r>
              <a:rPr lang="en-US" dirty="0"/>
              <a:t> </a:t>
            </a:r>
            <a:r>
              <a:rPr lang="en-US" dirty="0" err="1"/>
              <a:t>malvoyantes</a:t>
            </a:r>
            <a:r>
              <a:rPr lang="en-US" dirty="0"/>
              <a:t> ne </a:t>
            </a:r>
            <a:r>
              <a:rPr lang="en-US" dirty="0" err="1"/>
              <a:t>sont</a:t>
            </a:r>
            <a:r>
              <a:rPr lang="en-US" dirty="0"/>
              <a:t> pas </a:t>
            </a:r>
            <a:r>
              <a:rPr lang="en-US" dirty="0" err="1"/>
              <a:t>capables</a:t>
            </a:r>
            <a:r>
              <a:rPr lang="en-US" dirty="0"/>
              <a:t> de </a:t>
            </a:r>
            <a:r>
              <a:rPr lang="en-US" dirty="0" err="1"/>
              <a:t>comprendre</a:t>
            </a:r>
            <a:r>
              <a:rPr lang="en-US" dirty="0"/>
              <a:t> et </a:t>
            </a:r>
            <a:r>
              <a:rPr lang="en-US" dirty="0" err="1"/>
              <a:t>d’interpréter</a:t>
            </a:r>
            <a:r>
              <a:rPr lang="en-US" dirty="0"/>
              <a:t> le braille. Les </a:t>
            </a:r>
            <a:r>
              <a:rPr lang="en-US" dirty="0" err="1"/>
              <a:t>personnes</a:t>
            </a:r>
            <a:r>
              <a:rPr lang="en-US" dirty="0"/>
              <a:t> </a:t>
            </a:r>
            <a:r>
              <a:rPr lang="en-US" dirty="0" err="1"/>
              <a:t>capables</a:t>
            </a:r>
            <a:r>
              <a:rPr lang="en-US" dirty="0"/>
              <a:t> de lire et </a:t>
            </a:r>
            <a:r>
              <a:rPr lang="en-US" dirty="0" err="1"/>
              <a:t>d’écrire</a:t>
            </a:r>
            <a:r>
              <a:rPr lang="en-US" dirty="0"/>
              <a:t> </a:t>
            </a:r>
            <a:r>
              <a:rPr lang="en-US" dirty="0" err="1"/>
              <a:t>en</a:t>
            </a:r>
            <a:r>
              <a:rPr lang="en-US" dirty="0"/>
              <a:t> braille </a:t>
            </a:r>
            <a:r>
              <a:rPr lang="en-US" dirty="0" err="1"/>
              <a:t>peuvent</a:t>
            </a:r>
            <a:r>
              <a:rPr lang="en-US" dirty="0"/>
              <a:t> </a:t>
            </a:r>
            <a:r>
              <a:rPr lang="en-US" dirty="0" err="1"/>
              <a:t>être</a:t>
            </a:r>
            <a:r>
              <a:rPr lang="en-US" dirty="0"/>
              <a:t> </a:t>
            </a:r>
            <a:r>
              <a:rPr lang="en-US" dirty="0" err="1"/>
              <a:t>identifiées</a:t>
            </a:r>
            <a:r>
              <a:rPr lang="en-US" dirty="0"/>
              <a:t> </a:t>
            </a:r>
            <a:r>
              <a:rPr lang="en-US" dirty="0" err="1"/>
              <a:t>comme</a:t>
            </a:r>
            <a:r>
              <a:rPr lang="en-US" dirty="0"/>
              <a:t> des </a:t>
            </a:r>
            <a:r>
              <a:rPr lang="en-US" dirty="0" err="1"/>
              <a:t>utilisateurs</a:t>
            </a:r>
            <a:r>
              <a:rPr lang="en-US" dirty="0"/>
              <a:t> de braille. Il </a:t>
            </a:r>
            <a:r>
              <a:rPr lang="en-US" dirty="0" err="1"/>
              <a:t>est</a:t>
            </a:r>
            <a:r>
              <a:rPr lang="en-US" dirty="0"/>
              <a:t> important de noter que la </a:t>
            </a:r>
            <a:r>
              <a:rPr lang="en-US" dirty="0" err="1"/>
              <a:t>capacité</a:t>
            </a:r>
            <a:r>
              <a:rPr lang="en-US" dirty="0"/>
              <a:t> de lire le braille </a:t>
            </a:r>
            <a:r>
              <a:rPr lang="en-US" dirty="0" err="1"/>
              <a:t>n’est</a:t>
            </a:r>
            <a:r>
              <a:rPr lang="en-US" dirty="0"/>
              <a:t> pas exclusive aux </a:t>
            </a:r>
            <a:r>
              <a:rPr lang="en-US" dirty="0" err="1"/>
              <a:t>personnes</a:t>
            </a:r>
            <a:r>
              <a:rPr lang="en-US" dirty="0"/>
              <a:t> </a:t>
            </a:r>
            <a:r>
              <a:rPr lang="en-US" dirty="0" err="1"/>
              <a:t>aveugles</a:t>
            </a:r>
            <a:r>
              <a:rPr lang="en-US" dirty="0"/>
              <a:t>. 
Par </a:t>
            </a:r>
            <a:r>
              <a:rPr lang="en-US" dirty="0" err="1"/>
              <a:t>conséquent</a:t>
            </a:r>
            <a:r>
              <a:rPr lang="en-US" dirty="0"/>
              <a:t>, il faut </a:t>
            </a:r>
            <a:r>
              <a:rPr lang="en-US" dirty="0" err="1"/>
              <a:t>éviter</a:t>
            </a:r>
            <a:r>
              <a:rPr lang="en-US" dirty="0"/>
              <a:t> de faire des suppositions sur la </a:t>
            </a:r>
            <a:r>
              <a:rPr lang="en-US" dirty="0" err="1"/>
              <a:t>déficience</a:t>
            </a:r>
            <a:r>
              <a:rPr lang="en-US" dirty="0"/>
              <a:t> </a:t>
            </a:r>
            <a:r>
              <a:rPr lang="en-US" dirty="0" err="1"/>
              <a:t>visuelle</a:t>
            </a:r>
            <a:r>
              <a:rPr lang="en-US" dirty="0"/>
              <a:t> </a:t>
            </a:r>
            <a:r>
              <a:rPr lang="en-US" dirty="0" err="1"/>
              <a:t>d’une</a:t>
            </a:r>
            <a:r>
              <a:rPr lang="en-US" dirty="0"/>
              <a:t> </a:t>
            </a:r>
            <a:r>
              <a:rPr lang="en-US" dirty="0" err="1"/>
              <a:t>personne</a:t>
            </a:r>
            <a:r>
              <a:rPr lang="en-US" dirty="0"/>
              <a:t> </a:t>
            </a:r>
            <a:r>
              <a:rPr lang="en-US" dirty="0" err="1"/>
              <a:t>uniquement</a:t>
            </a:r>
            <a:r>
              <a:rPr lang="en-US" dirty="0"/>
              <a:t> sur la base de </a:t>
            </a:r>
            <a:r>
              <a:rPr lang="en-US" dirty="0" err="1"/>
              <a:t>sa</a:t>
            </a:r>
            <a:r>
              <a:rPr lang="en-US" dirty="0"/>
              <a:t> </a:t>
            </a:r>
            <a:r>
              <a:rPr lang="en-US" dirty="0" err="1"/>
              <a:t>capacité</a:t>
            </a:r>
            <a:r>
              <a:rPr lang="en-US" dirty="0"/>
              <a:t> à lire le braille. </a:t>
            </a:r>
            <a:r>
              <a:rPr lang="en-US" dirty="0" err="1"/>
              <a:t>L’acte</a:t>
            </a:r>
            <a:r>
              <a:rPr lang="en-US" dirty="0"/>
              <a:t> de transformer un </a:t>
            </a:r>
            <a:r>
              <a:rPr lang="en-US" dirty="0" err="1"/>
              <a:t>texte</a:t>
            </a:r>
            <a:r>
              <a:rPr lang="en-US" dirty="0"/>
              <a:t> </a:t>
            </a:r>
            <a:r>
              <a:rPr lang="en-US" dirty="0" err="1"/>
              <a:t>écrit</a:t>
            </a:r>
            <a:r>
              <a:rPr lang="en-US" dirty="0"/>
              <a:t> </a:t>
            </a:r>
            <a:r>
              <a:rPr lang="en-US" dirty="0" err="1"/>
              <a:t>en</a:t>
            </a:r>
            <a:r>
              <a:rPr lang="en-US" dirty="0"/>
              <a:t> braille </a:t>
            </a:r>
            <a:r>
              <a:rPr lang="en-US" dirty="0" err="1"/>
              <a:t>est</a:t>
            </a:r>
            <a:r>
              <a:rPr lang="en-US" dirty="0"/>
              <a:t> </a:t>
            </a:r>
            <a:r>
              <a:rPr lang="en-US" dirty="0" err="1"/>
              <a:t>appelé</a:t>
            </a:r>
            <a:r>
              <a:rPr lang="en-US" dirty="0"/>
              <a:t> « transcription » </a:t>
            </a:r>
            <a:r>
              <a:rPr lang="en-US" dirty="0" err="1"/>
              <a:t>plutôt</a:t>
            </a:r>
            <a:r>
              <a:rPr lang="en-US" dirty="0"/>
              <a:t> que « </a:t>
            </a:r>
            <a:r>
              <a:rPr lang="en-US" dirty="0" err="1"/>
              <a:t>traduction</a:t>
            </a:r>
            <a:r>
              <a:rPr lang="en-US" dirty="0"/>
              <a:t> ». La technique de </a:t>
            </a:r>
            <a:r>
              <a:rPr lang="en-US" dirty="0" err="1"/>
              <a:t>création</a:t>
            </a:r>
            <a:r>
              <a:rPr lang="en-US" dirty="0"/>
              <a:t> d’un motif </a:t>
            </a:r>
            <a:r>
              <a:rPr lang="en-US" dirty="0" err="1"/>
              <a:t>en</a:t>
            </a:r>
            <a:r>
              <a:rPr lang="en-US" dirty="0"/>
              <a:t> relief sur </a:t>
            </a:r>
            <a:r>
              <a:rPr lang="en-US" dirty="0" err="1"/>
              <a:t>une</a:t>
            </a:r>
            <a:r>
              <a:rPr lang="en-US" dirty="0"/>
              <a:t> surface </a:t>
            </a:r>
            <a:r>
              <a:rPr lang="en-US" dirty="0" err="1"/>
              <a:t>est</a:t>
            </a:r>
            <a:r>
              <a:rPr lang="en-US" dirty="0"/>
              <a:t> </a:t>
            </a:r>
            <a:r>
              <a:rPr lang="en-US" dirty="0" err="1"/>
              <a:t>connue</a:t>
            </a:r>
            <a:r>
              <a:rPr lang="en-US" dirty="0"/>
              <a:t> sous le nom de </a:t>
            </a:r>
            <a:r>
              <a:rPr lang="en-US" dirty="0" err="1"/>
              <a:t>gaufrage</a:t>
            </a:r>
            <a:r>
              <a:rPr lang="en-US" dirty="0"/>
              <a:t>.</a:t>
            </a:r>
            <a:endParaRPr sz="4000" dirty="0"/>
          </a:p>
        </p:txBody>
      </p:sp>
      <p:sp>
        <p:nvSpPr>
          <p:cNvPr id="436" name="Google Shape;436;p23"/>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n-US" sz="6000" dirty="0">
                <a:latin typeface="Lexend Medium"/>
                <a:ea typeface="Lexend Medium"/>
                <a:cs typeface="Lexend Medium"/>
                <a:sym typeface="Lexend Medium"/>
              </a:rPr>
              <a:t>Termes </a:t>
            </a:r>
            <a:r>
              <a:rPr lang="en-US" sz="6000" dirty="0" err="1">
                <a:latin typeface="Lexend Medium"/>
                <a:ea typeface="Lexend Medium"/>
                <a:cs typeface="Lexend Medium"/>
                <a:sym typeface="Lexend Medium"/>
              </a:rPr>
              <a:t>nécessitant</a:t>
            </a:r>
            <a:r>
              <a:rPr lang="en-US" sz="6000" dirty="0">
                <a:latin typeface="Lexend Medium"/>
                <a:ea typeface="Lexend Medium"/>
                <a:cs typeface="Lexend Medium"/>
                <a:sym typeface="Lexend Medium"/>
              </a:rPr>
              <a:t> des </a:t>
            </a:r>
            <a:r>
              <a:rPr lang="en-US" sz="6000" dirty="0" err="1">
                <a:latin typeface="Lexend Medium"/>
                <a:ea typeface="Lexend Medium"/>
                <a:cs typeface="Lexend Medium"/>
                <a:sym typeface="Lexend Medium"/>
              </a:rPr>
              <a:t>précisions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linguistiques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supplémentaires</a:t>
            </a:r>
            <a:endParaRPr sz="6000" dirty="0">
              <a:latin typeface="Lexend Medium"/>
              <a:ea typeface="Lexend Medium"/>
              <a:cs typeface="Lexend Medium"/>
              <a:sym typeface="Lexend Medium"/>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4"/>
          <p:cNvSpPr txBox="1">
            <a:spLocks noGrp="1"/>
          </p:cNvSpPr>
          <p:nvPr>
            <p:ph type="body" idx="4294967295"/>
          </p:nvPr>
        </p:nvSpPr>
        <p:spPr>
          <a:xfrm>
            <a:off x="2528649" y="2822649"/>
            <a:ext cx="20592607" cy="10632094"/>
          </a:xfrm>
          <a:prstGeom prst="rect">
            <a:avLst/>
          </a:prstGeom>
          <a:noFill/>
          <a:ln>
            <a:noFill/>
          </a:ln>
        </p:spPr>
        <p:txBody>
          <a:bodyPr spcFirstLastPara="1" wrap="square" lIns="50800" tIns="50800" rIns="50800" bIns="50800" anchor="t" anchorCtr="0">
            <a:normAutofit fontScale="55000" lnSpcReduction="20000"/>
          </a:bodyPr>
          <a:lstStyle/>
          <a:p>
            <a:pPr marL="0" lvl="0" indent="0">
              <a:lnSpc>
                <a:spcPct val="100000"/>
              </a:lnSpc>
              <a:spcBef>
                <a:spcPts val="0"/>
              </a:spcBef>
              <a:buClr>
                <a:srgbClr val="000000"/>
              </a:buClr>
              <a:buSzPct val="62500"/>
              <a:buNone/>
            </a:pPr>
            <a:r>
              <a:rPr lang="en-US" sz="6400" b="1" dirty="0"/>
              <a:t>3. La distinction entre sous-</a:t>
            </a:r>
            <a:r>
              <a:rPr lang="en-US" sz="6400" b="1" dirty="0" err="1"/>
              <a:t>titrage</a:t>
            </a:r>
            <a:r>
              <a:rPr lang="en-US" sz="6400" b="1" dirty="0"/>
              <a:t> et transcription</a:t>
            </a:r>
          </a:p>
          <a:p>
            <a:pPr marL="0" lvl="0" indent="0">
              <a:lnSpc>
                <a:spcPct val="100000"/>
              </a:lnSpc>
              <a:spcBef>
                <a:spcPts val="0"/>
              </a:spcBef>
              <a:buClr>
                <a:srgbClr val="000000"/>
              </a:buClr>
              <a:buSzPct val="62500"/>
              <a:buNone/>
            </a:pPr>
            <a:endParaRPr lang="en-US" sz="6400" b="1" dirty="0"/>
          </a:p>
          <a:p>
            <a:pPr marL="0" lvl="0" indent="0">
              <a:lnSpc>
                <a:spcPct val="170000"/>
              </a:lnSpc>
              <a:spcBef>
                <a:spcPts val="0"/>
              </a:spcBef>
              <a:buClr>
                <a:srgbClr val="000000"/>
              </a:buClr>
              <a:buSzPct val="62500"/>
              <a:buNone/>
            </a:pPr>
            <a:r>
              <a:rPr lang="en-US" sz="6400" dirty="0"/>
              <a:t>Les sous-</a:t>
            </a:r>
            <a:r>
              <a:rPr lang="en-US" sz="6400" dirty="0" err="1"/>
              <a:t>titres</a:t>
            </a:r>
            <a:r>
              <a:rPr lang="en-US" sz="6400" dirty="0"/>
              <a:t> et les transcriptions </a:t>
            </a:r>
            <a:r>
              <a:rPr lang="en-US" sz="6400" dirty="0" err="1"/>
              <a:t>peuvent</a:t>
            </a:r>
            <a:r>
              <a:rPr lang="en-US" sz="6400" dirty="0"/>
              <a:t> </a:t>
            </a:r>
            <a:r>
              <a:rPr lang="en-US" sz="6400" dirty="0" err="1"/>
              <a:t>être</a:t>
            </a:r>
            <a:r>
              <a:rPr lang="en-US" sz="6400" dirty="0"/>
              <a:t> </a:t>
            </a:r>
            <a:r>
              <a:rPr lang="en-US" sz="6400" dirty="0" err="1"/>
              <a:t>affichés</a:t>
            </a:r>
            <a:r>
              <a:rPr lang="en-US" sz="6400" dirty="0"/>
              <a:t> sous </a:t>
            </a:r>
            <a:r>
              <a:rPr lang="en-US" sz="6400" dirty="0" err="1"/>
              <a:t>forme</a:t>
            </a:r>
            <a:r>
              <a:rPr lang="en-US" sz="6400" dirty="0"/>
              <a:t> de </a:t>
            </a:r>
            <a:r>
              <a:rPr lang="en-US" sz="6400" dirty="0" err="1"/>
              <a:t>texte</a:t>
            </a:r>
            <a:r>
              <a:rPr lang="en-US" sz="6400" dirty="0"/>
              <a:t> </a:t>
            </a:r>
            <a:r>
              <a:rPr lang="en-US" sz="6400" dirty="0" err="1"/>
              <a:t>en</a:t>
            </a:r>
            <a:r>
              <a:rPr lang="en-US" sz="6400" dirty="0"/>
              <a:t> bas de </a:t>
            </a:r>
            <a:r>
              <a:rPr lang="en-US" sz="6400" dirty="0" err="1"/>
              <a:t>l’écran</a:t>
            </a:r>
            <a:r>
              <a:rPr lang="en-US" sz="6400" dirty="0"/>
              <a:t> et </a:t>
            </a:r>
            <a:r>
              <a:rPr lang="en-US" sz="6400" dirty="0" err="1"/>
              <a:t>représenter</a:t>
            </a:r>
            <a:r>
              <a:rPr lang="en-US" sz="6400" dirty="0"/>
              <a:t> la parole, </a:t>
            </a:r>
            <a:r>
              <a:rPr lang="en-US" sz="6400" dirty="0" err="1"/>
              <a:t>mais</a:t>
            </a:r>
            <a:r>
              <a:rPr lang="en-US" sz="6400" dirty="0"/>
              <a:t> </a:t>
            </a:r>
            <a:r>
              <a:rPr lang="en-US" sz="6400" dirty="0" err="1"/>
              <a:t>ce</a:t>
            </a:r>
            <a:r>
              <a:rPr lang="en-US" sz="6400" dirty="0"/>
              <a:t> </a:t>
            </a:r>
            <a:r>
              <a:rPr lang="en-US" sz="6400" dirty="0" err="1"/>
              <a:t>n’est</a:t>
            </a:r>
            <a:r>
              <a:rPr lang="en-US" sz="6400" dirty="0"/>
              <a:t> pas la </a:t>
            </a:r>
            <a:r>
              <a:rPr lang="en-US" sz="6400" dirty="0" err="1"/>
              <a:t>même</a:t>
            </a:r>
            <a:r>
              <a:rPr lang="en-US" sz="6400" dirty="0"/>
              <a:t> chose.
Les transcriptions </a:t>
            </a:r>
            <a:r>
              <a:rPr lang="en-US" sz="6400" dirty="0" err="1"/>
              <a:t>sont</a:t>
            </a:r>
            <a:r>
              <a:rPr lang="en-US" sz="6400" dirty="0"/>
              <a:t> </a:t>
            </a:r>
            <a:r>
              <a:rPr lang="en-US" sz="6400" dirty="0" err="1"/>
              <a:t>particulièrement</a:t>
            </a:r>
            <a:r>
              <a:rPr lang="en-US" sz="6400" dirty="0"/>
              <a:t> </a:t>
            </a:r>
            <a:r>
              <a:rPr lang="en-US" sz="6400" dirty="0" err="1"/>
              <a:t>utiles</a:t>
            </a:r>
            <a:r>
              <a:rPr lang="en-US" sz="6400" dirty="0"/>
              <a:t> pour les </a:t>
            </a:r>
            <a:r>
              <a:rPr lang="en-US" sz="6400" dirty="0" err="1"/>
              <a:t>malentendants</a:t>
            </a:r>
            <a:r>
              <a:rPr lang="en-US" sz="6400" dirty="0"/>
              <a:t>, car </a:t>
            </a:r>
            <a:r>
              <a:rPr lang="en-US" sz="6400" dirty="0" err="1"/>
              <a:t>elles</a:t>
            </a:r>
            <a:r>
              <a:rPr lang="en-US" sz="6400" dirty="0"/>
              <a:t> </a:t>
            </a:r>
            <a:r>
              <a:rPr lang="en-US" sz="6400" dirty="0" err="1"/>
              <a:t>fournissent</a:t>
            </a:r>
            <a:r>
              <a:rPr lang="en-US" sz="6400" dirty="0"/>
              <a:t> des </a:t>
            </a:r>
            <a:r>
              <a:rPr lang="en-US" sz="6400" dirty="0" err="1"/>
              <a:t>détails</a:t>
            </a:r>
            <a:r>
              <a:rPr lang="en-US" sz="6400" dirty="0"/>
              <a:t> sur les sons de fond, </a:t>
            </a:r>
            <a:r>
              <a:rPr lang="en-US" sz="6400" dirty="0" err="1"/>
              <a:t>l’identification</a:t>
            </a:r>
            <a:r>
              <a:rPr lang="en-US" sz="6400" dirty="0"/>
              <a:t> du </a:t>
            </a:r>
            <a:r>
              <a:rPr lang="en-US" sz="6400" dirty="0" err="1"/>
              <a:t>locuteur</a:t>
            </a:r>
            <a:r>
              <a:rPr lang="en-US" sz="6400" dirty="0"/>
              <a:t>, la description de la musique et </a:t>
            </a:r>
            <a:r>
              <a:rPr lang="en-US" sz="6400" dirty="0" err="1"/>
              <a:t>d’autres</a:t>
            </a:r>
            <a:r>
              <a:rPr lang="en-US" sz="6400" dirty="0"/>
              <a:t> </a:t>
            </a:r>
            <a:r>
              <a:rPr lang="en-US" sz="6400" dirty="0" err="1"/>
              <a:t>informations</a:t>
            </a:r>
            <a:r>
              <a:rPr lang="en-US" sz="6400" dirty="0"/>
              <a:t> </a:t>
            </a:r>
            <a:r>
              <a:rPr lang="en-US" sz="6400" dirty="0" err="1"/>
              <a:t>pertinentes</a:t>
            </a:r>
            <a:r>
              <a:rPr lang="en-US" sz="6400" dirty="0"/>
              <a:t>.
Les sous-</a:t>
            </a:r>
            <a:r>
              <a:rPr lang="en-US" sz="6400" dirty="0" err="1"/>
              <a:t>titres</a:t>
            </a:r>
            <a:r>
              <a:rPr lang="en-US" sz="6400" dirty="0"/>
              <a:t> </a:t>
            </a:r>
            <a:r>
              <a:rPr lang="en-US" sz="6400" dirty="0" err="1"/>
              <a:t>sont</a:t>
            </a:r>
            <a:r>
              <a:rPr lang="en-US" sz="6400" dirty="0"/>
              <a:t> </a:t>
            </a:r>
            <a:r>
              <a:rPr lang="en-US" sz="6400" dirty="0" err="1"/>
              <a:t>conçus</a:t>
            </a:r>
            <a:r>
              <a:rPr lang="en-US" sz="6400" dirty="0"/>
              <a:t> pour les </a:t>
            </a:r>
            <a:r>
              <a:rPr lang="en-US" sz="6400" dirty="0" err="1"/>
              <a:t>spectateurs</a:t>
            </a:r>
            <a:r>
              <a:rPr lang="en-US" sz="6400" dirty="0"/>
              <a:t> qui </a:t>
            </a:r>
            <a:r>
              <a:rPr lang="en-US" sz="6400" dirty="0" err="1"/>
              <a:t>peuvent</a:t>
            </a:r>
            <a:r>
              <a:rPr lang="en-US" sz="6400" dirty="0"/>
              <a:t> entendre </a:t>
            </a:r>
            <a:r>
              <a:rPr lang="en-US" sz="6400" dirty="0" err="1"/>
              <a:t>mais</a:t>
            </a:r>
            <a:r>
              <a:rPr lang="en-US" sz="6400" dirty="0"/>
              <a:t> ne </a:t>
            </a:r>
            <a:r>
              <a:rPr lang="en-US" sz="6400" dirty="0" err="1"/>
              <a:t>peuvent</a:t>
            </a:r>
            <a:r>
              <a:rPr lang="en-US" sz="6400" dirty="0"/>
              <a:t> pas </a:t>
            </a:r>
            <a:r>
              <a:rPr lang="en-US" sz="6400" dirty="0" err="1"/>
              <a:t>comprendre</a:t>
            </a:r>
            <a:r>
              <a:rPr lang="en-US" sz="6400" dirty="0"/>
              <a:t> la langue </a:t>
            </a:r>
            <a:r>
              <a:rPr lang="en-US" sz="6400" dirty="0" err="1"/>
              <a:t>parlée</a:t>
            </a:r>
            <a:r>
              <a:rPr lang="en-US" sz="6400" dirty="0"/>
              <a:t> dans la </a:t>
            </a:r>
            <a:r>
              <a:rPr lang="en-US" sz="6400" dirty="0" err="1"/>
              <a:t>vidéo</a:t>
            </a:r>
            <a:r>
              <a:rPr lang="en-US" sz="6400" dirty="0"/>
              <a:t>, </a:t>
            </a:r>
            <a:r>
              <a:rPr lang="en-US" sz="6400" dirty="0" err="1"/>
              <a:t>comme</a:t>
            </a:r>
            <a:r>
              <a:rPr lang="en-US" sz="6400" dirty="0"/>
              <a:t> dans les films </a:t>
            </a:r>
            <a:r>
              <a:rPr lang="en-US" sz="6400" dirty="0" err="1"/>
              <a:t>en</a:t>
            </a:r>
            <a:r>
              <a:rPr lang="en-US" sz="6400" dirty="0"/>
              <a:t> langue </a:t>
            </a:r>
            <a:r>
              <a:rPr lang="en-US" sz="6400" dirty="0" err="1"/>
              <a:t>étrangère</a:t>
            </a:r>
            <a:r>
              <a:rPr lang="en-US" sz="6400" dirty="0"/>
              <a:t>. </a:t>
            </a:r>
            <a:r>
              <a:rPr lang="en-US" sz="6400" dirty="0" err="1"/>
              <a:t>Ils</a:t>
            </a:r>
            <a:r>
              <a:rPr lang="en-US" sz="6400" dirty="0"/>
              <a:t> ne </a:t>
            </a:r>
            <a:r>
              <a:rPr lang="en-US" sz="6400" dirty="0" err="1"/>
              <a:t>fournissent</a:t>
            </a:r>
            <a:r>
              <a:rPr lang="en-US" sz="6400" dirty="0"/>
              <a:t> que des paroles.
Il </a:t>
            </a:r>
            <a:r>
              <a:rPr lang="en-US" sz="6400" dirty="0" err="1"/>
              <a:t>existe</a:t>
            </a:r>
            <a:r>
              <a:rPr lang="en-US" sz="6400" dirty="0"/>
              <a:t> deux types de sous-</a:t>
            </a:r>
            <a:r>
              <a:rPr lang="en-US" sz="6400" dirty="0" err="1"/>
              <a:t>titres</a:t>
            </a:r>
            <a:r>
              <a:rPr lang="en-US" sz="6400" dirty="0"/>
              <a:t> : les sous-</a:t>
            </a:r>
            <a:r>
              <a:rPr lang="en-US" sz="6400" dirty="0" err="1"/>
              <a:t>titres</a:t>
            </a:r>
            <a:r>
              <a:rPr lang="en-US" sz="6400" dirty="0"/>
              <a:t> </a:t>
            </a:r>
            <a:r>
              <a:rPr lang="en-US" sz="6400" dirty="0" err="1"/>
              <a:t>ouverts</a:t>
            </a:r>
            <a:r>
              <a:rPr lang="en-US" sz="6400" dirty="0"/>
              <a:t> et les sous-</a:t>
            </a:r>
            <a:r>
              <a:rPr lang="en-US" sz="6400" dirty="0" err="1"/>
              <a:t>titres</a:t>
            </a:r>
            <a:r>
              <a:rPr lang="en-US" sz="6400" dirty="0"/>
              <a:t> </a:t>
            </a:r>
            <a:r>
              <a:rPr lang="en-US" sz="6400" dirty="0" err="1"/>
              <a:t>fermés</a:t>
            </a:r>
            <a:r>
              <a:rPr lang="en-US" sz="6400" dirty="0"/>
              <a:t>. Le </a:t>
            </a:r>
            <a:r>
              <a:rPr lang="en-US" sz="6400" dirty="0" err="1"/>
              <a:t>spectateur</a:t>
            </a:r>
            <a:r>
              <a:rPr lang="en-US" sz="6400" dirty="0"/>
              <a:t> a la </a:t>
            </a:r>
            <a:r>
              <a:rPr lang="en-US" sz="6400" dirty="0" err="1"/>
              <a:t>possibilité</a:t>
            </a:r>
            <a:r>
              <a:rPr lang="en-US" sz="6400" dirty="0"/>
              <a:t> de </a:t>
            </a:r>
            <a:r>
              <a:rPr lang="en-US" sz="6400" dirty="0" err="1"/>
              <a:t>désactiver</a:t>
            </a:r>
            <a:r>
              <a:rPr lang="en-US" sz="6400" dirty="0"/>
              <a:t> les sous-</a:t>
            </a:r>
            <a:r>
              <a:rPr lang="en-US" sz="6400" dirty="0" err="1"/>
              <a:t>titres</a:t>
            </a:r>
            <a:r>
              <a:rPr lang="en-US" sz="6400" dirty="0"/>
              <a:t>, </a:t>
            </a:r>
            <a:r>
              <a:rPr lang="en-US" sz="6400" dirty="0" err="1"/>
              <a:t>mais</a:t>
            </a:r>
            <a:r>
              <a:rPr lang="en-US" sz="6400" dirty="0"/>
              <a:t> les sous-</a:t>
            </a:r>
            <a:r>
              <a:rPr lang="en-US" sz="6400" dirty="0" err="1"/>
              <a:t>titres</a:t>
            </a:r>
            <a:r>
              <a:rPr lang="en-US" sz="6400" dirty="0"/>
              <a:t> </a:t>
            </a:r>
            <a:r>
              <a:rPr lang="en-US" sz="6400" dirty="0" err="1"/>
              <a:t>sont</a:t>
            </a:r>
            <a:r>
              <a:rPr lang="en-US" sz="6400" dirty="0"/>
              <a:t> </a:t>
            </a:r>
            <a:r>
              <a:rPr lang="en-US" sz="6400" dirty="0" err="1"/>
              <a:t>inclus</a:t>
            </a:r>
            <a:r>
              <a:rPr lang="en-US" sz="6400" dirty="0"/>
              <a:t> de manière </a:t>
            </a:r>
            <a:r>
              <a:rPr lang="en-US" sz="6400" dirty="0" err="1"/>
              <a:t>permanente</a:t>
            </a:r>
            <a:r>
              <a:rPr lang="en-US" sz="6400" dirty="0"/>
              <a:t> dans le film et ne </a:t>
            </a:r>
            <a:r>
              <a:rPr lang="en-US" sz="6400" dirty="0" err="1"/>
              <a:t>peuvent</a:t>
            </a:r>
            <a:r>
              <a:rPr lang="en-US" sz="6400" dirty="0"/>
              <a:t> pas </a:t>
            </a:r>
            <a:r>
              <a:rPr lang="en-US" sz="6400" dirty="0" err="1"/>
              <a:t>être</a:t>
            </a:r>
            <a:r>
              <a:rPr lang="en-US" sz="6400" dirty="0"/>
              <a:t> </a:t>
            </a:r>
            <a:r>
              <a:rPr lang="en-US" sz="6400" dirty="0" err="1"/>
              <a:t>désactivés</a:t>
            </a:r>
            <a:r>
              <a:rPr lang="en-US" sz="6400" dirty="0"/>
              <a:t>. Les </a:t>
            </a:r>
            <a:r>
              <a:rPr lang="en-US" sz="6400" dirty="0" err="1"/>
              <a:t>réunions</a:t>
            </a:r>
            <a:r>
              <a:rPr lang="en-US" sz="6400" dirty="0"/>
              <a:t> </a:t>
            </a:r>
            <a:r>
              <a:rPr lang="en-US" sz="6400" dirty="0" err="1"/>
              <a:t>accessibles</a:t>
            </a:r>
            <a:r>
              <a:rPr lang="en-US" sz="6400" dirty="0"/>
              <a:t> </a:t>
            </a:r>
            <a:r>
              <a:rPr lang="en-US" sz="6400" dirty="0" err="1"/>
              <a:t>comprennent</a:t>
            </a:r>
            <a:r>
              <a:rPr lang="en-US" sz="6400" dirty="0"/>
              <a:t> des transcriptions </a:t>
            </a:r>
            <a:r>
              <a:rPr lang="en-US" sz="6400" dirty="0" err="1"/>
              <a:t>en</a:t>
            </a:r>
            <a:r>
              <a:rPr lang="en-US" sz="6400" dirty="0"/>
              <a:t> direct, qui </a:t>
            </a:r>
            <a:r>
              <a:rPr lang="en-US" sz="6400" dirty="0" err="1"/>
              <a:t>peuvent</a:t>
            </a:r>
            <a:r>
              <a:rPr lang="en-US" sz="6400" dirty="0"/>
              <a:t> </a:t>
            </a:r>
            <a:r>
              <a:rPr lang="en-US" sz="6400" dirty="0" err="1"/>
              <a:t>être</a:t>
            </a:r>
            <a:r>
              <a:rPr lang="en-US" sz="6400" dirty="0"/>
              <a:t> </a:t>
            </a:r>
            <a:r>
              <a:rPr lang="en-US" sz="6400" dirty="0" err="1"/>
              <a:t>fournies</a:t>
            </a:r>
            <a:r>
              <a:rPr lang="en-US" sz="6400" dirty="0"/>
              <a:t> à distance </a:t>
            </a:r>
            <a:r>
              <a:rPr lang="en-US" sz="6400" dirty="0" err="1"/>
              <a:t>ou</a:t>
            </a:r>
            <a:r>
              <a:rPr lang="en-US" sz="6400" dirty="0"/>
              <a:t> sur place. Il </a:t>
            </a:r>
            <a:r>
              <a:rPr lang="en-US" sz="6400" dirty="0" err="1"/>
              <a:t>est</a:t>
            </a:r>
            <a:r>
              <a:rPr lang="en-US" sz="6400" dirty="0"/>
              <a:t> important de </a:t>
            </a:r>
            <a:r>
              <a:rPr lang="en-US" sz="6400" dirty="0" err="1"/>
              <a:t>tenir</a:t>
            </a:r>
            <a:r>
              <a:rPr lang="en-US" sz="6400" dirty="0"/>
              <a:t> </a:t>
            </a:r>
            <a:r>
              <a:rPr lang="en-US" sz="6400" dirty="0" err="1"/>
              <a:t>compte</a:t>
            </a:r>
            <a:r>
              <a:rPr lang="en-US" sz="6400" dirty="0"/>
              <a:t> de </a:t>
            </a:r>
            <a:r>
              <a:rPr lang="en-US" sz="6400" dirty="0" err="1"/>
              <a:t>toutes</a:t>
            </a:r>
            <a:r>
              <a:rPr lang="en-US" sz="6400" dirty="0"/>
              <a:t> </a:t>
            </a:r>
            <a:r>
              <a:rPr lang="en-US" sz="6400" dirty="0" err="1"/>
              <a:t>ces</a:t>
            </a:r>
            <a:r>
              <a:rPr lang="en-US" sz="6400" dirty="0"/>
              <a:t> distinctions </a:t>
            </a:r>
            <a:r>
              <a:rPr lang="en-US" sz="6400" dirty="0" err="1"/>
              <a:t>lorsque</a:t>
            </a:r>
            <a:r>
              <a:rPr lang="en-US" sz="6400" dirty="0"/>
              <a:t> </a:t>
            </a:r>
            <a:r>
              <a:rPr lang="en-US" sz="6400" dirty="0" err="1"/>
              <a:t>vous</a:t>
            </a:r>
            <a:r>
              <a:rPr lang="en-US" sz="6400" dirty="0"/>
              <a:t> </a:t>
            </a:r>
            <a:r>
              <a:rPr lang="en-US" sz="6400" dirty="0" err="1"/>
              <a:t>utilisez</a:t>
            </a:r>
            <a:r>
              <a:rPr lang="en-US" sz="6400" dirty="0"/>
              <a:t> </a:t>
            </a:r>
            <a:r>
              <a:rPr lang="en-US" sz="6400" dirty="0" err="1"/>
              <a:t>ces</a:t>
            </a:r>
            <a:r>
              <a:rPr lang="en-US" sz="6400" dirty="0"/>
              <a:t> expressions.</a:t>
            </a:r>
            <a:endParaRPr sz="3200" dirty="0"/>
          </a:p>
        </p:txBody>
      </p:sp>
      <p:sp>
        <p:nvSpPr>
          <p:cNvPr id="442" name="Google Shape;442;p24"/>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n-US" sz="6000" dirty="0">
                <a:latin typeface="Lexend Medium"/>
                <a:ea typeface="Lexend Medium"/>
                <a:cs typeface="Lexend Medium"/>
                <a:sym typeface="Lexend Medium"/>
              </a:rPr>
              <a:t>Termes </a:t>
            </a:r>
            <a:r>
              <a:rPr lang="en-US" sz="6000" dirty="0" err="1">
                <a:latin typeface="Lexend Medium"/>
                <a:ea typeface="Lexend Medium"/>
                <a:cs typeface="Lexend Medium"/>
                <a:sym typeface="Lexend Medium"/>
              </a:rPr>
              <a:t>nécessitant</a:t>
            </a:r>
            <a:r>
              <a:rPr lang="en-US" sz="6000" dirty="0">
                <a:latin typeface="Lexend Medium"/>
                <a:ea typeface="Lexend Medium"/>
                <a:cs typeface="Lexend Medium"/>
                <a:sym typeface="Lexend Medium"/>
              </a:rPr>
              <a:t> des </a:t>
            </a:r>
            <a:r>
              <a:rPr lang="en-US" sz="6000" dirty="0" err="1">
                <a:latin typeface="Lexend Medium"/>
                <a:ea typeface="Lexend Medium"/>
                <a:cs typeface="Lexend Medium"/>
                <a:sym typeface="Lexend Medium"/>
              </a:rPr>
              <a:t>précisions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linguistiques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supplémentaires</a:t>
            </a:r>
            <a:endParaRPr sz="6000" dirty="0">
              <a:latin typeface="Lexend Medium"/>
              <a:ea typeface="Lexend Medium"/>
              <a:cs typeface="Lexend Medium"/>
              <a:sym typeface="Lexend Medium"/>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5"/>
          <p:cNvSpPr txBox="1">
            <a:spLocks noGrp="1"/>
          </p:cNvSpPr>
          <p:nvPr>
            <p:ph type="body" idx="4294967295"/>
          </p:nvPr>
        </p:nvSpPr>
        <p:spPr>
          <a:xfrm>
            <a:off x="2490275" y="2888850"/>
            <a:ext cx="20131200" cy="8255700"/>
          </a:xfrm>
          <a:prstGeom prst="rect">
            <a:avLst/>
          </a:prstGeom>
          <a:noFill/>
          <a:ln>
            <a:noFill/>
          </a:ln>
        </p:spPr>
        <p:txBody>
          <a:bodyPr spcFirstLastPara="1" wrap="square" lIns="50800" tIns="50800" rIns="50800" bIns="50800" anchor="t" anchorCtr="0">
            <a:normAutofit/>
          </a:bodyPr>
          <a:lstStyle/>
          <a:p>
            <a:pPr marL="0" lvl="0" indent="0">
              <a:lnSpc>
                <a:spcPct val="100000"/>
              </a:lnSpc>
              <a:spcBef>
                <a:spcPts val="0"/>
              </a:spcBef>
              <a:buClr>
                <a:srgbClr val="000000"/>
              </a:buClr>
              <a:buSzPts val="5500"/>
              <a:buNone/>
            </a:pPr>
            <a:r>
              <a:rPr lang="en-US" b="1" dirty="0"/>
              <a:t>4. </a:t>
            </a:r>
            <a:r>
              <a:rPr lang="en-US" b="1" dirty="0" err="1"/>
              <a:t>Communauté</a:t>
            </a:r>
            <a:r>
              <a:rPr lang="en-US" b="1" dirty="0"/>
              <a:t> des </a:t>
            </a:r>
            <a:r>
              <a:rPr lang="en-US" b="1" dirty="0" err="1"/>
              <a:t>sourds</a:t>
            </a:r>
            <a:endParaRPr lang="en-US" b="1" dirty="0"/>
          </a:p>
          <a:p>
            <a:pPr marL="0" lvl="0" indent="0">
              <a:lnSpc>
                <a:spcPct val="100000"/>
              </a:lnSpc>
              <a:spcBef>
                <a:spcPts val="0"/>
              </a:spcBef>
              <a:buClr>
                <a:srgbClr val="000000"/>
              </a:buClr>
              <a:buSzPts val="5500"/>
              <a:buNone/>
            </a:pPr>
            <a:endParaRPr lang="en-US" sz="4000" b="1" dirty="0"/>
          </a:p>
          <a:p>
            <a:pPr marL="0" lvl="0" indent="0">
              <a:lnSpc>
                <a:spcPct val="150000"/>
              </a:lnSpc>
              <a:spcBef>
                <a:spcPts val="0"/>
              </a:spcBef>
              <a:buClr>
                <a:srgbClr val="000000"/>
              </a:buClr>
              <a:buSzPts val="5500"/>
              <a:buNone/>
            </a:pPr>
            <a:r>
              <a:rPr lang="en-US" dirty="0" err="1"/>
              <a:t>L’expression</a:t>
            </a:r>
            <a:r>
              <a:rPr lang="en-US" dirty="0"/>
              <a:t> « Je suis </a:t>
            </a:r>
            <a:r>
              <a:rPr lang="en-US" dirty="0" err="1"/>
              <a:t>sourd</a:t>
            </a:r>
            <a:r>
              <a:rPr lang="en-US" dirty="0"/>
              <a:t> » (avec un S majuscule) </a:t>
            </a:r>
            <a:r>
              <a:rPr lang="en-US" dirty="0" err="1"/>
              <a:t>est</a:t>
            </a:r>
            <a:r>
              <a:rPr lang="en-US" dirty="0"/>
              <a:t> </a:t>
            </a:r>
            <a:r>
              <a:rPr lang="en-US" dirty="0" err="1"/>
              <a:t>fréquemment</a:t>
            </a:r>
            <a:r>
              <a:rPr lang="en-US" dirty="0"/>
              <a:t> </a:t>
            </a:r>
            <a:r>
              <a:rPr lang="en-US" dirty="0" err="1"/>
              <a:t>utilisée</a:t>
            </a:r>
            <a:r>
              <a:rPr lang="en-US" dirty="0"/>
              <a:t> par </a:t>
            </a:r>
            <a:r>
              <a:rPr lang="en-US" dirty="0" err="1"/>
              <a:t>ceux</a:t>
            </a:r>
            <a:r>
              <a:rPr lang="en-US" dirty="0"/>
              <a:t> qui se </a:t>
            </a:r>
            <a:r>
              <a:rPr lang="en-US" dirty="0" err="1"/>
              <a:t>targuent</a:t>
            </a:r>
            <a:r>
              <a:rPr lang="en-US" dirty="0"/>
              <a:t> de faire </a:t>
            </a:r>
            <a:r>
              <a:rPr lang="en-US" dirty="0" err="1"/>
              <a:t>partie</a:t>
            </a:r>
            <a:r>
              <a:rPr lang="en-US" dirty="0"/>
              <a:t> de la « </a:t>
            </a:r>
            <a:r>
              <a:rPr lang="en-US" dirty="0" err="1"/>
              <a:t>communauté</a:t>
            </a:r>
            <a:r>
              <a:rPr lang="en-US" dirty="0"/>
              <a:t> </a:t>
            </a:r>
            <a:r>
              <a:rPr lang="en-US" dirty="0" err="1"/>
              <a:t>sourde</a:t>
            </a:r>
            <a:r>
              <a:rPr lang="en-US" dirty="0"/>
              <a:t> ». </a:t>
            </a:r>
            <a:r>
              <a:rPr lang="en-US" dirty="0" err="1"/>
              <a:t>Ils</a:t>
            </a:r>
            <a:r>
              <a:rPr lang="en-US" dirty="0"/>
              <a:t> se </a:t>
            </a:r>
            <a:r>
              <a:rPr lang="en-US" dirty="0" err="1"/>
              <a:t>perçoivent</a:t>
            </a:r>
            <a:r>
              <a:rPr lang="en-US" dirty="0"/>
              <a:t> </a:t>
            </a:r>
            <a:r>
              <a:rPr lang="en-US" dirty="0" err="1"/>
              <a:t>comme</a:t>
            </a:r>
            <a:r>
              <a:rPr lang="en-US" dirty="0"/>
              <a:t> </a:t>
            </a:r>
            <a:r>
              <a:rPr lang="en-US" dirty="0" err="1"/>
              <a:t>une</a:t>
            </a:r>
            <a:r>
              <a:rPr lang="en-US" dirty="0"/>
              <a:t> </a:t>
            </a:r>
            <a:r>
              <a:rPr lang="en-US" dirty="0" err="1"/>
              <a:t>minorité</a:t>
            </a:r>
            <a:r>
              <a:rPr lang="en-US" dirty="0"/>
              <a:t> </a:t>
            </a:r>
            <a:r>
              <a:rPr lang="en-US" dirty="0" err="1"/>
              <a:t>culturelle</a:t>
            </a:r>
            <a:r>
              <a:rPr lang="en-US" dirty="0"/>
              <a:t> et </a:t>
            </a:r>
            <a:r>
              <a:rPr lang="en-US" dirty="0" err="1"/>
              <a:t>linguistique</a:t>
            </a:r>
            <a:r>
              <a:rPr lang="en-US" dirty="0"/>
              <a:t> </a:t>
            </a:r>
            <a:r>
              <a:rPr lang="en-US" dirty="0" err="1"/>
              <a:t>distincte</a:t>
            </a:r>
            <a:r>
              <a:rPr lang="en-US" dirty="0"/>
              <a:t>, </a:t>
            </a:r>
            <a:r>
              <a:rPr lang="en-US" dirty="0" err="1"/>
              <a:t>utilisant</a:t>
            </a:r>
            <a:r>
              <a:rPr lang="en-US" dirty="0"/>
              <a:t> la langue des </a:t>
            </a:r>
            <a:r>
              <a:rPr lang="en-US" dirty="0" err="1"/>
              <a:t>signes</a:t>
            </a:r>
            <a:r>
              <a:rPr lang="en-US" dirty="0"/>
              <a:t> </a:t>
            </a:r>
            <a:r>
              <a:rPr lang="en-US" dirty="0" err="1"/>
              <a:t>comme</a:t>
            </a:r>
            <a:r>
              <a:rPr lang="en-US" dirty="0"/>
              <a:t> </a:t>
            </a:r>
            <a:r>
              <a:rPr lang="en-US" dirty="0" err="1"/>
              <a:t>moyen</a:t>
            </a:r>
            <a:r>
              <a:rPr lang="en-US" dirty="0"/>
              <a:t> de communication </a:t>
            </a:r>
            <a:r>
              <a:rPr lang="en-US" dirty="0" err="1"/>
              <a:t>prédominant</a:t>
            </a:r>
            <a:r>
              <a:rPr lang="en-US" dirty="0"/>
              <a:t> et </a:t>
            </a:r>
            <a:r>
              <a:rPr lang="en-US" dirty="0" err="1"/>
              <a:t>possédant</a:t>
            </a:r>
            <a:r>
              <a:rPr lang="en-US" dirty="0"/>
              <a:t> des principes </a:t>
            </a:r>
            <a:r>
              <a:rPr lang="en-US" dirty="0" err="1"/>
              <a:t>comparables</a:t>
            </a:r>
            <a:r>
              <a:rPr lang="en-US" dirty="0"/>
              <a:t>. 
</a:t>
            </a:r>
            <a:r>
              <a:rPr lang="en-US" dirty="0" err="1"/>
              <a:t>Toutefois</a:t>
            </a:r>
            <a:r>
              <a:rPr lang="en-US" dirty="0"/>
              <a:t>, la pratique de </a:t>
            </a:r>
            <a:r>
              <a:rPr lang="en-US" dirty="0" err="1"/>
              <a:t>l’ONU</a:t>
            </a:r>
            <a:r>
              <a:rPr lang="en-US" dirty="0"/>
              <a:t> </a:t>
            </a:r>
            <a:r>
              <a:rPr lang="en-US" dirty="0" err="1"/>
              <a:t>est</a:t>
            </a:r>
            <a:r>
              <a:rPr lang="en-US" dirty="0"/>
              <a:t> de ne pas </a:t>
            </a:r>
            <a:r>
              <a:rPr lang="en-US" dirty="0" err="1"/>
              <a:t>mettre</a:t>
            </a:r>
            <a:r>
              <a:rPr lang="en-US" dirty="0"/>
              <a:t> </a:t>
            </a:r>
            <a:r>
              <a:rPr lang="en-US" dirty="0" err="1"/>
              <a:t>en</a:t>
            </a:r>
            <a:r>
              <a:rPr lang="en-US" dirty="0"/>
              <a:t> majuscule les </a:t>
            </a:r>
            <a:r>
              <a:rPr lang="en-US" dirty="0" err="1"/>
              <a:t>termes</a:t>
            </a:r>
            <a:r>
              <a:rPr lang="en-US" dirty="0"/>
              <a:t> « </a:t>
            </a:r>
            <a:r>
              <a:rPr lang="en-US" dirty="0" err="1"/>
              <a:t>sourd</a:t>
            </a:r>
            <a:r>
              <a:rPr lang="en-US" dirty="0"/>
              <a:t> » </a:t>
            </a:r>
            <a:r>
              <a:rPr lang="en-US" dirty="0" err="1"/>
              <a:t>ou</a:t>
            </a:r>
            <a:r>
              <a:rPr lang="en-US" dirty="0"/>
              <a:t> « </a:t>
            </a:r>
            <a:r>
              <a:rPr lang="en-US" dirty="0" err="1"/>
              <a:t>communauté</a:t>
            </a:r>
            <a:r>
              <a:rPr lang="en-US" dirty="0"/>
              <a:t> </a:t>
            </a:r>
            <a:r>
              <a:rPr lang="en-US" dirty="0" err="1"/>
              <a:t>sourde</a:t>
            </a:r>
            <a:r>
              <a:rPr lang="en-US" dirty="0"/>
              <a:t> ».</a:t>
            </a:r>
            <a:endParaRPr dirty="0"/>
          </a:p>
        </p:txBody>
      </p:sp>
      <p:sp>
        <p:nvSpPr>
          <p:cNvPr id="448" name="Google Shape;448;p25"/>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n-US" sz="6000" dirty="0">
                <a:latin typeface="Lexend Medium"/>
                <a:ea typeface="Lexend Medium"/>
                <a:cs typeface="Lexend Medium"/>
                <a:sym typeface="Lexend Medium"/>
              </a:rPr>
              <a:t>Termes </a:t>
            </a:r>
            <a:r>
              <a:rPr lang="en-US" sz="6000" dirty="0" err="1">
                <a:latin typeface="Lexend Medium"/>
                <a:ea typeface="Lexend Medium"/>
                <a:cs typeface="Lexend Medium"/>
                <a:sym typeface="Lexend Medium"/>
              </a:rPr>
              <a:t>nécessitant</a:t>
            </a:r>
            <a:r>
              <a:rPr lang="en-US" sz="6000" dirty="0">
                <a:latin typeface="Lexend Medium"/>
                <a:ea typeface="Lexend Medium"/>
                <a:cs typeface="Lexend Medium"/>
                <a:sym typeface="Lexend Medium"/>
              </a:rPr>
              <a:t> des </a:t>
            </a:r>
            <a:r>
              <a:rPr lang="en-US" sz="6000" dirty="0" err="1">
                <a:latin typeface="Lexend Medium"/>
                <a:ea typeface="Lexend Medium"/>
                <a:cs typeface="Lexend Medium"/>
                <a:sym typeface="Lexend Medium"/>
              </a:rPr>
              <a:t>précisions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linguistiques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supplémentaires</a:t>
            </a:r>
            <a:endParaRPr sz="6000" dirty="0">
              <a:latin typeface="Lexend Medium"/>
              <a:ea typeface="Lexend Medium"/>
              <a:cs typeface="Lexend Medium"/>
              <a:sym typeface="Lexend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
          <p:cNvSpPr txBox="1">
            <a:spLocks noGrp="1"/>
          </p:cNvSpPr>
          <p:nvPr>
            <p:ph type="title"/>
          </p:nvPr>
        </p:nvSpPr>
        <p:spPr>
          <a:xfrm>
            <a:off x="3105584" y="929886"/>
            <a:ext cx="19515900" cy="1527300"/>
          </a:xfrm>
          <a:prstGeom prst="rect">
            <a:avLst/>
          </a:prstGeom>
          <a:noFill/>
          <a:ln>
            <a:noFill/>
          </a:ln>
        </p:spPr>
        <p:txBody>
          <a:bodyPr spcFirstLastPara="1" wrap="square" lIns="50800" tIns="50800" rIns="50800" bIns="50800" anchor="t" anchorCtr="0">
            <a:normAutofit/>
          </a:bodyPr>
          <a:lstStyle/>
          <a:p>
            <a:pPr marL="0" lvl="0" indent="0" algn="l" rtl="0">
              <a:lnSpc>
                <a:spcPct val="100000"/>
              </a:lnSpc>
              <a:spcBef>
                <a:spcPts val="0"/>
              </a:spcBef>
              <a:spcAft>
                <a:spcPts val="0"/>
              </a:spcAft>
              <a:buClr>
                <a:srgbClr val="000000"/>
              </a:buClr>
              <a:buSzPts val="8500"/>
              <a:buFont typeface="Helvetica Neue"/>
              <a:buNone/>
            </a:pPr>
            <a:r>
              <a:rPr lang="en-US" dirty="0">
                <a:latin typeface="Lexend Medium"/>
                <a:ea typeface="Lexend Medium"/>
                <a:cs typeface="Lexend Medium"/>
                <a:sym typeface="Lexend Medium"/>
              </a:rPr>
              <a:t>Objectives</a:t>
            </a:r>
            <a:endParaRPr dirty="0">
              <a:latin typeface="Lexend Medium"/>
              <a:ea typeface="Lexend Medium"/>
              <a:cs typeface="Lexend Medium"/>
              <a:sym typeface="Lexend Medium"/>
            </a:endParaRPr>
          </a:p>
        </p:txBody>
      </p:sp>
      <p:sp>
        <p:nvSpPr>
          <p:cNvPr id="282" name="Google Shape;282;p3"/>
          <p:cNvSpPr txBox="1">
            <a:spLocks noGrp="1"/>
          </p:cNvSpPr>
          <p:nvPr>
            <p:ph type="body" idx="4294967295"/>
          </p:nvPr>
        </p:nvSpPr>
        <p:spPr>
          <a:xfrm>
            <a:off x="2638024" y="2854900"/>
            <a:ext cx="20729975" cy="8168700"/>
          </a:xfrm>
          <a:prstGeom prst="rect">
            <a:avLst/>
          </a:prstGeom>
          <a:noFill/>
          <a:ln>
            <a:noFill/>
          </a:ln>
        </p:spPr>
        <p:txBody>
          <a:bodyPr spcFirstLastPara="1" wrap="square" lIns="50800" tIns="50800" rIns="50800" bIns="50800" anchor="t" anchorCtr="0">
            <a:noAutofit/>
          </a:bodyPr>
          <a:lstStyle/>
          <a:p>
            <a:pPr marL="0" indent="0">
              <a:lnSpc>
                <a:spcPct val="100000"/>
              </a:lnSpc>
              <a:spcBef>
                <a:spcPts val="0"/>
              </a:spcBef>
              <a:buClr>
                <a:srgbClr val="000000"/>
              </a:buClr>
              <a:buNone/>
            </a:pPr>
            <a:r>
              <a:rPr lang="en-US" dirty="0"/>
              <a:t>À la fin de la </a:t>
            </a:r>
            <a:r>
              <a:rPr lang="en-US" dirty="0" err="1"/>
              <a:t>leçon</a:t>
            </a:r>
            <a:r>
              <a:rPr lang="en-US" dirty="0"/>
              <a:t>, les </a:t>
            </a:r>
            <a:r>
              <a:rPr lang="en-US" dirty="0" err="1"/>
              <a:t>apprenants</a:t>
            </a:r>
            <a:r>
              <a:rPr lang="en-US" dirty="0"/>
              <a:t> </a:t>
            </a:r>
            <a:r>
              <a:rPr lang="en-US" dirty="0" err="1"/>
              <a:t>seront</a:t>
            </a:r>
            <a:r>
              <a:rPr lang="en-US" dirty="0"/>
              <a:t> </a:t>
            </a:r>
            <a:r>
              <a:rPr lang="en-US" dirty="0" err="1"/>
              <a:t>en</a:t>
            </a:r>
            <a:r>
              <a:rPr lang="en-US" dirty="0"/>
              <a:t> </a:t>
            </a:r>
            <a:r>
              <a:rPr lang="en-US" dirty="0" err="1"/>
              <a:t>mesure</a:t>
            </a:r>
            <a:r>
              <a:rPr lang="en-US" dirty="0"/>
              <a:t> de:</a:t>
            </a:r>
          </a:p>
          <a:p>
            <a:pPr marL="571500" indent="-571500">
              <a:lnSpc>
                <a:spcPct val="100000"/>
              </a:lnSpc>
              <a:spcBef>
                <a:spcPts val="0"/>
              </a:spcBef>
              <a:buClr>
                <a:srgbClr val="000000"/>
              </a:buClr>
            </a:pPr>
            <a:r>
              <a:rPr lang="en-US" dirty="0"/>
              <a:t>
</a:t>
            </a:r>
            <a:r>
              <a:rPr lang="en-US" dirty="0" err="1"/>
              <a:t>reconnaître</a:t>
            </a:r>
            <a:r>
              <a:rPr lang="en-US" dirty="0"/>
              <a:t> des notions </a:t>
            </a:r>
            <a:r>
              <a:rPr lang="en-US" dirty="0" err="1"/>
              <a:t>générales</a:t>
            </a:r>
            <a:r>
              <a:rPr lang="en-US" dirty="0"/>
              <a:t> sur la communication verbale ;
</a:t>
            </a:r>
            <a:r>
              <a:rPr lang="en-US" dirty="0" err="1"/>
              <a:t>montrer</a:t>
            </a:r>
            <a:r>
              <a:rPr lang="en-US" dirty="0"/>
              <a:t> le </a:t>
            </a:r>
            <a:r>
              <a:rPr lang="en-US" dirty="0" err="1"/>
              <a:t>rôle</a:t>
            </a:r>
            <a:r>
              <a:rPr lang="en-US" dirty="0"/>
              <a:t> et les </a:t>
            </a:r>
            <a:r>
              <a:rPr lang="en-US" dirty="0" err="1"/>
              <a:t>propriétés</a:t>
            </a:r>
            <a:r>
              <a:rPr lang="en-US" dirty="0"/>
              <a:t> du mot ;
</a:t>
            </a:r>
            <a:r>
              <a:rPr lang="en-US" dirty="0" err="1"/>
              <a:t>utiliser</a:t>
            </a:r>
            <a:r>
              <a:rPr lang="en-US" dirty="0"/>
              <a:t> un </a:t>
            </a:r>
            <a:r>
              <a:rPr lang="en-US" dirty="0" err="1"/>
              <a:t>langage</a:t>
            </a:r>
            <a:r>
              <a:rPr lang="en-US" dirty="0"/>
              <a:t> </a:t>
            </a:r>
            <a:r>
              <a:rPr lang="en-US" dirty="0" err="1"/>
              <a:t>inclusif</a:t>
            </a:r>
            <a:r>
              <a:rPr lang="en-US" dirty="0"/>
              <a:t> pour les </a:t>
            </a:r>
            <a:r>
              <a:rPr lang="en-US" dirty="0" err="1"/>
              <a:t>personnes</a:t>
            </a:r>
            <a:r>
              <a:rPr lang="en-US" dirty="0"/>
              <a:t> </a:t>
            </a:r>
            <a:r>
              <a:rPr lang="en-US" dirty="0" err="1"/>
              <a:t>handicapées</a:t>
            </a:r>
            <a:r>
              <a:rPr lang="en-US" dirty="0"/>
              <a:t> ;
</a:t>
            </a:r>
            <a:r>
              <a:rPr lang="en-US" dirty="0" err="1"/>
              <a:t>mettre</a:t>
            </a:r>
            <a:r>
              <a:rPr lang="en-US" dirty="0"/>
              <a:t> </a:t>
            </a:r>
            <a:r>
              <a:rPr lang="en-US" dirty="0" err="1"/>
              <a:t>en</a:t>
            </a:r>
            <a:r>
              <a:rPr lang="en-US" dirty="0"/>
              <a:t> pratique les principes de la communication verbale inclusive ;
</a:t>
            </a:r>
            <a:r>
              <a:rPr lang="en-US" dirty="0" err="1"/>
              <a:t>choisir</a:t>
            </a:r>
            <a:r>
              <a:rPr lang="en-US" dirty="0"/>
              <a:t> les mots </a:t>
            </a:r>
            <a:r>
              <a:rPr lang="en-US" dirty="0" err="1"/>
              <a:t>appropriés</a:t>
            </a:r>
            <a:r>
              <a:rPr lang="en-US" dirty="0"/>
              <a:t> pour </a:t>
            </a:r>
            <a:r>
              <a:rPr lang="en-US" dirty="0" err="1"/>
              <a:t>communiquer</a:t>
            </a:r>
            <a:r>
              <a:rPr lang="en-US" dirty="0"/>
              <a:t> avec les </a:t>
            </a:r>
            <a:r>
              <a:rPr lang="en-US" dirty="0" err="1"/>
              <a:t>personnes</a:t>
            </a:r>
            <a:r>
              <a:rPr lang="en-US" dirty="0"/>
              <a:t> </a:t>
            </a:r>
            <a:r>
              <a:rPr lang="en-US" dirty="0" err="1"/>
              <a:t>ayant</a:t>
            </a:r>
            <a:r>
              <a:rPr lang="en-US" dirty="0"/>
              <a:t> des </a:t>
            </a:r>
            <a:r>
              <a:rPr lang="en-US" dirty="0" err="1"/>
              <a:t>besoins</a:t>
            </a:r>
            <a:r>
              <a:rPr lang="en-US" dirty="0"/>
              <a:t> </a:t>
            </a:r>
            <a:r>
              <a:rPr lang="en-US" dirty="0" err="1"/>
              <a:t>spéciaux</a:t>
            </a:r>
            <a:r>
              <a:rPr lang="en-US" dirty="0"/>
              <a:t> ;
</a:t>
            </a:r>
            <a:r>
              <a:rPr lang="en-US" dirty="0" err="1"/>
              <a:t>illustrent</a:t>
            </a:r>
            <a:r>
              <a:rPr lang="en-US" dirty="0"/>
              <a:t> des techniques </a:t>
            </a:r>
            <a:r>
              <a:rPr lang="en-US" dirty="0" err="1"/>
              <a:t>verbales</a:t>
            </a:r>
            <a:r>
              <a:rPr lang="en-US" dirty="0"/>
              <a:t> qui </a:t>
            </a:r>
            <a:r>
              <a:rPr lang="en-US" dirty="0" err="1"/>
              <a:t>rendent</a:t>
            </a:r>
            <a:r>
              <a:rPr lang="en-US" dirty="0"/>
              <a:t> la communication difficile (</a:t>
            </a:r>
            <a:r>
              <a:rPr lang="en-US" dirty="0" err="1"/>
              <a:t>donc</a:t>
            </a:r>
            <a:r>
              <a:rPr lang="en-US" dirty="0"/>
              <a:t> NON),
</a:t>
            </a:r>
            <a:r>
              <a:rPr lang="en-US" dirty="0" err="1"/>
              <a:t>illustrer</a:t>
            </a:r>
            <a:r>
              <a:rPr lang="en-US" dirty="0"/>
              <a:t> les techniques </a:t>
            </a:r>
            <a:r>
              <a:rPr lang="en-US" dirty="0" err="1"/>
              <a:t>verbales</a:t>
            </a:r>
            <a:r>
              <a:rPr lang="en-US" dirty="0"/>
              <a:t> qui </a:t>
            </a:r>
            <a:r>
              <a:rPr lang="en-US" dirty="0" err="1"/>
              <a:t>rendent</a:t>
            </a:r>
            <a:r>
              <a:rPr lang="en-US" dirty="0"/>
              <a:t> la communication plus </a:t>
            </a:r>
            <a:r>
              <a:rPr lang="en-US" dirty="0" err="1"/>
              <a:t>efficace</a:t>
            </a:r>
            <a:r>
              <a:rPr lang="en-US" dirty="0"/>
              <a:t> (</a:t>
            </a:r>
            <a:r>
              <a:rPr lang="en-US" dirty="0" err="1"/>
              <a:t>donc</a:t>
            </a:r>
            <a:r>
              <a:rPr lang="en-US" dirty="0"/>
              <a:t> OUI) ;
revoir les notions de </a:t>
            </a:r>
            <a:r>
              <a:rPr lang="en-US" dirty="0" err="1"/>
              <a:t>théorie</a:t>
            </a:r>
            <a:r>
              <a:rPr lang="en-US" dirty="0"/>
              <a:t> de la communication pour </a:t>
            </a:r>
            <a:r>
              <a:rPr lang="en-US" dirty="0" err="1"/>
              <a:t>améliorer</a:t>
            </a:r>
            <a:r>
              <a:rPr lang="en-US" dirty="0"/>
              <a:t> </a:t>
            </a:r>
            <a:r>
              <a:rPr lang="en-US" dirty="0" err="1"/>
              <a:t>leur</a:t>
            </a:r>
            <a:r>
              <a:rPr lang="en-US" dirty="0"/>
              <a:t> propre communication ;
prendre conscience des situations de communication dans </a:t>
            </a:r>
            <a:r>
              <a:rPr lang="en-US" dirty="0" err="1"/>
              <a:t>lesquelles</a:t>
            </a:r>
            <a:r>
              <a:rPr lang="en-US" dirty="0"/>
              <a:t> nous </a:t>
            </a:r>
            <a:r>
              <a:rPr lang="en-US" dirty="0" err="1"/>
              <a:t>utilisons</a:t>
            </a:r>
            <a:r>
              <a:rPr lang="en-US" dirty="0"/>
              <a:t> les </a:t>
            </a:r>
            <a:r>
              <a:rPr lang="en-US" dirty="0" err="1"/>
              <a:t>propriétés</a:t>
            </a:r>
            <a:r>
              <a:rPr lang="en-US" dirty="0"/>
              <a:t> du mot ;
</a:t>
            </a:r>
            <a:r>
              <a:rPr lang="fr-FR" dirty="0"/>
              <a:t>mettre</a:t>
            </a:r>
            <a:r>
              <a:rPr lang="en-US" dirty="0"/>
              <a:t> à jour les techniques </a:t>
            </a:r>
            <a:r>
              <a:rPr lang="en-US" dirty="0" err="1"/>
              <a:t>favorables</a:t>
            </a:r>
            <a:r>
              <a:rPr lang="en-US" dirty="0"/>
              <a:t> et </a:t>
            </a:r>
            <a:r>
              <a:rPr lang="en-US" dirty="0" err="1"/>
              <a:t>défavorables</a:t>
            </a:r>
            <a:r>
              <a:rPr lang="en-US" dirty="0"/>
              <a:t> </a:t>
            </a:r>
            <a:r>
              <a:rPr lang="en-US" dirty="0" err="1"/>
              <a:t>utiles</a:t>
            </a:r>
            <a:r>
              <a:rPr lang="en-US" dirty="0"/>
              <a:t> dans le processus de communication.</a:t>
            </a:r>
            <a:endParaRPr sz="4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6"/>
          <p:cNvSpPr txBox="1">
            <a:spLocks noGrp="1"/>
          </p:cNvSpPr>
          <p:nvPr>
            <p:ph type="body" idx="4294967295"/>
          </p:nvPr>
        </p:nvSpPr>
        <p:spPr>
          <a:xfrm>
            <a:off x="3105584" y="3599568"/>
            <a:ext cx="19731300" cy="4246036"/>
          </a:xfrm>
          <a:prstGeom prst="rect">
            <a:avLst/>
          </a:prstGeom>
          <a:noFill/>
          <a:ln>
            <a:noFill/>
          </a:ln>
        </p:spPr>
        <p:txBody>
          <a:bodyPr spcFirstLastPara="1" wrap="square" lIns="50800" tIns="50800" rIns="50800" bIns="50800" anchor="t" anchorCtr="0">
            <a:normAutofit/>
          </a:bodyPr>
          <a:lstStyle/>
          <a:p>
            <a:pPr marL="0" lvl="0" indent="0">
              <a:lnSpc>
                <a:spcPct val="150000"/>
              </a:lnSpc>
              <a:spcBef>
                <a:spcPts val="0"/>
              </a:spcBef>
              <a:buClr>
                <a:srgbClr val="000000"/>
              </a:buClr>
              <a:buSzPts val="5500"/>
              <a:buNone/>
            </a:pPr>
            <a:r>
              <a:rPr lang="en-US" b="1" dirty="0"/>
              <a:t>5. Les </a:t>
            </a:r>
            <a:r>
              <a:rPr lang="en-US" b="1" dirty="0" err="1"/>
              <a:t>personnes</a:t>
            </a:r>
            <a:r>
              <a:rPr lang="en-US" b="1" dirty="0"/>
              <a:t> qui </a:t>
            </a:r>
            <a:r>
              <a:rPr lang="en-US" b="1" dirty="0" err="1"/>
              <a:t>ont</a:t>
            </a:r>
            <a:r>
              <a:rPr lang="en-US" b="1" dirty="0"/>
              <a:t> à la </a:t>
            </a:r>
            <a:r>
              <a:rPr lang="en-US" b="1" dirty="0" err="1"/>
              <a:t>fois</a:t>
            </a:r>
            <a:r>
              <a:rPr lang="en-US" b="1" dirty="0"/>
              <a:t> des </a:t>
            </a:r>
            <a:r>
              <a:rPr lang="en-US" b="1" dirty="0" err="1"/>
              <a:t>déficiences</a:t>
            </a:r>
            <a:r>
              <a:rPr lang="en-US" b="1" dirty="0"/>
              <a:t> </a:t>
            </a:r>
            <a:r>
              <a:rPr lang="en-US" b="1" dirty="0" err="1"/>
              <a:t>auditives</a:t>
            </a:r>
            <a:r>
              <a:rPr lang="en-US" b="1" dirty="0"/>
              <a:t> et </a:t>
            </a:r>
            <a:r>
              <a:rPr lang="en-US" b="1" dirty="0" err="1"/>
              <a:t>visuelles</a:t>
            </a:r>
            <a:r>
              <a:rPr lang="en-US" b="1" dirty="0"/>
              <a:t>.</a:t>
            </a:r>
            <a:r>
              <a:rPr lang="en-US" dirty="0"/>
              <a:t>
Les </a:t>
            </a:r>
            <a:r>
              <a:rPr lang="en-US" dirty="0" err="1"/>
              <a:t>personnes</a:t>
            </a:r>
            <a:r>
              <a:rPr lang="en-US" dirty="0"/>
              <a:t> </a:t>
            </a:r>
            <a:r>
              <a:rPr lang="en-US" dirty="0" err="1"/>
              <a:t>atteintes</a:t>
            </a:r>
            <a:r>
              <a:rPr lang="en-US" dirty="0"/>
              <a:t> de </a:t>
            </a:r>
            <a:r>
              <a:rPr lang="en-US" dirty="0" err="1"/>
              <a:t>surdicécité</a:t>
            </a:r>
            <a:r>
              <a:rPr lang="en-US" dirty="0"/>
              <a:t> </a:t>
            </a:r>
            <a:r>
              <a:rPr lang="en-US" dirty="0" err="1"/>
              <a:t>représentent</a:t>
            </a:r>
            <a:r>
              <a:rPr lang="en-US" dirty="0"/>
              <a:t> un </a:t>
            </a:r>
            <a:r>
              <a:rPr lang="en-US" dirty="0" err="1"/>
              <a:t>groupe</a:t>
            </a:r>
            <a:r>
              <a:rPr lang="en-US" dirty="0"/>
              <a:t> </a:t>
            </a:r>
            <a:r>
              <a:rPr lang="en-US" dirty="0" err="1"/>
              <a:t>diversifié</a:t>
            </a:r>
            <a:r>
              <a:rPr lang="en-US" dirty="0"/>
              <a:t> de </a:t>
            </a:r>
            <a:r>
              <a:rPr lang="en-US" dirty="0" err="1"/>
              <a:t>personnes</a:t>
            </a:r>
            <a:r>
              <a:rPr lang="en-US" dirty="0"/>
              <a:t> qui </a:t>
            </a:r>
            <a:r>
              <a:rPr lang="en-US" dirty="0" err="1"/>
              <a:t>souffrent</a:t>
            </a:r>
            <a:r>
              <a:rPr lang="en-US" dirty="0"/>
              <a:t> de </a:t>
            </a:r>
            <a:r>
              <a:rPr lang="en-US" dirty="0" err="1"/>
              <a:t>déficiences</a:t>
            </a:r>
            <a:r>
              <a:rPr lang="en-US" dirty="0"/>
              <a:t> </a:t>
            </a:r>
            <a:r>
              <a:rPr lang="en-US" dirty="0" err="1"/>
              <a:t>sensorielles</a:t>
            </a:r>
            <a:r>
              <a:rPr lang="en-US" dirty="0"/>
              <a:t> </a:t>
            </a:r>
            <a:r>
              <a:rPr lang="en-US" dirty="0" err="1"/>
              <a:t>importantes</a:t>
            </a:r>
            <a:r>
              <a:rPr lang="en-US" dirty="0"/>
              <a:t>, y </a:t>
            </a:r>
            <a:r>
              <a:rPr lang="en-US" dirty="0" err="1"/>
              <a:t>compris</a:t>
            </a:r>
            <a:r>
              <a:rPr lang="en-US" dirty="0"/>
              <a:t> la </a:t>
            </a:r>
            <a:r>
              <a:rPr lang="en-US" dirty="0" err="1"/>
              <a:t>cécité</a:t>
            </a:r>
            <a:r>
              <a:rPr lang="en-US" dirty="0"/>
              <a:t> et la </a:t>
            </a:r>
            <a:r>
              <a:rPr lang="en-US" dirty="0" err="1"/>
              <a:t>surdité</a:t>
            </a:r>
            <a:r>
              <a:rPr lang="en-US" dirty="0"/>
              <a:t>. 
Aux Nations </a:t>
            </a:r>
            <a:r>
              <a:rPr lang="en-US" dirty="0" err="1"/>
              <a:t>Unies</a:t>
            </a:r>
            <a:r>
              <a:rPr lang="en-US" dirty="0"/>
              <a:t>, le </a:t>
            </a:r>
            <a:r>
              <a:rPr lang="en-US" dirty="0" err="1"/>
              <a:t>terme</a:t>
            </a:r>
            <a:r>
              <a:rPr lang="en-US" dirty="0"/>
              <a:t> « </a:t>
            </a:r>
            <a:r>
              <a:rPr lang="en-US" dirty="0" err="1"/>
              <a:t>surdicécité</a:t>
            </a:r>
            <a:r>
              <a:rPr lang="en-US" dirty="0"/>
              <a:t> » </a:t>
            </a:r>
            <a:r>
              <a:rPr lang="en-US" dirty="0" err="1"/>
              <a:t>est</a:t>
            </a:r>
            <a:r>
              <a:rPr lang="en-US" dirty="0"/>
              <a:t> </a:t>
            </a:r>
            <a:r>
              <a:rPr lang="en-US" dirty="0" err="1"/>
              <a:t>préféré</a:t>
            </a:r>
            <a:r>
              <a:rPr lang="en-US" dirty="0"/>
              <a:t>.</a:t>
            </a:r>
            <a:endParaRPr dirty="0"/>
          </a:p>
        </p:txBody>
      </p:sp>
      <p:sp>
        <p:nvSpPr>
          <p:cNvPr id="454" name="Google Shape;454;p26"/>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n-US" sz="6000" dirty="0">
                <a:latin typeface="Lexend Medium"/>
                <a:ea typeface="Lexend Medium"/>
                <a:cs typeface="Lexend Medium"/>
                <a:sym typeface="Lexend Medium"/>
              </a:rPr>
              <a:t>Termes </a:t>
            </a:r>
            <a:r>
              <a:rPr lang="en-US" sz="6000" dirty="0" err="1">
                <a:latin typeface="Lexend Medium"/>
                <a:ea typeface="Lexend Medium"/>
                <a:cs typeface="Lexend Medium"/>
                <a:sym typeface="Lexend Medium"/>
              </a:rPr>
              <a:t>nécessitant</a:t>
            </a:r>
            <a:r>
              <a:rPr lang="en-US" sz="6000" dirty="0">
                <a:latin typeface="Lexend Medium"/>
                <a:ea typeface="Lexend Medium"/>
                <a:cs typeface="Lexend Medium"/>
                <a:sym typeface="Lexend Medium"/>
              </a:rPr>
              <a:t> des </a:t>
            </a:r>
            <a:r>
              <a:rPr lang="en-US" sz="6000" dirty="0" err="1">
                <a:latin typeface="Lexend Medium"/>
                <a:ea typeface="Lexend Medium"/>
                <a:cs typeface="Lexend Medium"/>
                <a:sym typeface="Lexend Medium"/>
              </a:rPr>
              <a:t>précisions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linguistiques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supplémentaires</a:t>
            </a:r>
            <a:endParaRPr sz="6000" dirty="0">
              <a:latin typeface="Lexend Medium"/>
              <a:ea typeface="Lexend Medium"/>
              <a:cs typeface="Lexend Medium"/>
              <a:sym typeface="Lexend Medium"/>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27"/>
          <p:cNvSpPr txBox="1">
            <a:spLocks noGrp="1"/>
          </p:cNvSpPr>
          <p:nvPr>
            <p:ph type="body" idx="4294967295"/>
          </p:nvPr>
        </p:nvSpPr>
        <p:spPr>
          <a:xfrm>
            <a:off x="3393414" y="2937921"/>
            <a:ext cx="19903500" cy="10190250"/>
          </a:xfrm>
          <a:prstGeom prst="rect">
            <a:avLst/>
          </a:prstGeom>
          <a:noFill/>
          <a:ln>
            <a:noFill/>
          </a:ln>
        </p:spPr>
        <p:txBody>
          <a:bodyPr spcFirstLastPara="1" wrap="square" lIns="50800" tIns="50800" rIns="50800" bIns="50800" anchor="t" anchorCtr="0">
            <a:noAutofit/>
          </a:bodyPr>
          <a:lstStyle/>
          <a:p>
            <a:pPr marL="0" lvl="0" indent="0">
              <a:lnSpc>
                <a:spcPct val="150000"/>
              </a:lnSpc>
              <a:spcBef>
                <a:spcPts val="0"/>
              </a:spcBef>
              <a:buClr>
                <a:srgbClr val="000000"/>
              </a:buClr>
              <a:buNone/>
            </a:pPr>
            <a:r>
              <a:rPr lang="en-US" b="1" dirty="0"/>
              <a:t>6. </a:t>
            </a:r>
            <a:r>
              <a:rPr lang="en-US" b="1" dirty="0" err="1"/>
              <a:t>Déclaration</a:t>
            </a:r>
            <a:r>
              <a:rPr lang="en-US" b="1" dirty="0"/>
              <a:t> et vision </a:t>
            </a:r>
            <a:r>
              <a:rPr lang="en-US" dirty="0"/>
              <a:t>
Les </a:t>
            </a:r>
            <a:r>
              <a:rPr lang="en-US" dirty="0" err="1"/>
              <a:t>personnes</a:t>
            </a:r>
            <a:r>
              <a:rPr lang="en-US" dirty="0"/>
              <a:t> </a:t>
            </a:r>
            <a:r>
              <a:rPr lang="en-US" dirty="0" err="1"/>
              <a:t>handicapées</a:t>
            </a:r>
            <a:r>
              <a:rPr lang="en-US" dirty="0"/>
              <a:t> </a:t>
            </a:r>
            <a:r>
              <a:rPr lang="en-US" dirty="0" err="1"/>
              <a:t>ont</a:t>
            </a:r>
            <a:r>
              <a:rPr lang="en-US" dirty="0"/>
              <a:t> le droit de </a:t>
            </a:r>
            <a:r>
              <a:rPr lang="en-US" dirty="0" err="1"/>
              <a:t>choisir</a:t>
            </a:r>
            <a:r>
              <a:rPr lang="en-US" dirty="0"/>
              <a:t> de </a:t>
            </a:r>
            <a:r>
              <a:rPr lang="en-US" dirty="0" err="1"/>
              <a:t>divulguer</a:t>
            </a:r>
            <a:r>
              <a:rPr lang="en-US" dirty="0"/>
              <a:t> </a:t>
            </a:r>
            <a:r>
              <a:rPr lang="en-US" dirty="0" err="1"/>
              <a:t>ou</a:t>
            </a:r>
            <a:r>
              <a:rPr lang="en-US" dirty="0"/>
              <a:t> non des </a:t>
            </a:r>
            <a:r>
              <a:rPr lang="en-US" dirty="0" err="1"/>
              <a:t>informations</a:t>
            </a:r>
            <a:r>
              <a:rPr lang="en-US" dirty="0"/>
              <a:t> sur </a:t>
            </a:r>
            <a:r>
              <a:rPr lang="en-US" dirty="0" err="1"/>
              <a:t>leur</a:t>
            </a:r>
            <a:r>
              <a:rPr lang="en-US" dirty="0"/>
              <a:t> </a:t>
            </a:r>
            <a:r>
              <a:rPr lang="en-US" dirty="0" err="1"/>
              <a:t>statut</a:t>
            </a:r>
            <a:r>
              <a:rPr lang="en-US" dirty="0"/>
              <a:t> de handicap. En milieu de travail, il </a:t>
            </a:r>
            <a:r>
              <a:rPr lang="en-US" dirty="0" err="1"/>
              <a:t>est</a:t>
            </a:r>
            <a:r>
              <a:rPr lang="en-US" dirty="0"/>
              <a:t> </a:t>
            </a:r>
            <a:r>
              <a:rPr lang="en-US" dirty="0" err="1"/>
              <a:t>conseillé</a:t>
            </a:r>
            <a:r>
              <a:rPr lang="en-US" dirty="0"/>
              <a:t> de </a:t>
            </a:r>
            <a:r>
              <a:rPr lang="en-US" dirty="0" err="1"/>
              <a:t>s’abstenir</a:t>
            </a:r>
            <a:r>
              <a:rPr lang="en-US" dirty="0"/>
              <a:t> </a:t>
            </a:r>
            <a:r>
              <a:rPr lang="en-US" dirty="0" err="1"/>
              <a:t>d’utiliser</a:t>
            </a:r>
            <a:r>
              <a:rPr lang="en-US" dirty="0"/>
              <a:t> les expressions </a:t>
            </a:r>
            <a:r>
              <a:rPr lang="en-US" dirty="0" err="1"/>
              <a:t>conventionnelles</a:t>
            </a:r>
            <a:r>
              <a:rPr lang="en-US" dirty="0"/>
              <a:t> « </a:t>
            </a:r>
            <a:r>
              <a:rPr lang="en-US" dirty="0" err="1"/>
              <a:t>divulguer</a:t>
            </a:r>
            <a:r>
              <a:rPr lang="en-US" dirty="0"/>
              <a:t> » </a:t>
            </a:r>
            <a:r>
              <a:rPr lang="en-US" dirty="0" err="1"/>
              <a:t>ou</a:t>
            </a:r>
            <a:r>
              <a:rPr lang="en-US" dirty="0"/>
              <a:t> « </a:t>
            </a:r>
            <a:r>
              <a:rPr lang="en-US" dirty="0" err="1"/>
              <a:t>déclarer</a:t>
            </a:r>
            <a:r>
              <a:rPr lang="en-US" dirty="0"/>
              <a:t> » le handicap, car </a:t>
            </a:r>
            <a:r>
              <a:rPr lang="en-US" dirty="0" err="1"/>
              <a:t>elles</a:t>
            </a:r>
            <a:r>
              <a:rPr lang="en-US" dirty="0"/>
              <a:t> </a:t>
            </a:r>
            <a:r>
              <a:rPr lang="en-US" dirty="0" err="1"/>
              <a:t>peuvent</a:t>
            </a:r>
            <a:r>
              <a:rPr lang="en-US" dirty="0"/>
              <a:t> </a:t>
            </a:r>
            <a:r>
              <a:rPr lang="en-US" dirty="0" err="1"/>
              <a:t>impliquer</a:t>
            </a:r>
            <a:r>
              <a:rPr lang="en-US" dirty="0"/>
              <a:t> que la </a:t>
            </a:r>
            <a:r>
              <a:rPr lang="en-US" dirty="0" err="1"/>
              <a:t>personne</a:t>
            </a:r>
            <a:r>
              <a:rPr lang="en-US" dirty="0"/>
              <a:t> </a:t>
            </a:r>
            <a:r>
              <a:rPr lang="en-US" dirty="0" err="1"/>
              <a:t>divulgue</a:t>
            </a:r>
            <a:r>
              <a:rPr lang="en-US" dirty="0"/>
              <a:t> </a:t>
            </a:r>
            <a:r>
              <a:rPr lang="en-US" dirty="0" err="1"/>
              <a:t>une</a:t>
            </a:r>
            <a:r>
              <a:rPr lang="en-US" dirty="0"/>
              <a:t> affaire </a:t>
            </a:r>
            <a:r>
              <a:rPr lang="en-US" dirty="0" err="1"/>
              <a:t>confidentielle</a:t>
            </a:r>
            <a:r>
              <a:rPr lang="en-US" dirty="0"/>
              <a:t>.
</a:t>
            </a:r>
            <a:r>
              <a:rPr lang="en-US" dirty="0" err="1"/>
              <a:t>Évitez</a:t>
            </a:r>
            <a:r>
              <a:rPr lang="en-US" dirty="0"/>
              <a:t> </a:t>
            </a:r>
            <a:r>
              <a:rPr lang="en-US" dirty="0" err="1"/>
              <a:t>d’utiliser</a:t>
            </a:r>
            <a:r>
              <a:rPr lang="en-US" dirty="0"/>
              <a:t> </a:t>
            </a:r>
            <a:r>
              <a:rPr lang="en-US" dirty="0" err="1"/>
              <a:t>l’expression</a:t>
            </a:r>
            <a:r>
              <a:rPr lang="en-US" dirty="0"/>
              <a:t> « identification </a:t>
            </a:r>
            <a:r>
              <a:rPr lang="en-US" dirty="0" err="1"/>
              <a:t>en</a:t>
            </a:r>
            <a:r>
              <a:rPr lang="en-US" dirty="0"/>
              <a:t> tant que </a:t>
            </a:r>
            <a:r>
              <a:rPr lang="en-US" dirty="0" err="1"/>
              <a:t>personne</a:t>
            </a:r>
            <a:r>
              <a:rPr lang="en-US" dirty="0"/>
              <a:t> </a:t>
            </a:r>
            <a:r>
              <a:rPr lang="en-US" dirty="0" err="1"/>
              <a:t>handicapée</a:t>
            </a:r>
            <a:r>
              <a:rPr lang="en-US" dirty="0"/>
              <a:t> », car </a:t>
            </a:r>
            <a:r>
              <a:rPr lang="en-US" dirty="0" err="1"/>
              <a:t>cela</a:t>
            </a:r>
            <a:r>
              <a:rPr lang="en-US" dirty="0"/>
              <a:t> </a:t>
            </a:r>
            <a:r>
              <a:rPr lang="en-US" dirty="0" err="1"/>
              <a:t>crée</a:t>
            </a:r>
            <a:r>
              <a:rPr lang="en-US" dirty="0"/>
              <a:t> des </a:t>
            </a:r>
            <a:r>
              <a:rPr lang="en-US" dirty="0" err="1"/>
              <a:t>préoccupations</a:t>
            </a:r>
            <a:r>
              <a:rPr lang="en-US" dirty="0"/>
              <a:t> quant à </a:t>
            </a:r>
            <a:r>
              <a:rPr lang="en-US" dirty="0" err="1"/>
              <a:t>l’identité</a:t>
            </a:r>
            <a:r>
              <a:rPr lang="en-US" dirty="0"/>
              <a:t> et à </a:t>
            </a:r>
            <a:r>
              <a:rPr lang="en-US" dirty="0" err="1"/>
              <a:t>l’inclusion</a:t>
            </a:r>
            <a:r>
              <a:rPr lang="en-US" dirty="0"/>
              <a:t>. Il </a:t>
            </a:r>
            <a:r>
              <a:rPr lang="en-US" dirty="0" err="1"/>
              <a:t>est</a:t>
            </a:r>
            <a:r>
              <a:rPr lang="en-US" dirty="0"/>
              <a:t> possible </a:t>
            </a:r>
            <a:r>
              <a:rPr lang="en-US" dirty="0" err="1"/>
              <a:t>qu’une</a:t>
            </a:r>
            <a:r>
              <a:rPr lang="en-US" dirty="0"/>
              <a:t> </a:t>
            </a:r>
            <a:r>
              <a:rPr lang="en-US" dirty="0" err="1"/>
              <a:t>personne</a:t>
            </a:r>
            <a:r>
              <a:rPr lang="en-US" dirty="0"/>
              <a:t> </a:t>
            </a:r>
            <a:r>
              <a:rPr lang="en-US" dirty="0" err="1"/>
              <a:t>ait</a:t>
            </a:r>
            <a:r>
              <a:rPr lang="en-US" dirty="0"/>
              <a:t> </a:t>
            </a:r>
            <a:r>
              <a:rPr lang="en-US" dirty="0" err="1"/>
              <a:t>une</a:t>
            </a:r>
            <a:r>
              <a:rPr lang="en-US" dirty="0"/>
              <a:t> limitation physique </a:t>
            </a:r>
            <a:r>
              <a:rPr lang="en-US" dirty="0" err="1"/>
              <a:t>ou</a:t>
            </a:r>
            <a:r>
              <a:rPr lang="en-US" dirty="0"/>
              <a:t> </a:t>
            </a:r>
            <a:r>
              <a:rPr lang="en-US" dirty="0" err="1"/>
              <a:t>mentale</a:t>
            </a:r>
            <a:r>
              <a:rPr lang="en-US" dirty="0"/>
              <a:t>, </a:t>
            </a:r>
            <a:r>
              <a:rPr lang="en-US" dirty="0" err="1"/>
              <a:t>mais</a:t>
            </a:r>
            <a:r>
              <a:rPr lang="en-US" dirty="0"/>
              <a:t> </a:t>
            </a:r>
            <a:r>
              <a:rPr lang="en-US" dirty="0" err="1"/>
              <a:t>qu’elle</a:t>
            </a:r>
            <a:r>
              <a:rPr lang="en-US" dirty="0"/>
              <a:t> ne se </a:t>
            </a:r>
            <a:r>
              <a:rPr lang="en-US" dirty="0" err="1"/>
              <a:t>considère</a:t>
            </a:r>
            <a:r>
              <a:rPr lang="en-US" dirty="0"/>
              <a:t> pas </a:t>
            </a:r>
            <a:r>
              <a:rPr lang="en-US" dirty="0" err="1"/>
              <a:t>comme</a:t>
            </a:r>
            <a:r>
              <a:rPr lang="en-US" dirty="0"/>
              <a:t> </a:t>
            </a:r>
            <a:r>
              <a:rPr lang="en-US" dirty="0" err="1"/>
              <a:t>une</a:t>
            </a:r>
            <a:r>
              <a:rPr lang="en-US" dirty="0"/>
              <a:t> </a:t>
            </a:r>
            <a:r>
              <a:rPr lang="en-US" dirty="0" err="1"/>
              <a:t>personne</a:t>
            </a:r>
            <a:r>
              <a:rPr lang="en-US" dirty="0"/>
              <a:t> </a:t>
            </a:r>
            <a:r>
              <a:rPr lang="en-US" dirty="0" err="1"/>
              <a:t>handicapée</a:t>
            </a:r>
            <a:r>
              <a:rPr lang="en-US" dirty="0"/>
              <a:t>. </a:t>
            </a:r>
            <a:r>
              <a:rPr lang="en-US" dirty="0" err="1"/>
              <a:t>L’expression</a:t>
            </a:r>
            <a:r>
              <a:rPr lang="en-US" dirty="0"/>
              <a:t> « </a:t>
            </a:r>
            <a:r>
              <a:rPr lang="en-US" dirty="0" err="1"/>
              <a:t>choisir</a:t>
            </a:r>
            <a:r>
              <a:rPr lang="en-US" dirty="0"/>
              <a:t> de </a:t>
            </a:r>
            <a:r>
              <a:rPr lang="en-US" dirty="0" err="1"/>
              <a:t>partager</a:t>
            </a:r>
            <a:r>
              <a:rPr lang="en-US" dirty="0"/>
              <a:t> des </a:t>
            </a:r>
            <a:r>
              <a:rPr lang="en-US" dirty="0" err="1"/>
              <a:t>informations</a:t>
            </a:r>
            <a:r>
              <a:rPr lang="en-US" dirty="0"/>
              <a:t> sur </a:t>
            </a:r>
            <a:r>
              <a:rPr lang="en-US" dirty="0" err="1"/>
              <a:t>leur</a:t>
            </a:r>
            <a:r>
              <a:rPr lang="en-US" dirty="0"/>
              <a:t> handicap » </a:t>
            </a:r>
            <a:r>
              <a:rPr lang="en-US" dirty="0" err="1"/>
              <a:t>décrit</a:t>
            </a:r>
            <a:r>
              <a:rPr lang="en-US" dirty="0"/>
              <a:t> avec </a:t>
            </a:r>
            <a:r>
              <a:rPr lang="en-US" dirty="0" err="1"/>
              <a:t>précision</a:t>
            </a:r>
            <a:r>
              <a:rPr lang="en-US" dirty="0"/>
              <a:t> la </a:t>
            </a:r>
            <a:r>
              <a:rPr lang="en-US" dirty="0" err="1"/>
              <a:t>décision</a:t>
            </a:r>
            <a:r>
              <a:rPr lang="en-US" dirty="0"/>
              <a:t> que </a:t>
            </a:r>
            <a:r>
              <a:rPr lang="en-US" dirty="0" err="1"/>
              <a:t>prennent</a:t>
            </a:r>
            <a:r>
              <a:rPr lang="en-US" dirty="0"/>
              <a:t> les </a:t>
            </a:r>
            <a:r>
              <a:rPr lang="en-US" dirty="0" err="1"/>
              <a:t>personnes</a:t>
            </a:r>
            <a:r>
              <a:rPr lang="en-US" dirty="0"/>
              <a:t> de </a:t>
            </a:r>
            <a:r>
              <a:rPr lang="en-US" dirty="0" err="1"/>
              <a:t>divulguer</a:t>
            </a:r>
            <a:r>
              <a:rPr lang="en-US" dirty="0"/>
              <a:t> </a:t>
            </a:r>
            <a:r>
              <a:rPr lang="en-US" dirty="0" err="1"/>
              <a:t>leur</a:t>
            </a:r>
            <a:r>
              <a:rPr lang="en-US" dirty="0"/>
              <a:t> handicap </a:t>
            </a:r>
            <a:r>
              <a:rPr lang="en-US" dirty="0" err="1"/>
              <a:t>ou</a:t>
            </a:r>
            <a:r>
              <a:rPr lang="en-US" dirty="0"/>
              <a:t> </a:t>
            </a:r>
            <a:r>
              <a:rPr lang="en-US" dirty="0" err="1"/>
              <a:t>leurs</a:t>
            </a:r>
            <a:r>
              <a:rPr lang="en-US" dirty="0"/>
              <a:t> </a:t>
            </a:r>
            <a:r>
              <a:rPr lang="en-US" dirty="0" err="1"/>
              <a:t>besoins</a:t>
            </a:r>
            <a:r>
              <a:rPr lang="en-US" dirty="0"/>
              <a:t> </a:t>
            </a:r>
            <a:r>
              <a:rPr lang="en-US" dirty="0" err="1"/>
              <a:t>spécifiques</a:t>
            </a:r>
            <a:r>
              <a:rPr lang="en-US" dirty="0"/>
              <a:t> à </a:t>
            </a:r>
            <a:r>
              <a:rPr lang="en-US" dirty="0" err="1"/>
              <a:t>leur</a:t>
            </a:r>
            <a:r>
              <a:rPr lang="en-US" dirty="0"/>
              <a:t> </a:t>
            </a:r>
            <a:r>
              <a:rPr lang="en-US" dirty="0" err="1"/>
              <a:t>employeur</a:t>
            </a:r>
            <a:r>
              <a:rPr lang="en-US" dirty="0"/>
              <a:t> </a:t>
            </a:r>
            <a:r>
              <a:rPr lang="en-US" dirty="0" err="1"/>
              <a:t>ou</a:t>
            </a:r>
            <a:r>
              <a:rPr lang="en-US" dirty="0"/>
              <a:t> à </a:t>
            </a:r>
            <a:r>
              <a:rPr lang="en-US" dirty="0" err="1"/>
              <a:t>leurs</a:t>
            </a:r>
            <a:r>
              <a:rPr lang="en-US" dirty="0"/>
              <a:t> </a:t>
            </a:r>
            <a:r>
              <a:rPr lang="en-US" dirty="0" err="1"/>
              <a:t>collègues</a:t>
            </a:r>
            <a:r>
              <a:rPr lang="en-US" dirty="0"/>
              <a:t>.</a:t>
            </a:r>
            <a:endParaRPr sz="4000" dirty="0"/>
          </a:p>
        </p:txBody>
      </p:sp>
      <p:sp>
        <p:nvSpPr>
          <p:cNvPr id="460" name="Google Shape;460;p27"/>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n-US" sz="6000" dirty="0">
                <a:latin typeface="Lexend Medium"/>
                <a:ea typeface="Lexend Medium"/>
                <a:cs typeface="Lexend Medium"/>
                <a:sym typeface="Lexend Medium"/>
              </a:rPr>
              <a:t>Termes </a:t>
            </a:r>
            <a:r>
              <a:rPr lang="en-US" sz="6000" dirty="0" err="1">
                <a:latin typeface="Lexend Medium"/>
                <a:ea typeface="Lexend Medium"/>
                <a:cs typeface="Lexend Medium"/>
                <a:sym typeface="Lexend Medium"/>
              </a:rPr>
              <a:t>nécessitant</a:t>
            </a:r>
            <a:r>
              <a:rPr lang="en-US" sz="6000" dirty="0">
                <a:latin typeface="Lexend Medium"/>
                <a:ea typeface="Lexend Medium"/>
                <a:cs typeface="Lexend Medium"/>
                <a:sym typeface="Lexend Medium"/>
              </a:rPr>
              <a:t> des </a:t>
            </a:r>
            <a:r>
              <a:rPr lang="en-US" sz="6000" dirty="0" err="1">
                <a:latin typeface="Lexend Medium"/>
                <a:ea typeface="Lexend Medium"/>
                <a:cs typeface="Lexend Medium"/>
                <a:sym typeface="Lexend Medium"/>
              </a:rPr>
              <a:t>précisions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linguistiques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supplémentaires</a:t>
            </a:r>
            <a:endParaRPr sz="6000" dirty="0">
              <a:latin typeface="Lexend Medium"/>
              <a:ea typeface="Lexend Medium"/>
              <a:cs typeface="Lexend Medium"/>
              <a:sym typeface="Lexend Medium"/>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8"/>
          <p:cNvSpPr txBox="1">
            <a:spLocks noGrp="1"/>
          </p:cNvSpPr>
          <p:nvPr>
            <p:ph type="body" idx="4294967295"/>
          </p:nvPr>
        </p:nvSpPr>
        <p:spPr>
          <a:xfrm>
            <a:off x="2662750" y="2976325"/>
            <a:ext cx="19596900" cy="8474700"/>
          </a:xfrm>
          <a:prstGeom prst="rect">
            <a:avLst/>
          </a:prstGeom>
          <a:noFill/>
          <a:ln>
            <a:noFill/>
          </a:ln>
        </p:spPr>
        <p:txBody>
          <a:bodyPr spcFirstLastPara="1" wrap="square" lIns="50800" tIns="50800" rIns="50800" bIns="50800" anchor="t" anchorCtr="0">
            <a:normAutofit/>
          </a:bodyPr>
          <a:lstStyle/>
          <a:p>
            <a:pPr marL="0" lvl="0" indent="0">
              <a:lnSpc>
                <a:spcPct val="150000"/>
              </a:lnSpc>
              <a:spcBef>
                <a:spcPts val="0"/>
              </a:spcBef>
              <a:buClr>
                <a:srgbClr val="000000"/>
              </a:buClr>
              <a:buSzPts val="5500"/>
              <a:buNone/>
            </a:pPr>
            <a:r>
              <a:rPr lang="en-US" b="1" dirty="0"/>
              <a:t>7. Personne </a:t>
            </a:r>
            <a:r>
              <a:rPr lang="en-US" b="1" dirty="0" err="1"/>
              <a:t>handicapée</a:t>
            </a:r>
            <a:r>
              <a:rPr lang="en-US" dirty="0"/>
              <a:t>
Le </a:t>
            </a:r>
            <a:r>
              <a:rPr lang="en-US" dirty="0" err="1"/>
              <a:t>terme</a:t>
            </a:r>
            <a:r>
              <a:rPr lang="en-US" dirty="0"/>
              <a:t> « </a:t>
            </a:r>
            <a:r>
              <a:rPr lang="en-US" dirty="0" err="1"/>
              <a:t>personne</a:t>
            </a:r>
            <a:r>
              <a:rPr lang="en-US" dirty="0"/>
              <a:t> </a:t>
            </a:r>
            <a:r>
              <a:rPr lang="en-US" dirty="0" err="1"/>
              <a:t>handicapée</a:t>
            </a:r>
            <a:r>
              <a:rPr lang="en-US" dirty="0"/>
              <a:t> » </a:t>
            </a:r>
            <a:r>
              <a:rPr lang="en-US" dirty="0" err="1"/>
              <a:t>est</a:t>
            </a:r>
            <a:r>
              <a:rPr lang="en-US" dirty="0"/>
              <a:t> </a:t>
            </a:r>
            <a:r>
              <a:rPr lang="en-US" dirty="0" err="1"/>
              <a:t>privilégié</a:t>
            </a:r>
            <a:r>
              <a:rPr lang="en-US" dirty="0"/>
              <a:t> dans </a:t>
            </a:r>
            <a:r>
              <a:rPr lang="en-US" dirty="0" err="1"/>
              <a:t>certains</a:t>
            </a:r>
            <a:r>
              <a:rPr lang="en-US" dirty="0"/>
              <a:t> pays. </a:t>
            </a:r>
            <a:r>
              <a:rPr lang="en-US" dirty="0" err="1"/>
              <a:t>L’expression</a:t>
            </a:r>
            <a:r>
              <a:rPr lang="en-US" dirty="0"/>
              <a:t> </a:t>
            </a:r>
            <a:r>
              <a:rPr lang="en-US" dirty="0" err="1"/>
              <a:t>en</a:t>
            </a:r>
            <a:r>
              <a:rPr lang="en-US" dirty="0"/>
              <a:t> question doit </a:t>
            </a:r>
            <a:r>
              <a:rPr lang="en-US" dirty="0" err="1"/>
              <a:t>être</a:t>
            </a:r>
            <a:r>
              <a:rPr lang="en-US" dirty="0"/>
              <a:t> </a:t>
            </a:r>
            <a:r>
              <a:rPr lang="en-US" dirty="0" err="1"/>
              <a:t>conservée</a:t>
            </a:r>
            <a:r>
              <a:rPr lang="en-US" dirty="0"/>
              <a:t> </a:t>
            </a:r>
            <a:r>
              <a:rPr lang="en-US" dirty="0" err="1"/>
              <a:t>lorsque</a:t>
            </a:r>
            <a:r>
              <a:rPr lang="en-US" dirty="0"/>
              <a:t> </a:t>
            </a:r>
            <a:r>
              <a:rPr lang="en-US" dirty="0" err="1"/>
              <a:t>l’on</a:t>
            </a:r>
            <a:r>
              <a:rPr lang="en-US" dirty="0"/>
              <a:t> </a:t>
            </a:r>
            <a:r>
              <a:rPr lang="en-US" dirty="0" err="1"/>
              <a:t>discute</a:t>
            </a:r>
            <a:r>
              <a:rPr lang="en-US" dirty="0"/>
              <a:t> de </a:t>
            </a:r>
            <a:r>
              <a:rPr lang="en-US" dirty="0" err="1"/>
              <a:t>leurs</a:t>
            </a:r>
            <a:r>
              <a:rPr lang="en-US" dirty="0"/>
              <a:t> </a:t>
            </a:r>
            <a:r>
              <a:rPr lang="en-US" dirty="0" err="1"/>
              <a:t>lois</a:t>
            </a:r>
            <a:r>
              <a:rPr lang="en-US" dirty="0"/>
              <a:t>, politiques </a:t>
            </a:r>
            <a:r>
              <a:rPr lang="en-US" dirty="0" err="1"/>
              <a:t>ou</a:t>
            </a:r>
            <a:r>
              <a:rPr lang="en-US" dirty="0"/>
              <a:t> </a:t>
            </a:r>
            <a:r>
              <a:rPr lang="en-US" dirty="0" err="1"/>
              <a:t>entités</a:t>
            </a:r>
            <a:r>
              <a:rPr lang="en-US" dirty="0"/>
              <a:t>, car </a:t>
            </a:r>
            <a:r>
              <a:rPr lang="en-US" dirty="0" err="1"/>
              <a:t>elle</a:t>
            </a:r>
            <a:r>
              <a:rPr lang="en-US" dirty="0"/>
              <a:t> </a:t>
            </a:r>
            <a:r>
              <a:rPr lang="en-US" dirty="0" err="1"/>
              <a:t>représente</a:t>
            </a:r>
            <a:r>
              <a:rPr lang="en-US" dirty="0"/>
              <a:t> </a:t>
            </a:r>
            <a:r>
              <a:rPr lang="en-US" dirty="0" err="1"/>
              <a:t>fidèlement</a:t>
            </a:r>
            <a:r>
              <a:rPr lang="en-US" dirty="0"/>
              <a:t> la situation dans le pays </a:t>
            </a:r>
            <a:r>
              <a:rPr lang="en-US" dirty="0" err="1"/>
              <a:t>ou</a:t>
            </a:r>
            <a:r>
              <a:rPr lang="en-US" dirty="0"/>
              <a:t> la </a:t>
            </a:r>
            <a:r>
              <a:rPr lang="en-US" dirty="0" err="1"/>
              <a:t>décision</a:t>
            </a:r>
            <a:r>
              <a:rPr lang="en-US" dirty="0"/>
              <a:t> </a:t>
            </a:r>
            <a:r>
              <a:rPr lang="en-US" dirty="0" err="1"/>
              <a:t>consciente</a:t>
            </a:r>
            <a:r>
              <a:rPr lang="en-US" dirty="0"/>
              <a:t> de </a:t>
            </a:r>
            <a:r>
              <a:rPr lang="en-US" dirty="0" err="1"/>
              <a:t>l’auteur</a:t>
            </a:r>
            <a:r>
              <a:rPr lang="en-US" dirty="0"/>
              <a:t>. </a:t>
            </a:r>
            <a:r>
              <a:rPr lang="en-US" dirty="0" err="1"/>
              <a:t>S’ils</a:t>
            </a:r>
            <a:r>
              <a:rPr lang="en-US" dirty="0"/>
              <a:t> </a:t>
            </a:r>
            <a:r>
              <a:rPr lang="en-US" dirty="0" err="1"/>
              <a:t>sont</a:t>
            </a:r>
            <a:r>
              <a:rPr lang="en-US" dirty="0"/>
              <a:t> </a:t>
            </a:r>
            <a:r>
              <a:rPr lang="en-US" dirty="0" err="1"/>
              <a:t>jugés</a:t>
            </a:r>
            <a:r>
              <a:rPr lang="en-US" dirty="0"/>
              <a:t> </a:t>
            </a:r>
            <a:r>
              <a:rPr lang="en-US" dirty="0" err="1"/>
              <a:t>essentiels</a:t>
            </a:r>
            <a:r>
              <a:rPr lang="en-US" dirty="0"/>
              <a:t>, les guillemets </a:t>
            </a:r>
            <a:r>
              <a:rPr lang="en-US" dirty="0" err="1"/>
              <a:t>peuvent</a:t>
            </a:r>
            <a:r>
              <a:rPr lang="en-US" dirty="0"/>
              <a:t> </a:t>
            </a:r>
            <a:r>
              <a:rPr lang="en-US" dirty="0" err="1"/>
              <a:t>être</a:t>
            </a:r>
            <a:r>
              <a:rPr lang="en-US" dirty="0"/>
              <a:t> </a:t>
            </a:r>
            <a:r>
              <a:rPr lang="en-US" dirty="0" err="1"/>
              <a:t>utilisés</a:t>
            </a:r>
            <a:r>
              <a:rPr lang="en-US" dirty="0"/>
              <a:t> au </a:t>
            </a:r>
            <a:r>
              <a:rPr lang="en-US" dirty="0" err="1"/>
              <a:t>besoin</a:t>
            </a:r>
            <a:r>
              <a:rPr lang="en-US" dirty="0"/>
              <a:t>. Il </a:t>
            </a:r>
            <a:r>
              <a:rPr lang="en-US" dirty="0" err="1"/>
              <a:t>est</a:t>
            </a:r>
            <a:r>
              <a:rPr lang="en-US" dirty="0"/>
              <a:t> </a:t>
            </a:r>
            <a:r>
              <a:rPr lang="en-US" dirty="0" err="1"/>
              <a:t>conseillé</a:t>
            </a:r>
            <a:r>
              <a:rPr lang="en-US" dirty="0"/>
              <a:t> </a:t>
            </a:r>
            <a:r>
              <a:rPr lang="en-US" dirty="0" err="1"/>
              <a:t>d’utiliser</a:t>
            </a:r>
            <a:r>
              <a:rPr lang="en-US" dirty="0"/>
              <a:t> le </a:t>
            </a:r>
            <a:r>
              <a:rPr lang="en-US" dirty="0" err="1"/>
              <a:t>langage</a:t>
            </a:r>
            <a:r>
              <a:rPr lang="en-US" dirty="0"/>
              <a:t> « </a:t>
            </a:r>
            <a:r>
              <a:rPr lang="en-US" dirty="0" err="1"/>
              <a:t>l’humain</a:t>
            </a:r>
            <a:r>
              <a:rPr lang="en-US" dirty="0"/>
              <a:t> </a:t>
            </a:r>
            <a:r>
              <a:rPr lang="en-US" dirty="0" err="1"/>
              <a:t>d’abord</a:t>
            </a:r>
            <a:r>
              <a:rPr lang="en-US" dirty="0"/>
              <a:t> » sur les sites Web, les documents et les </a:t>
            </a:r>
            <a:r>
              <a:rPr lang="en-US" dirty="0" err="1"/>
              <a:t>discours</a:t>
            </a:r>
            <a:r>
              <a:rPr lang="en-US" dirty="0"/>
              <a:t> de </a:t>
            </a:r>
            <a:r>
              <a:rPr lang="en-US" dirty="0" err="1"/>
              <a:t>l’ONU</a:t>
            </a:r>
            <a:r>
              <a:rPr lang="en-US" dirty="0"/>
              <a:t>, </a:t>
            </a:r>
            <a:r>
              <a:rPr lang="en-US" dirty="0" err="1"/>
              <a:t>en</a:t>
            </a:r>
            <a:r>
              <a:rPr lang="en-US" dirty="0"/>
              <a:t> se </a:t>
            </a:r>
            <a:r>
              <a:rPr lang="en-US" dirty="0" err="1"/>
              <a:t>référant</a:t>
            </a:r>
            <a:r>
              <a:rPr lang="en-US" dirty="0"/>
              <a:t> </a:t>
            </a:r>
            <a:r>
              <a:rPr lang="en-US" dirty="0" err="1"/>
              <a:t>spécifiquement</a:t>
            </a:r>
            <a:r>
              <a:rPr lang="en-US" dirty="0"/>
              <a:t> aux </a:t>
            </a:r>
            <a:r>
              <a:rPr lang="en-US" dirty="0" err="1"/>
              <a:t>personnes</a:t>
            </a:r>
            <a:r>
              <a:rPr lang="en-US" dirty="0"/>
              <a:t> </a:t>
            </a:r>
            <a:r>
              <a:rPr lang="en-US" dirty="0" err="1"/>
              <a:t>en</a:t>
            </a:r>
            <a:r>
              <a:rPr lang="en-US" dirty="0"/>
              <a:t> tant que « </a:t>
            </a:r>
            <a:r>
              <a:rPr lang="en-US" dirty="0" err="1"/>
              <a:t>personnes</a:t>
            </a:r>
            <a:r>
              <a:rPr lang="en-US" dirty="0"/>
              <a:t> </a:t>
            </a:r>
            <a:r>
              <a:rPr lang="en-US" dirty="0" err="1"/>
              <a:t>handicapées</a:t>
            </a:r>
            <a:r>
              <a:rPr lang="en-US" dirty="0"/>
              <a:t> ».</a:t>
            </a:r>
            <a:endParaRPr dirty="0"/>
          </a:p>
        </p:txBody>
      </p:sp>
      <p:sp>
        <p:nvSpPr>
          <p:cNvPr id="466" name="Google Shape;466;p28"/>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n-US" sz="6000" dirty="0">
                <a:latin typeface="Lexend Medium"/>
                <a:ea typeface="Lexend Medium"/>
                <a:cs typeface="Lexend Medium"/>
                <a:sym typeface="Lexend Medium"/>
              </a:rPr>
              <a:t>Termes </a:t>
            </a:r>
            <a:r>
              <a:rPr lang="en-US" sz="6000" dirty="0" err="1">
                <a:latin typeface="Lexend Medium"/>
                <a:ea typeface="Lexend Medium"/>
                <a:cs typeface="Lexend Medium"/>
                <a:sym typeface="Lexend Medium"/>
              </a:rPr>
              <a:t>nécessitant</a:t>
            </a:r>
            <a:r>
              <a:rPr lang="en-US" sz="6000" dirty="0">
                <a:latin typeface="Lexend Medium"/>
                <a:ea typeface="Lexend Medium"/>
                <a:cs typeface="Lexend Medium"/>
                <a:sym typeface="Lexend Medium"/>
              </a:rPr>
              <a:t> des </a:t>
            </a:r>
            <a:r>
              <a:rPr lang="en-US" sz="6000" dirty="0" err="1">
                <a:latin typeface="Lexend Medium"/>
                <a:ea typeface="Lexend Medium"/>
                <a:cs typeface="Lexend Medium"/>
                <a:sym typeface="Lexend Medium"/>
              </a:rPr>
              <a:t>précisions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linguistiques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supplémentaires</a:t>
            </a:r>
            <a:endParaRPr sz="6000" dirty="0">
              <a:latin typeface="Lexend Medium"/>
              <a:ea typeface="Lexend Medium"/>
              <a:cs typeface="Lexend Medium"/>
              <a:sym typeface="Lexend Medium"/>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9"/>
          <p:cNvSpPr txBox="1">
            <a:spLocks noGrp="1"/>
          </p:cNvSpPr>
          <p:nvPr>
            <p:ph type="body" idx="4294967295"/>
          </p:nvPr>
        </p:nvSpPr>
        <p:spPr>
          <a:xfrm>
            <a:off x="2587025" y="2811775"/>
            <a:ext cx="19672800" cy="9102300"/>
          </a:xfrm>
          <a:prstGeom prst="rect">
            <a:avLst/>
          </a:prstGeom>
          <a:noFill/>
          <a:ln>
            <a:noFill/>
          </a:ln>
        </p:spPr>
        <p:txBody>
          <a:bodyPr spcFirstLastPara="1" wrap="square" lIns="50800" tIns="50800" rIns="50800" bIns="50800" anchor="t" anchorCtr="0">
            <a:noAutofit/>
          </a:bodyPr>
          <a:lstStyle/>
          <a:p>
            <a:pPr marL="0" lvl="0" indent="0">
              <a:lnSpc>
                <a:spcPct val="150000"/>
              </a:lnSpc>
              <a:spcBef>
                <a:spcPts val="0"/>
              </a:spcBef>
              <a:buClr>
                <a:srgbClr val="000000"/>
              </a:buClr>
              <a:buNone/>
            </a:pPr>
            <a:r>
              <a:rPr lang="en-US" b="1" dirty="0"/>
              <a:t>8. </a:t>
            </a:r>
            <a:r>
              <a:rPr lang="en-US" b="1" dirty="0" err="1"/>
              <a:t>Lisibilité</a:t>
            </a:r>
            <a:r>
              <a:rPr lang="en-US" b="1" dirty="0"/>
              <a:t> </a:t>
            </a:r>
            <a:r>
              <a:rPr lang="en-US" b="1" dirty="0" err="1"/>
              <a:t>simplifiée</a:t>
            </a:r>
            <a:r>
              <a:rPr lang="en-US" dirty="0"/>
              <a:t>
Easy Read </a:t>
            </a:r>
            <a:r>
              <a:rPr lang="en-US" dirty="0" err="1"/>
              <a:t>est</a:t>
            </a:r>
            <a:r>
              <a:rPr lang="en-US" dirty="0"/>
              <a:t> un format </a:t>
            </a:r>
            <a:r>
              <a:rPr lang="en-US" dirty="0" err="1"/>
              <a:t>conçu</a:t>
            </a:r>
            <a:r>
              <a:rPr lang="en-US" dirty="0"/>
              <a:t> </a:t>
            </a:r>
            <a:r>
              <a:rPr lang="en-US" dirty="0" err="1"/>
              <a:t>spécifiquement</a:t>
            </a:r>
            <a:r>
              <a:rPr lang="en-US" dirty="0"/>
              <a:t> pour les </a:t>
            </a:r>
            <a:r>
              <a:rPr lang="en-US" dirty="0" err="1"/>
              <a:t>personnes</a:t>
            </a:r>
            <a:r>
              <a:rPr lang="en-US" dirty="0"/>
              <a:t> </a:t>
            </a:r>
            <a:r>
              <a:rPr lang="en-US" dirty="0" err="1"/>
              <a:t>ayant</a:t>
            </a:r>
            <a:r>
              <a:rPr lang="en-US" dirty="0"/>
              <a:t> </a:t>
            </a:r>
            <a:r>
              <a:rPr lang="en-US" dirty="0" err="1"/>
              <a:t>une</a:t>
            </a:r>
            <a:r>
              <a:rPr lang="en-US" dirty="0"/>
              <a:t> </a:t>
            </a:r>
            <a:r>
              <a:rPr lang="en-US" dirty="0" err="1"/>
              <a:t>déficience</a:t>
            </a:r>
            <a:r>
              <a:rPr lang="en-US" dirty="0"/>
              <a:t> </a:t>
            </a:r>
            <a:r>
              <a:rPr lang="en-US" dirty="0" err="1"/>
              <a:t>intellectuelle</a:t>
            </a:r>
            <a:r>
              <a:rPr lang="en-US" dirty="0"/>
              <a:t> </a:t>
            </a:r>
            <a:r>
              <a:rPr lang="en-US" dirty="0" err="1"/>
              <a:t>ou</a:t>
            </a:r>
            <a:r>
              <a:rPr lang="en-US" dirty="0"/>
              <a:t> </a:t>
            </a:r>
            <a:r>
              <a:rPr lang="en-US" dirty="0" err="1"/>
              <a:t>celles</a:t>
            </a:r>
            <a:r>
              <a:rPr lang="en-US" dirty="0"/>
              <a:t> qui </a:t>
            </a:r>
            <a:r>
              <a:rPr lang="en-US" dirty="0" err="1"/>
              <a:t>ont</a:t>
            </a:r>
            <a:r>
              <a:rPr lang="en-US" dirty="0"/>
              <a:t> des </a:t>
            </a:r>
            <a:r>
              <a:rPr lang="en-US" dirty="0" err="1"/>
              <a:t>difficultés</a:t>
            </a:r>
            <a:r>
              <a:rPr lang="en-US" dirty="0"/>
              <a:t> à </a:t>
            </a:r>
            <a:r>
              <a:rPr lang="en-US" dirty="0" err="1"/>
              <a:t>comprendre</a:t>
            </a:r>
            <a:r>
              <a:rPr lang="en-US" dirty="0"/>
              <a:t> les </a:t>
            </a:r>
            <a:r>
              <a:rPr lang="en-US" dirty="0" err="1"/>
              <a:t>informations</a:t>
            </a:r>
            <a:r>
              <a:rPr lang="en-US" dirty="0"/>
              <a:t> </a:t>
            </a:r>
            <a:r>
              <a:rPr lang="en-US" dirty="0" err="1"/>
              <a:t>écrites</a:t>
            </a:r>
            <a:r>
              <a:rPr lang="en-US" dirty="0"/>
              <a:t>.
Le fait de </a:t>
            </a:r>
            <a:r>
              <a:rPr lang="en-US" dirty="0" err="1"/>
              <a:t>créer</a:t>
            </a:r>
            <a:r>
              <a:rPr lang="en-US" dirty="0"/>
              <a:t> </a:t>
            </a:r>
            <a:r>
              <a:rPr lang="en-US" dirty="0" err="1"/>
              <a:t>une</a:t>
            </a:r>
            <a:r>
              <a:rPr lang="en-US" dirty="0"/>
              <a:t> version facile à lire </a:t>
            </a:r>
            <a:r>
              <a:rPr lang="en-US" dirty="0" err="1"/>
              <a:t>d’une</a:t>
            </a:r>
            <a:r>
              <a:rPr lang="en-US" dirty="0"/>
              <a:t> publication </a:t>
            </a:r>
            <a:r>
              <a:rPr lang="en-US" dirty="0" err="1"/>
              <a:t>régulière</a:t>
            </a:r>
            <a:r>
              <a:rPr lang="en-US" dirty="0"/>
              <a:t> </a:t>
            </a:r>
            <a:r>
              <a:rPr lang="en-US" dirty="0" err="1"/>
              <a:t>s’appelle</a:t>
            </a:r>
            <a:r>
              <a:rPr lang="en-US" dirty="0"/>
              <a:t> « adaptation » </a:t>
            </a:r>
            <a:r>
              <a:rPr lang="en-US" dirty="0" err="1"/>
              <a:t>plutôt</a:t>
            </a:r>
            <a:r>
              <a:rPr lang="en-US" dirty="0"/>
              <a:t> que </a:t>
            </a:r>
            <a:r>
              <a:rPr lang="en-US" dirty="0" err="1"/>
              <a:t>traduction</a:t>
            </a:r>
            <a:r>
              <a:rPr lang="en-US" dirty="0"/>
              <a:t>. </a:t>
            </a:r>
            <a:r>
              <a:rPr lang="en-US" dirty="0" err="1"/>
              <a:t>Cependant</a:t>
            </a:r>
            <a:r>
              <a:rPr lang="en-US" dirty="0"/>
              <a:t>, </a:t>
            </a:r>
            <a:r>
              <a:rPr lang="en-US" dirty="0" err="1"/>
              <a:t>comme</a:t>
            </a:r>
            <a:r>
              <a:rPr lang="en-US" dirty="0"/>
              <a:t> tout </a:t>
            </a:r>
            <a:r>
              <a:rPr lang="en-US" dirty="0" err="1"/>
              <a:t>autre</a:t>
            </a:r>
            <a:r>
              <a:rPr lang="en-US" dirty="0"/>
              <a:t> document </a:t>
            </a:r>
            <a:r>
              <a:rPr lang="en-US" dirty="0" err="1"/>
              <a:t>écrit</a:t>
            </a:r>
            <a:r>
              <a:rPr lang="en-US" dirty="0"/>
              <a:t>, Easy Read </a:t>
            </a:r>
            <a:r>
              <a:rPr lang="en-US" dirty="0" err="1"/>
              <a:t>composé</a:t>
            </a:r>
            <a:r>
              <a:rPr lang="en-US" dirty="0"/>
              <a:t> dans </a:t>
            </a:r>
            <a:r>
              <a:rPr lang="en-US" dirty="0" err="1"/>
              <a:t>une</a:t>
            </a:r>
            <a:r>
              <a:rPr lang="en-US" dirty="0"/>
              <a:t> langue a la </a:t>
            </a:r>
            <a:r>
              <a:rPr lang="en-US" dirty="0" err="1"/>
              <a:t>capacité</a:t>
            </a:r>
            <a:r>
              <a:rPr lang="en-US" dirty="0"/>
              <a:t> d’être </a:t>
            </a:r>
            <a:r>
              <a:rPr lang="en-US" dirty="0" err="1"/>
              <a:t>converti</a:t>
            </a:r>
            <a:r>
              <a:rPr lang="en-US" dirty="0"/>
              <a:t> dans </a:t>
            </a:r>
            <a:r>
              <a:rPr lang="en-US" dirty="0" err="1"/>
              <a:t>n’importe</a:t>
            </a:r>
            <a:r>
              <a:rPr lang="en-US" dirty="0"/>
              <a:t> quelle </a:t>
            </a:r>
            <a:r>
              <a:rPr lang="en-US" dirty="0" err="1"/>
              <a:t>autre</a:t>
            </a:r>
            <a:r>
              <a:rPr lang="en-US" dirty="0"/>
              <a:t> langue, </a:t>
            </a:r>
            <a:r>
              <a:rPr lang="en-US" dirty="0" err="1"/>
              <a:t>ce</a:t>
            </a:r>
            <a:r>
              <a:rPr lang="en-US" dirty="0"/>
              <a:t> qui </a:t>
            </a:r>
            <a:r>
              <a:rPr lang="en-US" dirty="0" err="1"/>
              <a:t>donne</a:t>
            </a:r>
            <a:r>
              <a:rPr lang="en-US" dirty="0"/>
              <a:t> </a:t>
            </a:r>
            <a:r>
              <a:rPr lang="en-US" dirty="0" err="1"/>
              <a:t>ce</a:t>
            </a:r>
            <a:r>
              <a:rPr lang="en-US" dirty="0"/>
              <a:t> que nous </a:t>
            </a:r>
            <a:r>
              <a:rPr lang="en-US" dirty="0" err="1"/>
              <a:t>appelons</a:t>
            </a:r>
            <a:r>
              <a:rPr lang="en-US" dirty="0"/>
              <a:t> la </a:t>
            </a:r>
            <a:r>
              <a:rPr lang="en-US" dirty="0" err="1"/>
              <a:t>traduction</a:t>
            </a:r>
            <a:r>
              <a:rPr lang="en-US" dirty="0"/>
              <a:t>.
Par </a:t>
            </a:r>
            <a:r>
              <a:rPr lang="en-US" dirty="0" err="1"/>
              <a:t>exemple</a:t>
            </a:r>
            <a:r>
              <a:rPr lang="en-US" dirty="0"/>
              <a:t>, </a:t>
            </a:r>
            <a:r>
              <a:rPr lang="en-US" dirty="0" err="1"/>
              <a:t>l’affirmation</a:t>
            </a:r>
            <a:r>
              <a:rPr lang="en-US" dirty="0"/>
              <a:t> « La </a:t>
            </a:r>
            <a:r>
              <a:rPr lang="en-US" dirty="0" err="1"/>
              <a:t>Chronique</a:t>
            </a:r>
            <a:r>
              <a:rPr lang="en-US" dirty="0"/>
              <a:t> des Nations </a:t>
            </a:r>
            <a:r>
              <a:rPr lang="en-US" dirty="0" err="1"/>
              <a:t>Unies</a:t>
            </a:r>
            <a:r>
              <a:rPr lang="en-US" dirty="0"/>
              <a:t> </a:t>
            </a:r>
            <a:r>
              <a:rPr lang="en-US" dirty="0" err="1"/>
              <a:t>est</a:t>
            </a:r>
            <a:r>
              <a:rPr lang="en-US" dirty="0"/>
              <a:t> un rapport </a:t>
            </a:r>
            <a:r>
              <a:rPr lang="en-US" dirty="0" err="1"/>
              <a:t>trimestriel</a:t>
            </a:r>
            <a:r>
              <a:rPr lang="en-US" dirty="0"/>
              <a:t> facile à lire sur </a:t>
            </a:r>
            <a:r>
              <a:rPr lang="en-US" dirty="0" err="1"/>
              <a:t>l’activité</a:t>
            </a:r>
            <a:r>
              <a:rPr lang="en-US" dirty="0"/>
              <a:t> de </a:t>
            </a:r>
            <a:r>
              <a:rPr lang="en-US" dirty="0" err="1"/>
              <a:t>l’Organisation</a:t>
            </a:r>
            <a:r>
              <a:rPr lang="en-US" dirty="0"/>
              <a:t> des Nations </a:t>
            </a:r>
            <a:r>
              <a:rPr lang="en-US" dirty="0" err="1"/>
              <a:t>Unies</a:t>
            </a:r>
            <a:r>
              <a:rPr lang="en-US" dirty="0"/>
              <a:t> et de </a:t>
            </a:r>
            <a:r>
              <a:rPr lang="en-US" dirty="0" err="1"/>
              <a:t>ses</a:t>
            </a:r>
            <a:r>
              <a:rPr lang="en-US" dirty="0"/>
              <a:t> institutions » </a:t>
            </a:r>
            <a:r>
              <a:rPr lang="en-US" dirty="0" err="1"/>
              <a:t>n’indique</a:t>
            </a:r>
            <a:r>
              <a:rPr lang="en-US" dirty="0"/>
              <a:t> pas que la </a:t>
            </a:r>
            <a:r>
              <a:rPr lang="en-US" dirty="0" err="1"/>
              <a:t>Chronique</a:t>
            </a:r>
            <a:r>
              <a:rPr lang="en-US" dirty="0"/>
              <a:t> </a:t>
            </a:r>
            <a:r>
              <a:rPr lang="en-US" dirty="0" err="1"/>
              <a:t>est</a:t>
            </a:r>
            <a:r>
              <a:rPr lang="en-US" dirty="0"/>
              <a:t> </a:t>
            </a:r>
            <a:r>
              <a:rPr lang="en-US" dirty="0" err="1"/>
              <a:t>spécifiquement</a:t>
            </a:r>
            <a:r>
              <a:rPr lang="en-US" dirty="0"/>
              <a:t> </a:t>
            </a:r>
            <a:r>
              <a:rPr lang="en-US" dirty="0" err="1"/>
              <a:t>fournie</a:t>
            </a:r>
            <a:r>
              <a:rPr lang="en-US" dirty="0"/>
              <a:t> dans un format </a:t>
            </a:r>
            <a:r>
              <a:rPr lang="en-US" dirty="0" err="1"/>
              <a:t>facilement</a:t>
            </a:r>
            <a:r>
              <a:rPr lang="en-US" dirty="0"/>
              <a:t> accessible, </a:t>
            </a:r>
            <a:r>
              <a:rPr lang="en-US" dirty="0" err="1"/>
              <a:t>mais</a:t>
            </a:r>
            <a:r>
              <a:rPr lang="en-US" dirty="0"/>
              <a:t> </a:t>
            </a:r>
            <a:r>
              <a:rPr lang="en-US" dirty="0" err="1"/>
              <a:t>signifie</a:t>
            </a:r>
            <a:r>
              <a:rPr lang="en-US" dirty="0"/>
              <a:t> que le rapport </a:t>
            </a:r>
            <a:r>
              <a:rPr lang="en-US" dirty="0" err="1"/>
              <a:t>est</a:t>
            </a:r>
            <a:r>
              <a:rPr lang="en-US" dirty="0"/>
              <a:t> </a:t>
            </a:r>
            <a:r>
              <a:rPr lang="en-US" dirty="0" err="1"/>
              <a:t>rédigé</a:t>
            </a:r>
            <a:r>
              <a:rPr lang="en-US" dirty="0"/>
              <a:t> </a:t>
            </a:r>
            <a:r>
              <a:rPr lang="en-US" dirty="0" err="1"/>
              <a:t>d’une</a:t>
            </a:r>
            <a:r>
              <a:rPr lang="en-US" dirty="0"/>
              <a:t> manière simple et </a:t>
            </a:r>
            <a:r>
              <a:rPr lang="en-US" dirty="0" err="1"/>
              <a:t>compréhensible</a:t>
            </a:r>
            <a:r>
              <a:rPr lang="en-US" dirty="0"/>
              <a:t>.</a:t>
            </a:r>
            <a:endParaRPr sz="4000" dirty="0"/>
          </a:p>
        </p:txBody>
      </p:sp>
      <p:sp>
        <p:nvSpPr>
          <p:cNvPr id="472" name="Google Shape;472;p29"/>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n-US" sz="6000">
                <a:latin typeface="Lexend Medium"/>
                <a:ea typeface="Lexend Medium"/>
                <a:cs typeface="Lexend Medium"/>
                <a:sym typeface="Lexend Medium"/>
              </a:rPr>
              <a:t>Termes nécessitant des précisions linguistiques supplémentaires</a:t>
            </a:r>
            <a:endParaRPr sz="6000">
              <a:latin typeface="Lexend Medium"/>
              <a:ea typeface="Lexend Medium"/>
              <a:cs typeface="Lexend Medium"/>
              <a:sym typeface="Lexend Medium"/>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0"/>
          <p:cNvSpPr txBox="1">
            <a:spLocks noGrp="1"/>
          </p:cNvSpPr>
          <p:nvPr>
            <p:ph type="body" idx="4294967295"/>
          </p:nvPr>
        </p:nvSpPr>
        <p:spPr>
          <a:xfrm>
            <a:off x="3105584" y="3005579"/>
            <a:ext cx="20054534" cy="8748300"/>
          </a:xfrm>
          <a:prstGeom prst="rect">
            <a:avLst/>
          </a:prstGeom>
          <a:noFill/>
          <a:ln>
            <a:noFill/>
          </a:ln>
        </p:spPr>
        <p:txBody>
          <a:bodyPr spcFirstLastPara="1" wrap="square" lIns="50800" tIns="50800" rIns="50800" bIns="50800" anchor="t" anchorCtr="0">
            <a:normAutofit/>
          </a:bodyPr>
          <a:lstStyle/>
          <a:p>
            <a:pPr marL="0" lvl="0" indent="0">
              <a:lnSpc>
                <a:spcPct val="150000"/>
              </a:lnSpc>
              <a:spcBef>
                <a:spcPts val="0"/>
              </a:spcBef>
              <a:buClr>
                <a:srgbClr val="000000"/>
              </a:buClr>
              <a:buSzPts val="5500"/>
              <a:buNone/>
            </a:pPr>
            <a:r>
              <a:rPr lang="en-US" b="1" dirty="0"/>
              <a:t>9. Aide, </a:t>
            </a:r>
            <a:r>
              <a:rPr lang="en-US" b="1" dirty="0" err="1"/>
              <a:t>soutien</a:t>
            </a:r>
            <a:r>
              <a:rPr lang="en-US" b="1" dirty="0"/>
              <a:t>, assistance</a:t>
            </a:r>
            <a:r>
              <a:rPr lang="en-US" dirty="0"/>
              <a:t>
Les </a:t>
            </a:r>
            <a:r>
              <a:rPr lang="en-US" dirty="0" err="1"/>
              <a:t>termes</a:t>
            </a:r>
            <a:r>
              <a:rPr lang="en-US" dirty="0"/>
              <a:t> « aide », « </a:t>
            </a:r>
            <a:r>
              <a:rPr lang="en-US" dirty="0" err="1"/>
              <a:t>soutien</a:t>
            </a:r>
            <a:r>
              <a:rPr lang="en-US" dirty="0"/>
              <a:t> » et « assistance » </a:t>
            </a:r>
            <a:r>
              <a:rPr lang="en-US" dirty="0" err="1"/>
              <a:t>ont</a:t>
            </a:r>
            <a:r>
              <a:rPr lang="en-US" dirty="0"/>
              <a:t> des significations </a:t>
            </a:r>
            <a:r>
              <a:rPr lang="en-US" dirty="0" err="1"/>
              <a:t>distinctes</a:t>
            </a:r>
            <a:r>
              <a:rPr lang="en-US" dirty="0"/>
              <a:t> et ne </a:t>
            </a:r>
            <a:r>
              <a:rPr lang="en-US" dirty="0" err="1"/>
              <a:t>sont</a:t>
            </a:r>
            <a:r>
              <a:rPr lang="en-US" dirty="0"/>
              <a:t> pas </a:t>
            </a:r>
            <a:r>
              <a:rPr lang="en-US" dirty="0" err="1"/>
              <a:t>interchangeables</a:t>
            </a:r>
            <a:r>
              <a:rPr lang="en-US" dirty="0"/>
              <a:t>. </a:t>
            </a:r>
            <a:r>
              <a:rPr lang="en-US" dirty="0" err="1"/>
              <a:t>L’utilisation</a:t>
            </a:r>
            <a:r>
              <a:rPr lang="en-US" dirty="0"/>
              <a:t> du </a:t>
            </a:r>
            <a:r>
              <a:rPr lang="en-US" dirty="0" err="1"/>
              <a:t>terme</a:t>
            </a:r>
            <a:r>
              <a:rPr lang="en-US" dirty="0"/>
              <a:t> « aide » </a:t>
            </a:r>
            <a:r>
              <a:rPr lang="en-US" dirty="0" err="1"/>
              <a:t>est</a:t>
            </a:r>
            <a:r>
              <a:rPr lang="en-US" dirty="0"/>
              <a:t> </a:t>
            </a:r>
            <a:r>
              <a:rPr lang="en-US" dirty="0" err="1"/>
              <a:t>découragée</a:t>
            </a:r>
            <a:r>
              <a:rPr lang="en-US" dirty="0"/>
              <a:t> </a:t>
            </a:r>
            <a:r>
              <a:rPr lang="en-US" dirty="0" err="1"/>
              <a:t>parce</a:t>
            </a:r>
            <a:r>
              <a:rPr lang="en-US" dirty="0"/>
              <a:t> </a:t>
            </a:r>
            <a:r>
              <a:rPr lang="en-US" dirty="0" err="1"/>
              <a:t>qu’elle</a:t>
            </a:r>
            <a:r>
              <a:rPr lang="en-US" dirty="0"/>
              <a:t> </a:t>
            </a:r>
            <a:r>
              <a:rPr lang="en-US" dirty="0" err="1"/>
              <a:t>donne</a:t>
            </a:r>
            <a:r>
              <a:rPr lang="en-US" dirty="0"/>
              <a:t> </a:t>
            </a:r>
            <a:r>
              <a:rPr lang="en-US" dirty="0" err="1"/>
              <a:t>l’impression</a:t>
            </a:r>
            <a:r>
              <a:rPr lang="en-US" dirty="0"/>
              <a:t> que les </a:t>
            </a:r>
            <a:r>
              <a:rPr lang="en-US" dirty="0" err="1"/>
              <a:t>personnes</a:t>
            </a:r>
            <a:r>
              <a:rPr lang="en-US" dirty="0"/>
              <a:t> </a:t>
            </a:r>
            <a:r>
              <a:rPr lang="en-US" dirty="0" err="1"/>
              <a:t>handicapées</a:t>
            </a:r>
            <a:r>
              <a:rPr lang="en-US" dirty="0"/>
              <a:t> </a:t>
            </a:r>
            <a:r>
              <a:rPr lang="en-US" dirty="0" err="1"/>
              <a:t>manquent</a:t>
            </a:r>
            <a:r>
              <a:rPr lang="en-US" dirty="0"/>
              <a:t> </a:t>
            </a:r>
            <a:r>
              <a:rPr lang="en-US" dirty="0" err="1"/>
              <a:t>d’autonomie</a:t>
            </a:r>
            <a:r>
              <a:rPr lang="en-US" dirty="0"/>
              <a:t> et </a:t>
            </a:r>
            <a:r>
              <a:rPr lang="en-US" dirty="0" err="1"/>
              <a:t>dépendent</a:t>
            </a:r>
            <a:r>
              <a:rPr lang="en-US" dirty="0"/>
              <a:t> des </a:t>
            </a:r>
            <a:r>
              <a:rPr lang="en-US" dirty="0" err="1"/>
              <a:t>autres</a:t>
            </a:r>
            <a:r>
              <a:rPr lang="en-US" dirty="0"/>
              <a:t>. 
Les </a:t>
            </a:r>
            <a:r>
              <a:rPr lang="en-US" dirty="0" err="1"/>
              <a:t>termes</a:t>
            </a:r>
            <a:r>
              <a:rPr lang="en-US" dirty="0"/>
              <a:t> « </a:t>
            </a:r>
            <a:r>
              <a:rPr lang="en-US" dirty="0" err="1"/>
              <a:t>soutien</a:t>
            </a:r>
            <a:r>
              <a:rPr lang="en-US" dirty="0"/>
              <a:t> » et « assistance » </a:t>
            </a:r>
            <a:r>
              <a:rPr lang="en-US" dirty="0" err="1"/>
              <a:t>sont</a:t>
            </a:r>
            <a:r>
              <a:rPr lang="en-US" dirty="0"/>
              <a:t> plus stimulants et plus </a:t>
            </a:r>
            <a:r>
              <a:rPr lang="en-US" dirty="0" err="1"/>
              <a:t>appropriés</a:t>
            </a:r>
            <a:r>
              <a:rPr lang="en-US" dirty="0"/>
              <a:t>, et </a:t>
            </a:r>
            <a:r>
              <a:rPr lang="en-US" dirty="0" err="1"/>
              <a:t>peuvent</a:t>
            </a:r>
            <a:r>
              <a:rPr lang="en-US" dirty="0"/>
              <a:t> </a:t>
            </a:r>
            <a:r>
              <a:rPr lang="en-US" dirty="0" err="1"/>
              <a:t>être</a:t>
            </a:r>
            <a:r>
              <a:rPr lang="en-US" dirty="0"/>
              <a:t> </a:t>
            </a:r>
            <a:r>
              <a:rPr lang="en-US" dirty="0" err="1"/>
              <a:t>utilisés</a:t>
            </a:r>
            <a:r>
              <a:rPr lang="en-US" dirty="0"/>
              <a:t> dans des expressions </a:t>
            </a:r>
            <a:r>
              <a:rPr lang="en-US" dirty="0" err="1"/>
              <a:t>telles</a:t>
            </a:r>
            <a:r>
              <a:rPr lang="en-US" dirty="0"/>
              <a:t> que « participants </a:t>
            </a:r>
            <a:r>
              <a:rPr lang="en-US" dirty="0" err="1"/>
              <a:t>ayant</a:t>
            </a:r>
            <a:r>
              <a:rPr lang="en-US" dirty="0"/>
              <a:t> </a:t>
            </a:r>
            <a:r>
              <a:rPr lang="en-US" dirty="0" err="1"/>
              <a:t>besoin</a:t>
            </a:r>
            <a:r>
              <a:rPr lang="en-US" dirty="0"/>
              <a:t> </a:t>
            </a:r>
            <a:r>
              <a:rPr lang="en-US" dirty="0" err="1"/>
              <a:t>d’aide</a:t>
            </a:r>
            <a:r>
              <a:rPr lang="en-US" dirty="0"/>
              <a:t> » </a:t>
            </a:r>
            <a:r>
              <a:rPr lang="en-US" dirty="0" err="1"/>
              <a:t>ou</a:t>
            </a:r>
            <a:r>
              <a:rPr lang="en-US" dirty="0"/>
              <a:t> « </a:t>
            </a:r>
            <a:r>
              <a:rPr lang="en-US" dirty="0" err="1"/>
              <a:t>mesures</a:t>
            </a:r>
            <a:r>
              <a:rPr lang="en-US" dirty="0"/>
              <a:t> de </a:t>
            </a:r>
            <a:r>
              <a:rPr lang="en-US" dirty="0" err="1"/>
              <a:t>soutien</a:t>
            </a:r>
            <a:r>
              <a:rPr lang="en-US" dirty="0"/>
              <a:t> aux </a:t>
            </a:r>
            <a:r>
              <a:rPr lang="en-US" dirty="0" err="1"/>
              <a:t>personnes</a:t>
            </a:r>
            <a:r>
              <a:rPr lang="en-US" dirty="0"/>
              <a:t> </a:t>
            </a:r>
            <a:r>
              <a:rPr lang="en-US" dirty="0" err="1"/>
              <a:t>handicapées</a:t>
            </a:r>
            <a:r>
              <a:rPr lang="en-US" dirty="0"/>
              <a:t> ».</a:t>
            </a:r>
            <a:endParaRPr dirty="0"/>
          </a:p>
        </p:txBody>
      </p:sp>
      <p:sp>
        <p:nvSpPr>
          <p:cNvPr id="478" name="Google Shape;478;p30"/>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n-US" sz="6000" dirty="0">
                <a:latin typeface="Lexend Medium"/>
                <a:ea typeface="Lexend Medium"/>
                <a:cs typeface="Lexend Medium"/>
                <a:sym typeface="Lexend Medium"/>
              </a:rPr>
              <a:t>Terms requiring fu8. </a:t>
            </a:r>
            <a:r>
              <a:rPr lang="en-US" sz="6000" dirty="0" err="1">
                <a:latin typeface="Lexend Medium"/>
                <a:ea typeface="Lexend Medium"/>
                <a:cs typeface="Lexend Medium"/>
                <a:sym typeface="Lexend Medium"/>
              </a:rPr>
              <a:t>Lisibilité</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simplifiéerther</a:t>
            </a:r>
            <a:r>
              <a:rPr lang="en-US" sz="6000" dirty="0">
                <a:latin typeface="Lexend Medium"/>
                <a:ea typeface="Lexend Medium"/>
                <a:cs typeface="Lexend Medium"/>
                <a:sym typeface="Lexend Medium"/>
              </a:rPr>
              <a:t> linguistic clarification</a:t>
            </a:r>
            <a:endParaRPr sz="6000" dirty="0">
              <a:latin typeface="Lexend Medium"/>
              <a:ea typeface="Lexend Medium"/>
              <a:cs typeface="Lexend Medium"/>
              <a:sym typeface="Lexend Medium"/>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1"/>
          <p:cNvSpPr txBox="1">
            <a:spLocks noGrp="1"/>
          </p:cNvSpPr>
          <p:nvPr>
            <p:ph type="body" idx="4294967295"/>
          </p:nvPr>
        </p:nvSpPr>
        <p:spPr>
          <a:xfrm>
            <a:off x="3105583" y="3016975"/>
            <a:ext cx="19211541" cy="9487500"/>
          </a:xfrm>
          <a:prstGeom prst="rect">
            <a:avLst/>
          </a:prstGeom>
          <a:noFill/>
          <a:ln>
            <a:noFill/>
          </a:ln>
        </p:spPr>
        <p:txBody>
          <a:bodyPr spcFirstLastPara="1" wrap="square" lIns="50800" tIns="50800" rIns="50800" bIns="50800" anchor="t" anchorCtr="0">
            <a:normAutofit/>
          </a:bodyPr>
          <a:lstStyle/>
          <a:p>
            <a:pPr marL="0" lvl="0" indent="0">
              <a:lnSpc>
                <a:spcPct val="150000"/>
              </a:lnSpc>
              <a:spcBef>
                <a:spcPts val="0"/>
              </a:spcBef>
              <a:buClr>
                <a:srgbClr val="000000"/>
              </a:buClr>
              <a:buSzPts val="5500"/>
              <a:buNone/>
            </a:pPr>
            <a:r>
              <a:rPr lang="en-US" b="1" dirty="0"/>
              <a:t>10. La distinction entre </a:t>
            </a:r>
            <a:r>
              <a:rPr lang="en-US" b="1" dirty="0" err="1"/>
              <a:t>déficience</a:t>
            </a:r>
            <a:r>
              <a:rPr lang="en-US" b="1" dirty="0"/>
              <a:t> et handicap</a:t>
            </a:r>
            <a:r>
              <a:rPr lang="en-US" dirty="0"/>
              <a:t>
</a:t>
            </a:r>
            <a:r>
              <a:rPr lang="en-US" dirty="0" err="1"/>
              <a:t>Selon</a:t>
            </a:r>
            <a:r>
              <a:rPr lang="en-US" dirty="0"/>
              <a:t> </a:t>
            </a:r>
            <a:r>
              <a:rPr lang="en-US" dirty="0" err="1"/>
              <a:t>l’Organisation</a:t>
            </a:r>
            <a:r>
              <a:rPr lang="en-US" dirty="0"/>
              <a:t> </a:t>
            </a:r>
            <a:r>
              <a:rPr lang="en-US" dirty="0" err="1"/>
              <a:t>mondiale</a:t>
            </a:r>
            <a:r>
              <a:rPr lang="en-US" dirty="0"/>
              <a:t> de la </a:t>
            </a:r>
            <a:r>
              <a:rPr lang="en-US" dirty="0" err="1"/>
              <a:t>santé</a:t>
            </a:r>
            <a:r>
              <a:rPr lang="en-US" dirty="0"/>
              <a:t>, </a:t>
            </a:r>
            <a:r>
              <a:rPr lang="en-US" dirty="0" err="1"/>
              <a:t>l’affaiblissement</a:t>
            </a:r>
            <a:r>
              <a:rPr lang="en-US" dirty="0"/>
              <a:t> des </a:t>
            </a:r>
            <a:r>
              <a:rPr lang="en-US" dirty="0" err="1"/>
              <a:t>facultés</a:t>
            </a:r>
            <a:r>
              <a:rPr lang="en-US" dirty="0"/>
              <a:t> </a:t>
            </a:r>
            <a:r>
              <a:rPr lang="en-US" dirty="0" err="1"/>
              <a:t>est</a:t>
            </a:r>
            <a:r>
              <a:rPr lang="en-US" dirty="0"/>
              <a:t> </a:t>
            </a:r>
            <a:r>
              <a:rPr lang="en-US" dirty="0" err="1"/>
              <a:t>défini</a:t>
            </a:r>
            <a:r>
              <a:rPr lang="en-US" dirty="0"/>
              <a:t> </a:t>
            </a:r>
            <a:r>
              <a:rPr lang="en-US" dirty="0" err="1"/>
              <a:t>comme</a:t>
            </a:r>
            <a:r>
              <a:rPr lang="en-US" dirty="0"/>
              <a:t> </a:t>
            </a:r>
            <a:r>
              <a:rPr lang="en-US" dirty="0" err="1"/>
              <a:t>toute</a:t>
            </a:r>
            <a:r>
              <a:rPr lang="en-US" dirty="0"/>
              <a:t> </a:t>
            </a:r>
            <a:r>
              <a:rPr lang="en-US" dirty="0" err="1"/>
              <a:t>déviation</a:t>
            </a:r>
            <a:r>
              <a:rPr lang="en-US" dirty="0"/>
              <a:t> </a:t>
            </a:r>
            <a:r>
              <a:rPr lang="en-US" dirty="0" err="1"/>
              <a:t>ou</a:t>
            </a:r>
            <a:r>
              <a:rPr lang="en-US" dirty="0"/>
              <a:t> </a:t>
            </a:r>
            <a:r>
              <a:rPr lang="en-US" dirty="0" err="1"/>
              <a:t>anomalie</a:t>
            </a:r>
            <a:r>
              <a:rPr lang="en-US" dirty="0"/>
              <a:t> de la structure </a:t>
            </a:r>
            <a:r>
              <a:rPr lang="en-US" dirty="0" err="1"/>
              <a:t>ou</a:t>
            </a:r>
            <a:r>
              <a:rPr lang="en-US" dirty="0"/>
              <a:t> de la </a:t>
            </a:r>
            <a:r>
              <a:rPr lang="en-US" dirty="0" err="1"/>
              <a:t>fonction</a:t>
            </a:r>
            <a:r>
              <a:rPr lang="en-US" dirty="0"/>
              <a:t> </a:t>
            </a:r>
            <a:r>
              <a:rPr lang="en-US" dirty="0" err="1"/>
              <a:t>psychologique</a:t>
            </a:r>
            <a:r>
              <a:rPr lang="en-US" dirty="0"/>
              <a:t>, </a:t>
            </a:r>
            <a:r>
              <a:rPr lang="en-US" dirty="0" err="1"/>
              <a:t>physiologique</a:t>
            </a:r>
            <a:r>
              <a:rPr lang="en-US" dirty="0"/>
              <a:t> </a:t>
            </a:r>
            <a:r>
              <a:rPr lang="en-US" dirty="0" err="1"/>
              <a:t>ou</a:t>
            </a:r>
            <a:r>
              <a:rPr lang="en-US" dirty="0"/>
              <a:t> </a:t>
            </a:r>
            <a:r>
              <a:rPr lang="en-US" dirty="0" err="1"/>
              <a:t>anatomique</a:t>
            </a:r>
            <a:r>
              <a:rPr lang="en-US" dirty="0"/>
              <a:t>. Le handicap, quant à </a:t>
            </a:r>
            <a:r>
              <a:rPr lang="en-US" dirty="0" err="1"/>
              <a:t>lui</a:t>
            </a:r>
            <a:r>
              <a:rPr lang="en-US" dirty="0"/>
              <a:t>, </a:t>
            </a:r>
            <a:r>
              <a:rPr lang="en-US" dirty="0" err="1"/>
              <a:t>résulte</a:t>
            </a:r>
            <a:r>
              <a:rPr lang="en-US" dirty="0"/>
              <a:t> de </a:t>
            </a:r>
            <a:r>
              <a:rPr lang="en-US" dirty="0" err="1"/>
              <a:t>l’interaction</a:t>
            </a:r>
            <a:r>
              <a:rPr lang="en-US" dirty="0"/>
              <a:t> entre des </a:t>
            </a:r>
            <a:r>
              <a:rPr lang="en-US" dirty="0" err="1"/>
              <a:t>personnes</a:t>
            </a:r>
            <a:r>
              <a:rPr lang="en-US" dirty="0"/>
              <a:t> </a:t>
            </a:r>
            <a:r>
              <a:rPr lang="en-US" dirty="0" err="1"/>
              <a:t>handicapées</a:t>
            </a:r>
            <a:r>
              <a:rPr lang="en-US" dirty="0"/>
              <a:t> et </a:t>
            </a:r>
            <a:r>
              <a:rPr lang="en-US" dirty="0" err="1"/>
              <a:t>d’obstacles</a:t>
            </a:r>
            <a:r>
              <a:rPr lang="en-US" dirty="0"/>
              <a:t> </a:t>
            </a:r>
            <a:r>
              <a:rPr lang="en-US" dirty="0" err="1"/>
              <a:t>imposés</a:t>
            </a:r>
            <a:r>
              <a:rPr lang="en-US" dirty="0"/>
              <a:t> par des attitudes et des </a:t>
            </a:r>
            <a:r>
              <a:rPr lang="en-US" dirty="0" err="1"/>
              <a:t>facteurs</a:t>
            </a:r>
            <a:r>
              <a:rPr lang="en-US" dirty="0"/>
              <a:t> </a:t>
            </a:r>
            <a:r>
              <a:rPr lang="en-US" dirty="0" err="1"/>
              <a:t>environnementaux</a:t>
            </a:r>
            <a:r>
              <a:rPr lang="en-US" dirty="0"/>
              <a:t> qui </a:t>
            </a:r>
            <a:r>
              <a:rPr lang="en-US" dirty="0" err="1"/>
              <a:t>empêchent</a:t>
            </a:r>
            <a:r>
              <a:rPr lang="en-US" dirty="0"/>
              <a:t> </a:t>
            </a:r>
            <a:r>
              <a:rPr lang="en-US" dirty="0" err="1"/>
              <a:t>leur</a:t>
            </a:r>
            <a:r>
              <a:rPr lang="en-US" dirty="0"/>
              <a:t> participation </a:t>
            </a:r>
            <a:r>
              <a:rPr lang="en-US" dirty="0" err="1"/>
              <a:t>pleine</a:t>
            </a:r>
            <a:r>
              <a:rPr lang="en-US" dirty="0"/>
              <a:t> et </a:t>
            </a:r>
            <a:r>
              <a:rPr lang="en-US" dirty="0" err="1"/>
              <a:t>égale</a:t>
            </a:r>
            <a:r>
              <a:rPr lang="en-US" dirty="0"/>
              <a:t> à la société, </a:t>
            </a:r>
            <a:r>
              <a:rPr lang="en-US" dirty="0" err="1"/>
              <a:t>comme</a:t>
            </a:r>
            <a:r>
              <a:rPr lang="en-US" dirty="0"/>
              <a:t> </a:t>
            </a:r>
            <a:r>
              <a:rPr lang="en-US" dirty="0" err="1"/>
              <a:t>indiqué</a:t>
            </a:r>
            <a:r>
              <a:rPr lang="en-US" dirty="0"/>
              <a:t> dans le </a:t>
            </a:r>
            <a:r>
              <a:rPr lang="en-US" dirty="0" err="1"/>
              <a:t>préambule</a:t>
            </a:r>
            <a:r>
              <a:rPr lang="en-US" dirty="0"/>
              <a:t> de la Convention relative aux droits des </a:t>
            </a:r>
            <a:r>
              <a:rPr lang="en-US" dirty="0" err="1"/>
              <a:t>personnes</a:t>
            </a:r>
            <a:r>
              <a:rPr lang="en-US" dirty="0"/>
              <a:t> </a:t>
            </a:r>
            <a:r>
              <a:rPr lang="en-US" dirty="0" err="1"/>
              <a:t>handicapées</a:t>
            </a:r>
            <a:r>
              <a:rPr lang="en-US" dirty="0"/>
              <a:t>, sous e). En raison de </a:t>
            </a:r>
            <a:r>
              <a:rPr lang="en-US" dirty="0" err="1"/>
              <a:t>leurs</a:t>
            </a:r>
            <a:r>
              <a:rPr lang="en-US" dirty="0"/>
              <a:t> </a:t>
            </a:r>
            <a:r>
              <a:rPr lang="en-US" dirty="0" err="1"/>
              <a:t>définitions</a:t>
            </a:r>
            <a:r>
              <a:rPr lang="en-US" dirty="0"/>
              <a:t> </a:t>
            </a:r>
            <a:r>
              <a:rPr lang="en-US" dirty="0" err="1"/>
              <a:t>distinctes</a:t>
            </a:r>
            <a:r>
              <a:rPr lang="en-US" dirty="0"/>
              <a:t>, </a:t>
            </a:r>
            <a:r>
              <a:rPr lang="en-US" dirty="0" err="1"/>
              <a:t>ces</a:t>
            </a:r>
            <a:r>
              <a:rPr lang="en-US" dirty="0"/>
              <a:t> mots ne </a:t>
            </a:r>
            <a:r>
              <a:rPr lang="en-US" dirty="0" err="1"/>
              <a:t>peuvent</a:t>
            </a:r>
            <a:r>
              <a:rPr lang="en-US" dirty="0"/>
              <a:t> pas </a:t>
            </a:r>
            <a:r>
              <a:rPr lang="en-US" dirty="0" err="1"/>
              <a:t>être</a:t>
            </a:r>
            <a:r>
              <a:rPr lang="en-US" dirty="0"/>
              <a:t> </a:t>
            </a:r>
            <a:r>
              <a:rPr lang="en-US" dirty="0" err="1"/>
              <a:t>substitués</a:t>
            </a:r>
            <a:r>
              <a:rPr lang="en-US" dirty="0"/>
              <a:t> les </a:t>
            </a:r>
            <a:r>
              <a:rPr lang="en-US" dirty="0" err="1"/>
              <a:t>uns</a:t>
            </a:r>
            <a:r>
              <a:rPr lang="en-US" dirty="0"/>
              <a:t> aux </a:t>
            </a:r>
            <a:r>
              <a:rPr lang="en-US" dirty="0" err="1"/>
              <a:t>autres</a:t>
            </a:r>
            <a:r>
              <a:rPr lang="en-US" dirty="0"/>
              <a:t>.</a:t>
            </a:r>
            <a:endParaRPr dirty="0"/>
          </a:p>
        </p:txBody>
      </p:sp>
      <p:sp>
        <p:nvSpPr>
          <p:cNvPr id="484" name="Google Shape;484;p31"/>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n-US" sz="6000" dirty="0">
                <a:latin typeface="Lexend Medium"/>
                <a:ea typeface="Lexend Medium"/>
                <a:cs typeface="Lexend Medium"/>
                <a:sym typeface="Lexend Medium"/>
              </a:rPr>
              <a:t>Termes </a:t>
            </a:r>
            <a:r>
              <a:rPr lang="en-US" sz="6000" dirty="0" err="1">
                <a:latin typeface="Lexend Medium"/>
                <a:ea typeface="Lexend Medium"/>
                <a:cs typeface="Lexend Medium"/>
                <a:sym typeface="Lexend Medium"/>
              </a:rPr>
              <a:t>nécessitant</a:t>
            </a:r>
            <a:r>
              <a:rPr lang="en-US" sz="6000" dirty="0">
                <a:latin typeface="Lexend Medium"/>
                <a:ea typeface="Lexend Medium"/>
                <a:cs typeface="Lexend Medium"/>
                <a:sym typeface="Lexend Medium"/>
              </a:rPr>
              <a:t> des </a:t>
            </a:r>
            <a:r>
              <a:rPr lang="en-US" sz="6000" dirty="0" err="1">
                <a:latin typeface="Lexend Medium"/>
                <a:ea typeface="Lexend Medium"/>
                <a:cs typeface="Lexend Medium"/>
                <a:sym typeface="Lexend Medium"/>
              </a:rPr>
              <a:t>précisions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linguistiques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supplémentaires</a:t>
            </a:r>
            <a:endParaRPr sz="6000" dirty="0">
              <a:latin typeface="Lexend Medium"/>
              <a:ea typeface="Lexend Medium"/>
              <a:cs typeface="Lexend Medium"/>
              <a:sym typeface="Lexend Medium"/>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32"/>
          <p:cNvSpPr txBox="1">
            <a:spLocks noGrp="1"/>
          </p:cNvSpPr>
          <p:nvPr>
            <p:ph type="body" idx="4294967295"/>
          </p:nvPr>
        </p:nvSpPr>
        <p:spPr>
          <a:xfrm>
            <a:off x="2662750" y="2856500"/>
            <a:ext cx="19731000" cy="8977500"/>
          </a:xfrm>
          <a:prstGeom prst="rect">
            <a:avLst/>
          </a:prstGeom>
          <a:noFill/>
          <a:ln>
            <a:noFill/>
          </a:ln>
        </p:spPr>
        <p:txBody>
          <a:bodyPr spcFirstLastPara="1" wrap="square" lIns="50800" tIns="50800" rIns="50800" bIns="50800" anchor="t" anchorCtr="0">
            <a:normAutofit/>
          </a:bodyPr>
          <a:lstStyle/>
          <a:p>
            <a:pPr marL="0" lvl="0" indent="0" algn="just">
              <a:lnSpc>
                <a:spcPct val="150000"/>
              </a:lnSpc>
              <a:spcBef>
                <a:spcPts val="0"/>
              </a:spcBef>
              <a:buClr>
                <a:srgbClr val="000000"/>
              </a:buClr>
              <a:buNone/>
            </a:pPr>
            <a:r>
              <a:rPr lang="en-US" b="1" dirty="0"/>
              <a:t>11. </a:t>
            </a:r>
            <a:r>
              <a:rPr lang="en-US" b="1" dirty="0" err="1"/>
              <a:t>Comparaison</a:t>
            </a:r>
            <a:r>
              <a:rPr lang="en-US" b="1" dirty="0"/>
              <a:t> de </a:t>
            </a:r>
            <a:r>
              <a:rPr lang="en-US" b="1" dirty="0" err="1"/>
              <a:t>l’intégration</a:t>
            </a:r>
            <a:r>
              <a:rPr lang="en-US" b="1" dirty="0"/>
              <a:t> et de </a:t>
            </a:r>
            <a:r>
              <a:rPr lang="en-US" b="1" dirty="0" err="1"/>
              <a:t>l’inclusion</a:t>
            </a:r>
            <a:r>
              <a:rPr lang="en-US" dirty="0"/>
              <a:t>
</a:t>
            </a:r>
            <a:r>
              <a:rPr lang="en-US" dirty="0" err="1"/>
              <a:t>L’intégration</a:t>
            </a:r>
            <a:r>
              <a:rPr lang="en-US" dirty="0"/>
              <a:t> et </a:t>
            </a:r>
            <a:r>
              <a:rPr lang="en-US" dirty="0" err="1"/>
              <a:t>l’inclusion</a:t>
            </a:r>
            <a:r>
              <a:rPr lang="en-US" dirty="0"/>
              <a:t> </a:t>
            </a:r>
            <a:r>
              <a:rPr lang="en-US" dirty="0" err="1"/>
              <a:t>sont</a:t>
            </a:r>
            <a:r>
              <a:rPr lang="en-US" dirty="0"/>
              <a:t> très </a:t>
            </a:r>
            <a:r>
              <a:rPr lang="en-US" dirty="0" err="1"/>
              <a:t>distinctes</a:t>
            </a:r>
            <a:r>
              <a:rPr lang="en-US" dirty="0"/>
              <a:t> </a:t>
            </a:r>
            <a:r>
              <a:rPr lang="en-US" dirty="0" err="1"/>
              <a:t>l’une</a:t>
            </a:r>
            <a:r>
              <a:rPr lang="en-US" dirty="0"/>
              <a:t> de </a:t>
            </a:r>
            <a:r>
              <a:rPr lang="en-US" dirty="0" err="1"/>
              <a:t>l’autre</a:t>
            </a:r>
            <a:r>
              <a:rPr lang="en-US" dirty="0"/>
              <a:t>. </a:t>
            </a:r>
            <a:r>
              <a:rPr lang="en-US" dirty="0" err="1"/>
              <a:t>L’intégration</a:t>
            </a:r>
            <a:r>
              <a:rPr lang="en-US" dirty="0"/>
              <a:t> </a:t>
            </a:r>
            <a:r>
              <a:rPr lang="en-US" dirty="0" err="1"/>
              <a:t>est</a:t>
            </a:r>
            <a:r>
              <a:rPr lang="en-US" dirty="0"/>
              <a:t> </a:t>
            </a:r>
            <a:r>
              <a:rPr lang="en-US" dirty="0" err="1"/>
              <a:t>l’acte</a:t>
            </a:r>
            <a:r>
              <a:rPr lang="en-US" dirty="0"/>
              <a:t> </a:t>
            </a:r>
            <a:r>
              <a:rPr lang="en-US" dirty="0" err="1"/>
              <a:t>d’aider</a:t>
            </a:r>
            <a:r>
              <a:rPr lang="en-US" dirty="0"/>
              <a:t> un </a:t>
            </a:r>
            <a:r>
              <a:rPr lang="en-US" dirty="0" err="1"/>
              <a:t>individu</a:t>
            </a:r>
            <a:r>
              <a:rPr lang="en-US" dirty="0"/>
              <a:t> à </a:t>
            </a:r>
            <a:r>
              <a:rPr lang="en-US" dirty="0" err="1"/>
              <a:t>s’adapter</a:t>
            </a:r>
            <a:r>
              <a:rPr lang="en-US" dirty="0"/>
              <a:t> et à se conformer à la société, </a:t>
            </a:r>
            <a:r>
              <a:rPr lang="en-US" dirty="0" err="1"/>
              <a:t>tandis</a:t>
            </a:r>
            <a:r>
              <a:rPr lang="en-US" dirty="0"/>
              <a:t> que </a:t>
            </a:r>
            <a:r>
              <a:rPr lang="en-US" dirty="0" err="1"/>
              <a:t>l’inclusion</a:t>
            </a:r>
            <a:r>
              <a:rPr lang="en-US" dirty="0"/>
              <a:t> </a:t>
            </a:r>
            <a:r>
              <a:rPr lang="en-US" dirty="0" err="1"/>
              <a:t>implique</a:t>
            </a:r>
            <a:r>
              <a:rPr lang="en-US" dirty="0"/>
              <a:t> de changer la société pour </a:t>
            </a:r>
            <a:r>
              <a:rPr lang="en-US" dirty="0" err="1"/>
              <a:t>s’assurer</a:t>
            </a:r>
            <a:r>
              <a:rPr lang="en-US" dirty="0"/>
              <a:t> que chacun, </a:t>
            </a:r>
            <a:r>
              <a:rPr lang="en-US" dirty="0" err="1"/>
              <a:t>quel</a:t>
            </a:r>
            <a:r>
              <a:rPr lang="en-US" dirty="0"/>
              <a:t> que </a:t>
            </a:r>
            <a:r>
              <a:rPr lang="en-US" dirty="0" err="1"/>
              <a:t>soit</a:t>
            </a:r>
            <a:r>
              <a:rPr lang="en-US" dirty="0"/>
              <a:t> son </a:t>
            </a:r>
            <a:r>
              <a:rPr lang="en-US" dirty="0" err="1"/>
              <a:t>statut</a:t>
            </a:r>
            <a:r>
              <a:rPr lang="en-US" dirty="0"/>
              <a:t> de handicap, </a:t>
            </a:r>
            <a:r>
              <a:rPr lang="en-US" dirty="0" err="1"/>
              <a:t>est</a:t>
            </a:r>
            <a:r>
              <a:rPr lang="en-US" dirty="0"/>
              <a:t> </a:t>
            </a:r>
            <a:r>
              <a:rPr lang="en-US" dirty="0" err="1"/>
              <a:t>inclus</a:t>
            </a:r>
            <a:r>
              <a:rPr lang="en-US" dirty="0"/>
              <a:t>. 
</a:t>
            </a:r>
            <a:r>
              <a:rPr lang="en-US" dirty="0" err="1"/>
              <a:t>Lorsque</a:t>
            </a:r>
            <a:r>
              <a:rPr lang="en-US" dirty="0"/>
              <a:t> </a:t>
            </a:r>
            <a:r>
              <a:rPr lang="en-US" dirty="0" err="1"/>
              <a:t>l’on</a:t>
            </a:r>
            <a:r>
              <a:rPr lang="en-US" dirty="0"/>
              <a:t> parle de </a:t>
            </a:r>
            <a:r>
              <a:rPr lang="en-US" dirty="0" err="1"/>
              <a:t>personnes</a:t>
            </a:r>
            <a:r>
              <a:rPr lang="en-US" dirty="0"/>
              <a:t> </a:t>
            </a:r>
            <a:r>
              <a:rPr lang="en-US" dirty="0" err="1"/>
              <a:t>handicapées</a:t>
            </a:r>
            <a:r>
              <a:rPr lang="en-US" dirty="0"/>
              <a:t>, les implications de l'« inclusion » </a:t>
            </a:r>
            <a:r>
              <a:rPr lang="en-US" dirty="0" err="1"/>
              <a:t>sont</a:t>
            </a:r>
            <a:r>
              <a:rPr lang="en-US" dirty="0"/>
              <a:t> </a:t>
            </a:r>
            <a:r>
              <a:rPr lang="en-US" dirty="0" err="1"/>
              <a:t>favorables</a:t>
            </a:r>
            <a:r>
              <a:rPr lang="en-US" dirty="0"/>
              <a:t>, </a:t>
            </a:r>
            <a:r>
              <a:rPr lang="en-US" dirty="0" err="1"/>
              <a:t>mais</a:t>
            </a:r>
            <a:r>
              <a:rPr lang="en-US" dirty="0"/>
              <a:t> </a:t>
            </a:r>
            <a:r>
              <a:rPr lang="en-US" dirty="0" err="1"/>
              <a:t>celles</a:t>
            </a:r>
            <a:r>
              <a:rPr lang="en-US" dirty="0"/>
              <a:t> de l'« </a:t>
            </a:r>
            <a:r>
              <a:rPr lang="en-US" dirty="0" err="1"/>
              <a:t>intégration</a:t>
            </a:r>
            <a:r>
              <a:rPr lang="en-US" dirty="0"/>
              <a:t> » </a:t>
            </a:r>
            <a:r>
              <a:rPr lang="en-US" dirty="0" err="1"/>
              <a:t>sont</a:t>
            </a:r>
            <a:r>
              <a:rPr lang="en-US" dirty="0"/>
              <a:t> </a:t>
            </a:r>
            <a:r>
              <a:rPr lang="en-US" dirty="0" err="1"/>
              <a:t>défavorables</a:t>
            </a:r>
            <a:r>
              <a:rPr lang="en-US" dirty="0"/>
              <a:t>. Par </a:t>
            </a:r>
            <a:r>
              <a:rPr lang="en-US" dirty="0" err="1"/>
              <a:t>conséquent</a:t>
            </a:r>
            <a:r>
              <a:rPr lang="en-US" dirty="0"/>
              <a:t>, les deux </a:t>
            </a:r>
            <a:r>
              <a:rPr lang="en-US" dirty="0" err="1"/>
              <a:t>termes</a:t>
            </a:r>
            <a:r>
              <a:rPr lang="en-US" dirty="0"/>
              <a:t> ne </a:t>
            </a:r>
            <a:r>
              <a:rPr lang="en-US" dirty="0" err="1"/>
              <a:t>peuvent</a:t>
            </a:r>
            <a:r>
              <a:rPr lang="en-US" dirty="0"/>
              <a:t> pas </a:t>
            </a:r>
            <a:r>
              <a:rPr lang="en-US" dirty="0" err="1"/>
              <a:t>être</a:t>
            </a:r>
            <a:r>
              <a:rPr lang="en-US" dirty="0"/>
              <a:t> </a:t>
            </a:r>
            <a:r>
              <a:rPr lang="en-US" dirty="0" err="1"/>
              <a:t>utilisés</a:t>
            </a:r>
            <a:r>
              <a:rPr lang="en-US" dirty="0"/>
              <a:t> de manière interchangeable.</a:t>
            </a:r>
            <a:endParaRPr dirty="0"/>
          </a:p>
        </p:txBody>
      </p:sp>
      <p:sp>
        <p:nvSpPr>
          <p:cNvPr id="490" name="Google Shape;490;p32"/>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n-US" sz="6000" dirty="0">
                <a:latin typeface="Lexend Medium"/>
                <a:ea typeface="Lexend Medium"/>
                <a:cs typeface="Lexend Medium"/>
                <a:sym typeface="Lexend Medium"/>
              </a:rPr>
              <a:t>Termes </a:t>
            </a:r>
            <a:r>
              <a:rPr lang="en-US" sz="6000" dirty="0" err="1">
                <a:latin typeface="Lexend Medium"/>
                <a:ea typeface="Lexend Medium"/>
                <a:cs typeface="Lexend Medium"/>
                <a:sym typeface="Lexend Medium"/>
              </a:rPr>
              <a:t>nécessitant</a:t>
            </a:r>
            <a:r>
              <a:rPr lang="en-US" sz="6000" dirty="0">
                <a:latin typeface="Lexend Medium"/>
                <a:ea typeface="Lexend Medium"/>
                <a:cs typeface="Lexend Medium"/>
                <a:sym typeface="Lexend Medium"/>
              </a:rPr>
              <a:t> des </a:t>
            </a:r>
            <a:r>
              <a:rPr lang="en-US" sz="6000" dirty="0" err="1">
                <a:latin typeface="Lexend Medium"/>
                <a:ea typeface="Lexend Medium"/>
                <a:cs typeface="Lexend Medium"/>
                <a:sym typeface="Lexend Medium"/>
              </a:rPr>
              <a:t>précisions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linguistiques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supplémentaires</a:t>
            </a:r>
            <a:endParaRPr sz="6000" dirty="0">
              <a:latin typeface="Lexend Medium"/>
              <a:ea typeface="Lexend Medium"/>
              <a:cs typeface="Lexend Medium"/>
              <a:sym typeface="Lexend Medium"/>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33"/>
          <p:cNvSpPr txBox="1">
            <a:spLocks noGrp="1"/>
          </p:cNvSpPr>
          <p:nvPr>
            <p:ph type="body" idx="4294967295"/>
          </p:nvPr>
        </p:nvSpPr>
        <p:spPr>
          <a:xfrm>
            <a:off x="3105584" y="3090103"/>
            <a:ext cx="20073600" cy="8778900"/>
          </a:xfrm>
          <a:prstGeom prst="rect">
            <a:avLst/>
          </a:prstGeom>
          <a:noFill/>
          <a:ln>
            <a:noFill/>
          </a:ln>
        </p:spPr>
        <p:txBody>
          <a:bodyPr spcFirstLastPara="1" wrap="square" lIns="50800" tIns="50800" rIns="50800" bIns="50800" anchor="t" anchorCtr="0">
            <a:noAutofit/>
          </a:bodyPr>
          <a:lstStyle/>
          <a:p>
            <a:pPr marL="0" lvl="0" indent="0">
              <a:lnSpc>
                <a:spcPct val="150000"/>
              </a:lnSpc>
              <a:spcBef>
                <a:spcPts val="0"/>
              </a:spcBef>
              <a:buClr>
                <a:srgbClr val="000000"/>
              </a:buClr>
              <a:buNone/>
            </a:pPr>
            <a:r>
              <a:rPr lang="en-US" b="1" dirty="0"/>
              <a:t>12. Distinctions entre </a:t>
            </a:r>
            <a:r>
              <a:rPr lang="en-US" b="1" dirty="0" err="1"/>
              <a:t>besoins</a:t>
            </a:r>
            <a:r>
              <a:rPr lang="en-US" b="1" dirty="0"/>
              <a:t> et exigences
</a:t>
            </a:r>
            <a:r>
              <a:rPr lang="en-US" dirty="0" err="1"/>
              <a:t>Certains</a:t>
            </a:r>
            <a:r>
              <a:rPr lang="en-US" dirty="0"/>
              <a:t> </a:t>
            </a:r>
            <a:r>
              <a:rPr lang="en-US" dirty="0" err="1"/>
              <a:t>organismes</a:t>
            </a:r>
            <a:r>
              <a:rPr lang="en-US" dirty="0"/>
              <a:t> et experts des Nations </a:t>
            </a:r>
            <a:r>
              <a:rPr lang="en-US" dirty="0" err="1"/>
              <a:t>Unies</a:t>
            </a:r>
            <a:r>
              <a:rPr lang="en-US" dirty="0"/>
              <a:t> </a:t>
            </a:r>
            <a:r>
              <a:rPr lang="en-US" dirty="0" err="1"/>
              <a:t>ont</a:t>
            </a:r>
            <a:r>
              <a:rPr lang="en-US" dirty="0"/>
              <a:t> </a:t>
            </a:r>
            <a:r>
              <a:rPr lang="en-US" dirty="0" err="1"/>
              <a:t>exprimé</a:t>
            </a:r>
            <a:r>
              <a:rPr lang="en-US" dirty="0"/>
              <a:t> </a:t>
            </a:r>
            <a:r>
              <a:rPr lang="en-US" dirty="0" err="1"/>
              <a:t>leur</a:t>
            </a:r>
            <a:r>
              <a:rPr lang="en-US" dirty="0"/>
              <a:t> </a:t>
            </a:r>
            <a:r>
              <a:rPr lang="en-US" dirty="0" err="1"/>
              <a:t>préférence</a:t>
            </a:r>
            <a:r>
              <a:rPr lang="en-US" dirty="0"/>
              <a:t> pour </a:t>
            </a:r>
            <a:r>
              <a:rPr lang="en-US" dirty="0" err="1"/>
              <a:t>l’utilisation</a:t>
            </a:r>
            <a:r>
              <a:rPr lang="en-US" dirty="0"/>
              <a:t> du </a:t>
            </a:r>
            <a:r>
              <a:rPr lang="en-US" dirty="0" err="1"/>
              <a:t>terme</a:t>
            </a:r>
            <a:r>
              <a:rPr lang="en-US" dirty="0"/>
              <a:t> « </a:t>
            </a:r>
            <a:r>
              <a:rPr lang="en-US" dirty="0" err="1"/>
              <a:t>besoins</a:t>
            </a:r>
            <a:r>
              <a:rPr lang="en-US" dirty="0"/>
              <a:t> » </a:t>
            </a:r>
            <a:r>
              <a:rPr lang="en-US" dirty="0" err="1"/>
              <a:t>plutôt</a:t>
            </a:r>
            <a:r>
              <a:rPr lang="en-US" dirty="0"/>
              <a:t> que de « </a:t>
            </a:r>
            <a:r>
              <a:rPr lang="en-US" dirty="0" err="1"/>
              <a:t>besoins</a:t>
            </a:r>
            <a:r>
              <a:rPr lang="en-US" dirty="0"/>
              <a:t> ».
</a:t>
            </a:r>
            <a:r>
              <a:rPr lang="en-US" dirty="0" err="1"/>
              <a:t>Cela</a:t>
            </a:r>
            <a:r>
              <a:rPr lang="en-US" dirty="0"/>
              <a:t> </a:t>
            </a:r>
            <a:r>
              <a:rPr lang="en-US" dirty="0" err="1"/>
              <a:t>s’aligne</a:t>
            </a:r>
            <a:r>
              <a:rPr lang="en-US" dirty="0"/>
              <a:t> sur la perspective des droits de </a:t>
            </a:r>
            <a:r>
              <a:rPr lang="en-US" dirty="0" err="1"/>
              <a:t>l’homme</a:t>
            </a:r>
            <a:r>
              <a:rPr lang="en-US" dirty="0"/>
              <a:t> sur le handicap, dans </a:t>
            </a:r>
            <a:r>
              <a:rPr lang="en-US" dirty="0" err="1"/>
              <a:t>laquelle</a:t>
            </a:r>
            <a:r>
              <a:rPr lang="en-US" dirty="0"/>
              <a:t> nous </a:t>
            </a:r>
            <a:r>
              <a:rPr lang="en-US" dirty="0" err="1"/>
              <a:t>reconnaissons</a:t>
            </a:r>
            <a:r>
              <a:rPr lang="en-US" dirty="0"/>
              <a:t> que les </a:t>
            </a:r>
            <a:r>
              <a:rPr lang="en-US" dirty="0" err="1"/>
              <a:t>personnes</a:t>
            </a:r>
            <a:r>
              <a:rPr lang="en-US" dirty="0"/>
              <a:t> </a:t>
            </a:r>
            <a:r>
              <a:rPr lang="en-US" dirty="0" err="1"/>
              <a:t>handicapées</a:t>
            </a:r>
            <a:r>
              <a:rPr lang="en-US" dirty="0"/>
              <a:t> </a:t>
            </a:r>
            <a:r>
              <a:rPr lang="en-US" dirty="0" err="1"/>
              <a:t>possèdent</a:t>
            </a:r>
            <a:r>
              <a:rPr lang="en-US" dirty="0"/>
              <a:t> des droits </a:t>
            </a:r>
            <a:r>
              <a:rPr lang="en-US" dirty="0" err="1"/>
              <a:t>inhérents</a:t>
            </a:r>
            <a:r>
              <a:rPr lang="en-US" dirty="0"/>
              <a:t>. </a:t>
            </a:r>
            <a:r>
              <a:rPr lang="en-US" dirty="0" err="1"/>
              <a:t>L’expression</a:t>
            </a:r>
            <a:r>
              <a:rPr lang="en-US" dirty="0"/>
              <a:t> « </a:t>
            </a:r>
            <a:r>
              <a:rPr lang="en-US" dirty="0" err="1"/>
              <a:t>besoins</a:t>
            </a:r>
            <a:r>
              <a:rPr lang="en-US" dirty="0"/>
              <a:t> » </a:t>
            </a:r>
            <a:r>
              <a:rPr lang="en-US" dirty="0" err="1"/>
              <a:t>est</a:t>
            </a:r>
            <a:r>
              <a:rPr lang="en-US" dirty="0"/>
              <a:t> </a:t>
            </a:r>
            <a:r>
              <a:rPr lang="en-US" dirty="0" err="1"/>
              <a:t>souvent</a:t>
            </a:r>
            <a:r>
              <a:rPr lang="en-US" dirty="0"/>
              <a:t> </a:t>
            </a:r>
            <a:r>
              <a:rPr lang="en-US" dirty="0" err="1"/>
              <a:t>associée</a:t>
            </a:r>
            <a:r>
              <a:rPr lang="en-US" dirty="0"/>
              <a:t> à </a:t>
            </a:r>
            <a:r>
              <a:rPr lang="en-US" dirty="0" err="1"/>
              <a:t>l’idée</a:t>
            </a:r>
            <a:r>
              <a:rPr lang="en-US" dirty="0"/>
              <a:t> </a:t>
            </a:r>
            <a:r>
              <a:rPr lang="en-US" dirty="0" err="1"/>
              <a:t>fausse</a:t>
            </a:r>
            <a:r>
              <a:rPr lang="en-US" dirty="0"/>
              <a:t> que les </a:t>
            </a:r>
            <a:r>
              <a:rPr lang="en-US" dirty="0" err="1"/>
              <a:t>personnes</a:t>
            </a:r>
            <a:r>
              <a:rPr lang="en-US" dirty="0"/>
              <a:t> </a:t>
            </a:r>
            <a:r>
              <a:rPr lang="en-US" dirty="0" err="1"/>
              <a:t>handicapées</a:t>
            </a:r>
            <a:r>
              <a:rPr lang="en-US" dirty="0"/>
              <a:t> </a:t>
            </a:r>
            <a:r>
              <a:rPr lang="en-US" dirty="0" err="1"/>
              <a:t>sont</a:t>
            </a:r>
            <a:r>
              <a:rPr lang="en-US" dirty="0"/>
              <a:t> </a:t>
            </a:r>
            <a:r>
              <a:rPr lang="en-US" dirty="0" err="1"/>
              <a:t>dépendantes</a:t>
            </a:r>
            <a:r>
              <a:rPr lang="en-US" dirty="0"/>
              <a:t> </a:t>
            </a:r>
            <a:r>
              <a:rPr lang="en-US" dirty="0" err="1"/>
              <a:t>ou</a:t>
            </a:r>
            <a:r>
              <a:rPr lang="en-US" dirty="0"/>
              <a:t> </a:t>
            </a:r>
            <a:r>
              <a:rPr lang="en-US" dirty="0" err="1"/>
              <a:t>lourdes</a:t>
            </a:r>
            <a:r>
              <a:rPr lang="en-US" dirty="0"/>
              <a:t>, </a:t>
            </a:r>
            <a:r>
              <a:rPr lang="en-US" dirty="0" err="1"/>
              <a:t>en</a:t>
            </a:r>
            <a:r>
              <a:rPr lang="en-US" dirty="0"/>
              <a:t> particulier </a:t>
            </a:r>
            <a:r>
              <a:rPr lang="en-US" dirty="0" err="1"/>
              <a:t>lorsqu’il</a:t>
            </a:r>
            <a:r>
              <a:rPr lang="en-US" dirty="0"/>
              <a:t> </a:t>
            </a:r>
            <a:r>
              <a:rPr lang="en-US" dirty="0" err="1"/>
              <a:t>s’agit</a:t>
            </a:r>
            <a:r>
              <a:rPr lang="en-US" dirty="0"/>
              <a:t> de </a:t>
            </a:r>
            <a:r>
              <a:rPr lang="en-US" dirty="0" err="1"/>
              <a:t>leurs</a:t>
            </a:r>
            <a:r>
              <a:rPr lang="en-US" dirty="0"/>
              <a:t> « </a:t>
            </a:r>
            <a:r>
              <a:rPr lang="en-US" dirty="0" err="1"/>
              <a:t>besoins</a:t>
            </a:r>
            <a:r>
              <a:rPr lang="en-US" dirty="0"/>
              <a:t> </a:t>
            </a:r>
            <a:r>
              <a:rPr lang="en-US" dirty="0" err="1"/>
              <a:t>en</a:t>
            </a:r>
            <a:r>
              <a:rPr lang="en-US" dirty="0"/>
              <a:t> matière de </a:t>
            </a:r>
            <a:r>
              <a:rPr lang="en-US" dirty="0" err="1"/>
              <a:t>soins</a:t>
            </a:r>
            <a:r>
              <a:rPr lang="en-US" dirty="0"/>
              <a:t> ». Un </a:t>
            </a:r>
            <a:r>
              <a:rPr lang="en-US" dirty="0" err="1"/>
              <a:t>exemple</a:t>
            </a:r>
            <a:r>
              <a:rPr lang="en-US" dirty="0"/>
              <a:t> de </a:t>
            </a:r>
            <a:r>
              <a:rPr lang="en-US" dirty="0" err="1"/>
              <a:t>cette</a:t>
            </a:r>
            <a:r>
              <a:rPr lang="en-US" dirty="0"/>
              <a:t> </a:t>
            </a:r>
            <a:r>
              <a:rPr lang="en-US" dirty="0" err="1"/>
              <a:t>méthodologie</a:t>
            </a:r>
            <a:r>
              <a:rPr lang="en-US" dirty="0"/>
              <a:t> </a:t>
            </a:r>
            <a:r>
              <a:rPr lang="en-US" dirty="0" err="1"/>
              <a:t>est</a:t>
            </a:r>
            <a:r>
              <a:rPr lang="en-US" dirty="0"/>
              <a:t> le fait que les </a:t>
            </a:r>
            <a:r>
              <a:rPr lang="en-US" dirty="0" err="1"/>
              <a:t>établissements</a:t>
            </a:r>
            <a:r>
              <a:rPr lang="en-US" dirty="0"/>
              <a:t> </a:t>
            </a:r>
            <a:r>
              <a:rPr lang="en-US" dirty="0" err="1"/>
              <a:t>d’enseignement</a:t>
            </a:r>
            <a:r>
              <a:rPr lang="en-US" dirty="0"/>
              <a:t> </a:t>
            </a:r>
            <a:r>
              <a:rPr lang="en-US" dirty="0" err="1"/>
              <a:t>sont</a:t>
            </a:r>
            <a:r>
              <a:rPr lang="en-US" dirty="0"/>
              <a:t> </a:t>
            </a:r>
            <a:r>
              <a:rPr lang="en-US" dirty="0" err="1"/>
              <a:t>obligés</a:t>
            </a:r>
            <a:r>
              <a:rPr lang="en-US" dirty="0"/>
              <a:t> de </a:t>
            </a:r>
            <a:r>
              <a:rPr lang="en-US" dirty="0" err="1"/>
              <a:t>fournir</a:t>
            </a:r>
            <a:r>
              <a:rPr lang="en-US" dirty="0"/>
              <a:t> du matériel </a:t>
            </a:r>
            <a:r>
              <a:rPr lang="en-US" dirty="0" err="1"/>
              <a:t>en</a:t>
            </a:r>
            <a:r>
              <a:rPr lang="en-US" dirty="0"/>
              <a:t> braille aux </a:t>
            </a:r>
            <a:r>
              <a:rPr lang="en-US" dirty="0" err="1"/>
              <a:t>élèves</a:t>
            </a:r>
            <a:r>
              <a:rPr lang="en-US" dirty="0"/>
              <a:t> </a:t>
            </a:r>
            <a:r>
              <a:rPr lang="en-US" dirty="0" err="1"/>
              <a:t>malvoyants</a:t>
            </a:r>
            <a:r>
              <a:rPr lang="en-US" dirty="0"/>
              <a:t>, non pas </a:t>
            </a:r>
            <a:r>
              <a:rPr lang="en-US" dirty="0" err="1"/>
              <a:t>en</a:t>
            </a:r>
            <a:r>
              <a:rPr lang="en-US" dirty="0"/>
              <a:t> raison de </a:t>
            </a:r>
            <a:r>
              <a:rPr lang="en-US" dirty="0" err="1"/>
              <a:t>leurs</a:t>
            </a:r>
            <a:r>
              <a:rPr lang="en-US" dirty="0"/>
              <a:t> </a:t>
            </a:r>
            <a:r>
              <a:rPr lang="en-US" dirty="0" err="1"/>
              <a:t>besoins</a:t>
            </a:r>
            <a:r>
              <a:rPr lang="en-US" dirty="0"/>
              <a:t>, </a:t>
            </a:r>
            <a:r>
              <a:rPr lang="en-US" dirty="0" err="1"/>
              <a:t>mais</a:t>
            </a:r>
            <a:r>
              <a:rPr lang="en-US" dirty="0"/>
              <a:t> </a:t>
            </a:r>
            <a:r>
              <a:rPr lang="en-US" dirty="0" err="1"/>
              <a:t>parce</a:t>
            </a:r>
            <a:r>
              <a:rPr lang="en-US" dirty="0"/>
              <a:t> </a:t>
            </a:r>
            <a:r>
              <a:rPr lang="en-US" dirty="0" err="1"/>
              <a:t>qu’ils</a:t>
            </a:r>
            <a:r>
              <a:rPr lang="en-US" dirty="0"/>
              <a:t> </a:t>
            </a:r>
            <a:r>
              <a:rPr lang="en-US" dirty="0" err="1"/>
              <a:t>ont</a:t>
            </a:r>
            <a:r>
              <a:rPr lang="en-US" dirty="0"/>
              <a:t> le droit de </a:t>
            </a:r>
            <a:r>
              <a:rPr lang="en-US" dirty="0" err="1"/>
              <a:t>recevoir</a:t>
            </a:r>
            <a:r>
              <a:rPr lang="en-US" dirty="0"/>
              <a:t> </a:t>
            </a:r>
            <a:r>
              <a:rPr lang="en-US" dirty="0" err="1"/>
              <a:t>une</a:t>
            </a:r>
            <a:r>
              <a:rPr lang="en-US" dirty="0"/>
              <a:t> </a:t>
            </a:r>
            <a:r>
              <a:rPr lang="en-US" dirty="0" err="1"/>
              <a:t>éducation</a:t>
            </a:r>
            <a:r>
              <a:rPr lang="en-US" dirty="0"/>
              <a:t> de haut </a:t>
            </a:r>
            <a:r>
              <a:rPr lang="en-US" dirty="0" err="1"/>
              <a:t>niveau</a:t>
            </a:r>
            <a:r>
              <a:rPr lang="en-US" dirty="0"/>
              <a:t> tout </a:t>
            </a:r>
            <a:r>
              <a:rPr lang="en-US" dirty="0" err="1"/>
              <a:t>comme</a:t>
            </a:r>
            <a:r>
              <a:rPr lang="en-US" dirty="0"/>
              <a:t> </a:t>
            </a:r>
            <a:r>
              <a:rPr lang="en-US" dirty="0" err="1"/>
              <a:t>leurs</a:t>
            </a:r>
            <a:r>
              <a:rPr lang="en-US" dirty="0"/>
              <a:t> pairs.</a:t>
            </a:r>
            <a:endParaRPr sz="4000" dirty="0"/>
          </a:p>
        </p:txBody>
      </p:sp>
      <p:sp>
        <p:nvSpPr>
          <p:cNvPr id="496" name="Google Shape;496;p33"/>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n-US" sz="6000" dirty="0">
                <a:latin typeface="Lexend Medium"/>
                <a:ea typeface="Lexend Medium"/>
                <a:cs typeface="Lexend Medium"/>
                <a:sym typeface="Lexend Medium"/>
              </a:rPr>
              <a:t>Termes </a:t>
            </a:r>
            <a:r>
              <a:rPr lang="en-US" sz="6000" dirty="0" err="1">
                <a:latin typeface="Lexend Medium"/>
                <a:ea typeface="Lexend Medium"/>
                <a:cs typeface="Lexend Medium"/>
                <a:sym typeface="Lexend Medium"/>
              </a:rPr>
              <a:t>nécessitant</a:t>
            </a:r>
            <a:r>
              <a:rPr lang="en-US" sz="6000" dirty="0">
                <a:latin typeface="Lexend Medium"/>
                <a:ea typeface="Lexend Medium"/>
                <a:cs typeface="Lexend Medium"/>
                <a:sym typeface="Lexend Medium"/>
              </a:rPr>
              <a:t> des </a:t>
            </a:r>
            <a:r>
              <a:rPr lang="en-US" sz="6000" dirty="0" err="1">
                <a:latin typeface="Lexend Medium"/>
                <a:ea typeface="Lexend Medium"/>
                <a:cs typeface="Lexend Medium"/>
                <a:sym typeface="Lexend Medium"/>
              </a:rPr>
              <a:t>précisions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linguistiques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supplémentaires</a:t>
            </a:r>
            <a:endParaRPr sz="6000" dirty="0">
              <a:latin typeface="Lexend Medium"/>
              <a:ea typeface="Lexend Medium"/>
              <a:cs typeface="Lexend Medium"/>
              <a:sym typeface="Lexend Medium"/>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4"/>
          <p:cNvSpPr txBox="1">
            <a:spLocks noGrp="1"/>
          </p:cNvSpPr>
          <p:nvPr>
            <p:ph type="body" idx="4294967295"/>
          </p:nvPr>
        </p:nvSpPr>
        <p:spPr>
          <a:xfrm>
            <a:off x="2643575" y="3044350"/>
            <a:ext cx="19769400" cy="8706000"/>
          </a:xfrm>
          <a:prstGeom prst="rect">
            <a:avLst/>
          </a:prstGeom>
          <a:noFill/>
          <a:ln>
            <a:noFill/>
          </a:ln>
        </p:spPr>
        <p:txBody>
          <a:bodyPr spcFirstLastPara="1" wrap="square" lIns="50800" tIns="50800" rIns="50800" bIns="50800" anchor="t" anchorCtr="0">
            <a:normAutofit/>
          </a:bodyPr>
          <a:lstStyle/>
          <a:p>
            <a:pPr marL="0" lvl="0" indent="0">
              <a:lnSpc>
                <a:spcPct val="150000"/>
              </a:lnSpc>
              <a:spcBef>
                <a:spcPts val="0"/>
              </a:spcBef>
              <a:buClr>
                <a:srgbClr val="000000"/>
              </a:buClr>
              <a:buSzPts val="5500"/>
              <a:buNone/>
            </a:pPr>
            <a:r>
              <a:rPr lang="en-US" b="1" dirty="0"/>
              <a:t>13. Organisations de </a:t>
            </a:r>
            <a:r>
              <a:rPr lang="en-US" b="1" dirty="0" err="1"/>
              <a:t>défense</a:t>
            </a:r>
            <a:r>
              <a:rPr lang="en-US" b="1" dirty="0"/>
              <a:t> des droits des </a:t>
            </a:r>
            <a:r>
              <a:rPr lang="en-US" b="1" dirty="0" err="1"/>
              <a:t>personnes</a:t>
            </a:r>
            <a:r>
              <a:rPr lang="en-US" b="1" dirty="0"/>
              <a:t> </a:t>
            </a:r>
            <a:r>
              <a:rPr lang="en-US" b="1" dirty="0" err="1"/>
              <a:t>handicapées</a:t>
            </a:r>
            <a:r>
              <a:rPr lang="en-US" dirty="0"/>
              <a:t>
Les organisations </a:t>
            </a:r>
            <a:r>
              <a:rPr lang="en-US" dirty="0" err="1"/>
              <a:t>composées</a:t>
            </a:r>
            <a:r>
              <a:rPr lang="en-US" dirty="0"/>
              <a:t> de </a:t>
            </a:r>
            <a:r>
              <a:rPr lang="en-US" dirty="0" err="1"/>
              <a:t>personnes</a:t>
            </a:r>
            <a:r>
              <a:rPr lang="en-US" dirty="0"/>
              <a:t> </a:t>
            </a:r>
            <a:r>
              <a:rPr lang="en-US" dirty="0" err="1"/>
              <a:t>handicapées</a:t>
            </a:r>
            <a:r>
              <a:rPr lang="en-US" dirty="0"/>
              <a:t> </a:t>
            </a:r>
            <a:r>
              <a:rPr lang="en-US" dirty="0" err="1"/>
              <a:t>doivent</a:t>
            </a:r>
            <a:r>
              <a:rPr lang="en-US" dirty="0"/>
              <a:t> </a:t>
            </a:r>
            <a:r>
              <a:rPr lang="en-US" dirty="0" err="1"/>
              <a:t>être</a:t>
            </a:r>
            <a:r>
              <a:rPr lang="en-US" dirty="0"/>
              <a:t> </a:t>
            </a:r>
            <a:r>
              <a:rPr lang="en-US" dirty="0" err="1"/>
              <a:t>distinguées</a:t>
            </a:r>
            <a:r>
              <a:rPr lang="en-US" dirty="0"/>
              <a:t> des organisations qui existent dans le but </a:t>
            </a:r>
            <a:r>
              <a:rPr lang="en-US" dirty="0" err="1"/>
              <a:t>d’aider</a:t>
            </a:r>
            <a:r>
              <a:rPr lang="en-US" dirty="0"/>
              <a:t> les </a:t>
            </a:r>
            <a:r>
              <a:rPr lang="en-US" dirty="0" err="1"/>
              <a:t>personnes</a:t>
            </a:r>
            <a:r>
              <a:rPr lang="en-US" dirty="0"/>
              <a:t> </a:t>
            </a:r>
            <a:r>
              <a:rPr lang="en-US" dirty="0" err="1"/>
              <a:t>handicapées</a:t>
            </a:r>
            <a:r>
              <a:rPr lang="en-US" dirty="0"/>
              <a:t>.
Les organisations qui </a:t>
            </a:r>
            <a:r>
              <a:rPr lang="en-US" dirty="0" err="1"/>
              <a:t>incluent</a:t>
            </a:r>
            <a:r>
              <a:rPr lang="en-US" dirty="0"/>
              <a:t> des </a:t>
            </a:r>
            <a:r>
              <a:rPr lang="en-US" dirty="0" err="1"/>
              <a:t>personnes</a:t>
            </a:r>
            <a:r>
              <a:rPr lang="en-US" dirty="0"/>
              <a:t> </a:t>
            </a:r>
            <a:r>
              <a:rPr lang="en-US" dirty="0" err="1"/>
              <a:t>handicapées</a:t>
            </a:r>
            <a:r>
              <a:rPr lang="en-US" dirty="0"/>
              <a:t> </a:t>
            </a:r>
            <a:r>
              <a:rPr lang="en-US" dirty="0" err="1"/>
              <a:t>sont</a:t>
            </a:r>
            <a:r>
              <a:rPr lang="en-US" dirty="0"/>
              <a:t> </a:t>
            </a:r>
            <a:r>
              <a:rPr lang="en-US" dirty="0" err="1"/>
              <a:t>dirigées</a:t>
            </a:r>
            <a:r>
              <a:rPr lang="en-US" dirty="0"/>
              <a:t> et </a:t>
            </a:r>
            <a:r>
              <a:rPr lang="en-US" dirty="0" err="1"/>
              <a:t>gérées</a:t>
            </a:r>
            <a:r>
              <a:rPr lang="en-US" dirty="0"/>
              <a:t> par des </a:t>
            </a:r>
            <a:r>
              <a:rPr lang="en-US" dirty="0" err="1"/>
              <a:t>personnes</a:t>
            </a:r>
            <a:r>
              <a:rPr lang="en-US" dirty="0"/>
              <a:t> </a:t>
            </a:r>
            <a:r>
              <a:rPr lang="en-US" dirty="0" err="1"/>
              <a:t>handicapées</a:t>
            </a:r>
            <a:r>
              <a:rPr lang="en-US" dirty="0"/>
              <a:t> </a:t>
            </a:r>
            <a:r>
              <a:rPr lang="en-US" dirty="0" err="1"/>
              <a:t>elles-mêmes</a:t>
            </a:r>
            <a:r>
              <a:rPr lang="en-US" dirty="0"/>
              <a:t>. </a:t>
            </a:r>
            <a:r>
              <a:rPr lang="en-US" dirty="0" err="1"/>
              <a:t>Ils</a:t>
            </a:r>
            <a:r>
              <a:rPr lang="en-US" dirty="0"/>
              <a:t> </a:t>
            </a:r>
            <a:r>
              <a:rPr lang="en-US" dirty="0" err="1"/>
              <a:t>défendent</a:t>
            </a:r>
            <a:r>
              <a:rPr lang="en-US" dirty="0"/>
              <a:t> les droits et les </a:t>
            </a:r>
            <a:r>
              <a:rPr lang="en-US" dirty="0" err="1"/>
              <a:t>intérêts</a:t>
            </a:r>
            <a:r>
              <a:rPr lang="en-US" dirty="0"/>
              <a:t> </a:t>
            </a:r>
            <a:r>
              <a:rPr lang="en-US" dirty="0" err="1"/>
              <a:t>légaux</a:t>
            </a:r>
            <a:r>
              <a:rPr lang="en-US" dirty="0"/>
              <a:t> de </a:t>
            </a:r>
            <a:r>
              <a:rPr lang="en-US" dirty="0" err="1"/>
              <a:t>leurs</a:t>
            </a:r>
            <a:r>
              <a:rPr lang="en-US" dirty="0"/>
              <a:t> </a:t>
            </a:r>
            <a:r>
              <a:rPr lang="en-US" dirty="0" err="1"/>
              <a:t>membres</a:t>
            </a:r>
            <a:r>
              <a:rPr lang="en-US" dirty="0"/>
              <a:t>.
Au lieu de </a:t>
            </a:r>
            <a:r>
              <a:rPr lang="en-US" dirty="0" err="1"/>
              <a:t>cela</a:t>
            </a:r>
            <a:r>
              <a:rPr lang="en-US" dirty="0"/>
              <a:t>, les organisations </a:t>
            </a:r>
            <a:r>
              <a:rPr lang="en-US" dirty="0" err="1"/>
              <a:t>dédiées</a:t>
            </a:r>
            <a:r>
              <a:rPr lang="en-US" dirty="0"/>
              <a:t> aux </a:t>
            </a:r>
            <a:r>
              <a:rPr lang="en-US" dirty="0" err="1"/>
              <a:t>personnes</a:t>
            </a:r>
            <a:r>
              <a:rPr lang="en-US" dirty="0"/>
              <a:t> </a:t>
            </a:r>
            <a:r>
              <a:rPr lang="en-US" dirty="0" err="1"/>
              <a:t>handicapées</a:t>
            </a:r>
            <a:r>
              <a:rPr lang="en-US" dirty="0"/>
              <a:t> </a:t>
            </a:r>
            <a:r>
              <a:rPr lang="en-US" dirty="0" err="1"/>
              <a:t>fournissent</a:t>
            </a:r>
            <a:r>
              <a:rPr lang="en-US" dirty="0"/>
              <a:t> des services et </a:t>
            </a:r>
            <a:r>
              <a:rPr lang="en-US" dirty="0" err="1"/>
              <a:t>défendent</a:t>
            </a:r>
            <a:r>
              <a:rPr lang="en-US" dirty="0"/>
              <a:t> </a:t>
            </a:r>
            <a:r>
              <a:rPr lang="en-US" dirty="0" err="1"/>
              <a:t>leurs</a:t>
            </a:r>
            <a:r>
              <a:rPr lang="en-US" dirty="0"/>
              <a:t> droits, </a:t>
            </a:r>
            <a:r>
              <a:rPr lang="en-US" dirty="0" err="1"/>
              <a:t>mais</a:t>
            </a:r>
            <a:r>
              <a:rPr lang="en-US" dirty="0"/>
              <a:t> ne </a:t>
            </a:r>
            <a:r>
              <a:rPr lang="en-US" dirty="0" err="1"/>
              <a:t>sont</a:t>
            </a:r>
            <a:r>
              <a:rPr lang="en-US" dirty="0"/>
              <a:t> pas </a:t>
            </a:r>
            <a:r>
              <a:rPr lang="en-US" dirty="0" err="1"/>
              <a:t>dirigées</a:t>
            </a:r>
            <a:r>
              <a:rPr lang="en-US" dirty="0"/>
              <a:t> </a:t>
            </a:r>
            <a:r>
              <a:rPr lang="en-US" dirty="0" err="1"/>
              <a:t>ou</a:t>
            </a:r>
            <a:r>
              <a:rPr lang="en-US" dirty="0"/>
              <a:t> </a:t>
            </a:r>
            <a:r>
              <a:rPr lang="en-US" dirty="0" err="1"/>
              <a:t>gérées</a:t>
            </a:r>
            <a:r>
              <a:rPr lang="en-US" dirty="0"/>
              <a:t> par des </a:t>
            </a:r>
            <a:r>
              <a:rPr lang="en-US" dirty="0" err="1"/>
              <a:t>personnes</a:t>
            </a:r>
            <a:r>
              <a:rPr lang="en-US" dirty="0"/>
              <a:t> </a:t>
            </a:r>
            <a:r>
              <a:rPr lang="en-US" dirty="0" err="1"/>
              <a:t>handicapées</a:t>
            </a:r>
            <a:r>
              <a:rPr lang="en-US" dirty="0"/>
              <a:t>.</a:t>
            </a:r>
            <a:endParaRPr sz="4000" dirty="0"/>
          </a:p>
        </p:txBody>
      </p:sp>
      <p:sp>
        <p:nvSpPr>
          <p:cNvPr id="502" name="Google Shape;502;p34"/>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n-US" sz="6000" dirty="0">
                <a:latin typeface="Lexend Medium"/>
                <a:ea typeface="Lexend Medium"/>
                <a:cs typeface="Lexend Medium"/>
                <a:sym typeface="Lexend Medium"/>
              </a:rPr>
              <a:t>Termes </a:t>
            </a:r>
            <a:r>
              <a:rPr lang="en-US" sz="6000" dirty="0" err="1">
                <a:latin typeface="Lexend Medium"/>
                <a:ea typeface="Lexend Medium"/>
                <a:cs typeface="Lexend Medium"/>
                <a:sym typeface="Lexend Medium"/>
              </a:rPr>
              <a:t>nécessitant</a:t>
            </a:r>
            <a:r>
              <a:rPr lang="en-US" sz="6000" dirty="0">
                <a:latin typeface="Lexend Medium"/>
                <a:ea typeface="Lexend Medium"/>
                <a:cs typeface="Lexend Medium"/>
                <a:sym typeface="Lexend Medium"/>
              </a:rPr>
              <a:t> des </a:t>
            </a:r>
            <a:r>
              <a:rPr lang="en-US" sz="6000" dirty="0" err="1">
                <a:latin typeface="Lexend Medium"/>
                <a:ea typeface="Lexend Medium"/>
                <a:cs typeface="Lexend Medium"/>
                <a:sym typeface="Lexend Medium"/>
              </a:rPr>
              <a:t>précisions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linguistiques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supplémentaires</a:t>
            </a:r>
            <a:endParaRPr sz="6000" dirty="0">
              <a:latin typeface="Lexend Medium"/>
              <a:ea typeface="Lexend Medium"/>
              <a:cs typeface="Lexend Medium"/>
              <a:sym typeface="Lexend Medium"/>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5"/>
          <p:cNvSpPr txBox="1">
            <a:spLocks noGrp="1"/>
          </p:cNvSpPr>
          <p:nvPr>
            <p:ph type="body" idx="4294967295"/>
          </p:nvPr>
        </p:nvSpPr>
        <p:spPr>
          <a:xfrm>
            <a:off x="2662750" y="2962225"/>
            <a:ext cx="19290600" cy="8340000"/>
          </a:xfrm>
          <a:prstGeom prst="rect">
            <a:avLst/>
          </a:prstGeom>
          <a:noFill/>
          <a:ln>
            <a:noFill/>
          </a:ln>
        </p:spPr>
        <p:txBody>
          <a:bodyPr spcFirstLastPara="1" wrap="square" lIns="50800" tIns="50800" rIns="50800" bIns="50800" anchor="t" anchorCtr="0">
            <a:normAutofit/>
          </a:bodyPr>
          <a:lstStyle/>
          <a:p>
            <a:pPr marL="0" lvl="0" indent="0">
              <a:lnSpc>
                <a:spcPct val="200000"/>
              </a:lnSpc>
              <a:spcBef>
                <a:spcPts val="0"/>
              </a:spcBef>
              <a:buClr>
                <a:srgbClr val="000000"/>
              </a:buClr>
              <a:buSzPts val="5500"/>
              <a:buNone/>
            </a:pPr>
            <a:r>
              <a:rPr lang="en-US" b="1" dirty="0"/>
              <a:t>14. PWD </a:t>
            </a:r>
            <a:r>
              <a:rPr lang="en-US" b="1" dirty="0" err="1"/>
              <a:t>est</a:t>
            </a:r>
            <a:r>
              <a:rPr lang="en-US" b="1" dirty="0"/>
              <a:t> </a:t>
            </a:r>
            <a:r>
              <a:rPr lang="en-US" b="1" dirty="0" err="1"/>
              <a:t>l’abréviation</a:t>
            </a:r>
            <a:r>
              <a:rPr lang="en-US" b="1" dirty="0"/>
              <a:t> de </a:t>
            </a:r>
            <a:r>
              <a:rPr lang="en-US" b="1" dirty="0" err="1"/>
              <a:t>personnes</a:t>
            </a:r>
            <a:r>
              <a:rPr lang="en-US" b="1" dirty="0"/>
              <a:t> </a:t>
            </a:r>
            <a:r>
              <a:rPr lang="en-US" b="1" dirty="0" err="1"/>
              <a:t>handicapées</a:t>
            </a:r>
            <a:r>
              <a:rPr lang="en-US" b="1" dirty="0"/>
              <a:t>.</a:t>
            </a:r>
            <a:r>
              <a:rPr lang="en-US" dirty="0"/>
              <a:t>
</a:t>
            </a:r>
            <a:r>
              <a:rPr lang="en-US" dirty="0" err="1"/>
              <a:t>L’utilisation</a:t>
            </a:r>
            <a:r>
              <a:rPr lang="en-US" dirty="0"/>
              <a:t> de </a:t>
            </a:r>
            <a:r>
              <a:rPr lang="en-US" dirty="0" err="1"/>
              <a:t>l’acronyme</a:t>
            </a:r>
            <a:r>
              <a:rPr lang="en-US" dirty="0"/>
              <a:t> « PWD » </a:t>
            </a:r>
            <a:r>
              <a:rPr lang="en-US" dirty="0" err="1"/>
              <a:t>ou</a:t>
            </a:r>
            <a:r>
              <a:rPr lang="en-US" dirty="0"/>
              <a:t> « </a:t>
            </a:r>
            <a:r>
              <a:rPr lang="en-US" dirty="0" err="1"/>
              <a:t>pwd</a:t>
            </a:r>
            <a:r>
              <a:rPr lang="en-US" dirty="0"/>
              <a:t> » (Person With Disabilities) pour </a:t>
            </a:r>
            <a:r>
              <a:rPr lang="en-US" dirty="0" err="1"/>
              <a:t>désigner</a:t>
            </a:r>
            <a:r>
              <a:rPr lang="en-US" dirty="0"/>
              <a:t> les </a:t>
            </a:r>
            <a:r>
              <a:rPr lang="en-US" dirty="0" err="1"/>
              <a:t>personnes</a:t>
            </a:r>
            <a:r>
              <a:rPr lang="en-US" dirty="0"/>
              <a:t> </a:t>
            </a:r>
            <a:r>
              <a:rPr lang="en-US" dirty="0" err="1"/>
              <a:t>handicapées</a:t>
            </a:r>
            <a:r>
              <a:rPr lang="en-US" dirty="0"/>
              <a:t> </a:t>
            </a:r>
            <a:r>
              <a:rPr lang="en-US" dirty="0" err="1"/>
              <a:t>n’est</a:t>
            </a:r>
            <a:r>
              <a:rPr lang="en-US" dirty="0"/>
              <a:t> pas </a:t>
            </a:r>
            <a:r>
              <a:rPr lang="en-US" dirty="0" err="1"/>
              <a:t>appropriée</a:t>
            </a:r>
            <a:r>
              <a:rPr lang="en-US" dirty="0"/>
              <a:t> dans les documents </a:t>
            </a:r>
            <a:r>
              <a:rPr lang="en-US" dirty="0" err="1"/>
              <a:t>officiels</a:t>
            </a:r>
            <a:r>
              <a:rPr lang="en-US" dirty="0"/>
              <a:t> de </a:t>
            </a:r>
            <a:r>
              <a:rPr lang="en-US" dirty="0" err="1"/>
              <a:t>l’ONU</a:t>
            </a:r>
            <a:r>
              <a:rPr lang="en-US" dirty="0"/>
              <a:t>.</a:t>
            </a:r>
            <a:endParaRPr dirty="0"/>
          </a:p>
        </p:txBody>
      </p:sp>
      <p:sp>
        <p:nvSpPr>
          <p:cNvPr id="508" name="Google Shape;508;p35"/>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n-US" sz="6000" dirty="0">
                <a:latin typeface="Lexend Medium"/>
                <a:ea typeface="Lexend Medium"/>
                <a:cs typeface="Lexend Medium"/>
                <a:sym typeface="Lexend Medium"/>
              </a:rPr>
              <a:t>Termes </a:t>
            </a:r>
            <a:r>
              <a:rPr lang="en-US" sz="6000" dirty="0" err="1">
                <a:latin typeface="Lexend Medium"/>
                <a:ea typeface="Lexend Medium"/>
                <a:cs typeface="Lexend Medium"/>
                <a:sym typeface="Lexend Medium"/>
              </a:rPr>
              <a:t>nécessitant</a:t>
            </a:r>
            <a:r>
              <a:rPr lang="en-US" sz="6000" dirty="0">
                <a:latin typeface="Lexend Medium"/>
                <a:ea typeface="Lexend Medium"/>
                <a:cs typeface="Lexend Medium"/>
                <a:sym typeface="Lexend Medium"/>
              </a:rPr>
              <a:t> des </a:t>
            </a:r>
            <a:r>
              <a:rPr lang="en-US" sz="6000" dirty="0" err="1">
                <a:latin typeface="Lexend Medium"/>
                <a:ea typeface="Lexend Medium"/>
                <a:cs typeface="Lexend Medium"/>
                <a:sym typeface="Lexend Medium"/>
              </a:rPr>
              <a:t>précisions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linguistiques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supplémentaires</a:t>
            </a:r>
            <a:endParaRPr sz="6000" dirty="0">
              <a:latin typeface="Lexend Medium"/>
              <a:ea typeface="Lexend Medium"/>
              <a:cs typeface="Lexend Medium"/>
              <a:sym typeface="Lexend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86"/>
        <p:cNvGrpSpPr/>
        <p:nvPr/>
      </p:nvGrpSpPr>
      <p:grpSpPr>
        <a:xfrm>
          <a:off x="0" y="0"/>
          <a:ext cx="0" cy="0"/>
          <a:chOff x="0" y="0"/>
          <a:chExt cx="0" cy="0"/>
        </a:xfrm>
      </p:grpSpPr>
      <p:sp>
        <p:nvSpPr>
          <p:cNvPr id="287" name="Google Shape;287;g2ec2e35801e_0_309"/>
          <p:cNvSpPr/>
          <p:nvPr/>
        </p:nvSpPr>
        <p:spPr>
          <a:xfrm>
            <a:off x="1920001" y="2552395"/>
            <a:ext cx="4415400" cy="2483400"/>
          </a:xfrm>
          <a:prstGeom prst="ellipse">
            <a:avLst/>
          </a:prstGeom>
          <a:noFill/>
          <a:ln w="9525" cap="flat" cmpd="sng">
            <a:solidFill>
              <a:schemeClr val="lt1"/>
            </a:solidFill>
            <a:prstDash val="solid"/>
            <a:round/>
            <a:headEnd type="none" w="sm" len="sm"/>
            <a:tailEnd type="none" w="sm" len="sm"/>
          </a:ln>
        </p:spPr>
        <p:txBody>
          <a:bodyPr spcFirstLastPara="1" wrap="square" lIns="252650" tIns="252650" rIns="252650" bIns="252650"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 </a:t>
            </a:r>
            <a:endParaRPr sz="4000" b="0" i="0" u="none" strike="noStrike" cap="none">
              <a:solidFill>
                <a:srgbClr val="000000"/>
              </a:solidFill>
              <a:latin typeface="Arial"/>
              <a:ea typeface="Arial"/>
              <a:cs typeface="Arial"/>
              <a:sym typeface="Arial"/>
            </a:endParaRPr>
          </a:p>
        </p:txBody>
      </p:sp>
      <p:sp>
        <p:nvSpPr>
          <p:cNvPr id="288" name="Google Shape;288;g2ec2e35801e_0_309"/>
          <p:cNvSpPr txBox="1">
            <a:spLocks noGrp="1"/>
          </p:cNvSpPr>
          <p:nvPr>
            <p:ph type="title"/>
          </p:nvPr>
        </p:nvSpPr>
        <p:spPr>
          <a:xfrm>
            <a:off x="766250" y="7016850"/>
            <a:ext cx="9444550" cy="2991000"/>
          </a:xfrm>
          <a:prstGeom prst="rect">
            <a:avLst/>
          </a:prstGeom>
          <a:noFill/>
          <a:ln>
            <a:noFill/>
          </a:ln>
        </p:spPr>
        <p:txBody>
          <a:bodyPr spcFirstLastPara="1" wrap="square" lIns="252650" tIns="252650" rIns="252650" bIns="252650" anchor="ctr" anchorCtr="0">
            <a:noAutofit/>
          </a:bodyPr>
          <a:lstStyle/>
          <a:p>
            <a:pPr lvl="0"/>
            <a:r>
              <a:rPr lang="en-US" sz="8900" dirty="0">
                <a:solidFill>
                  <a:schemeClr val="accent1"/>
                </a:solidFill>
              </a:rPr>
              <a:t>Notions </a:t>
            </a:r>
            <a:r>
              <a:rPr lang="en-US" sz="8900" dirty="0" err="1">
                <a:solidFill>
                  <a:schemeClr val="accent1"/>
                </a:solidFill>
              </a:rPr>
              <a:t>générales</a:t>
            </a:r>
            <a:r>
              <a:rPr lang="en-US" sz="8900" dirty="0">
                <a:solidFill>
                  <a:schemeClr val="accent1"/>
                </a:solidFill>
              </a:rPr>
              <a:t> sur la communication verbale</a:t>
            </a:r>
            <a:endParaRPr sz="8900" dirty="0"/>
          </a:p>
        </p:txBody>
      </p:sp>
      <p:sp>
        <p:nvSpPr>
          <p:cNvPr id="289" name="Google Shape;289;g2ec2e35801e_0_309"/>
          <p:cNvSpPr txBox="1">
            <a:spLocks noGrp="1"/>
          </p:cNvSpPr>
          <p:nvPr>
            <p:ph type="title" idx="2"/>
          </p:nvPr>
        </p:nvSpPr>
        <p:spPr>
          <a:xfrm>
            <a:off x="2498399" y="2671595"/>
            <a:ext cx="3258600" cy="2244600"/>
          </a:xfrm>
          <a:prstGeom prst="rect">
            <a:avLst/>
          </a:prstGeom>
          <a:noFill/>
          <a:ln>
            <a:noFill/>
          </a:ln>
        </p:spPr>
        <p:txBody>
          <a:bodyPr spcFirstLastPara="1" wrap="square" lIns="252650" tIns="252650" rIns="252650" bIns="252650" anchor="ctr" anchorCtr="0">
            <a:noAutofit/>
          </a:bodyPr>
          <a:lstStyle/>
          <a:p>
            <a:pPr marL="0" lvl="0" indent="0" algn="ctr" rtl="0">
              <a:lnSpc>
                <a:spcPct val="100000"/>
              </a:lnSpc>
              <a:spcBef>
                <a:spcPts val="0"/>
              </a:spcBef>
              <a:spcAft>
                <a:spcPts val="0"/>
              </a:spcAft>
              <a:buSzPts val="16600"/>
              <a:buNone/>
            </a:pPr>
            <a:r>
              <a:rPr lang="en-US"/>
              <a:t>01</a:t>
            </a:r>
            <a:endParaRPr/>
          </a:p>
        </p:txBody>
      </p:sp>
      <p:pic>
        <p:nvPicPr>
          <p:cNvPr id="290" name="Google Shape;290;g2ec2e35801e_0_309"/>
          <p:cNvPicPr preferRelativeResize="0"/>
          <p:nvPr/>
        </p:nvPicPr>
        <p:blipFill>
          <a:blip r:embed="rId3">
            <a:alphaModFix/>
          </a:blip>
          <a:stretch>
            <a:fillRect/>
          </a:stretch>
        </p:blipFill>
        <p:spPr>
          <a:xfrm>
            <a:off x="11097867" y="3498800"/>
            <a:ext cx="13286124" cy="6474400"/>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6"/>
          <p:cNvSpPr txBox="1">
            <a:spLocks noGrp="1"/>
          </p:cNvSpPr>
          <p:nvPr>
            <p:ph type="body" idx="4294967295"/>
          </p:nvPr>
        </p:nvSpPr>
        <p:spPr>
          <a:xfrm>
            <a:off x="3196784" y="3216714"/>
            <a:ext cx="19424700" cy="9569400"/>
          </a:xfrm>
          <a:prstGeom prst="rect">
            <a:avLst/>
          </a:prstGeom>
          <a:noFill/>
          <a:ln>
            <a:noFill/>
          </a:ln>
        </p:spPr>
        <p:txBody>
          <a:bodyPr spcFirstLastPara="1" wrap="square" lIns="50800" tIns="50800" rIns="50800" bIns="50800" anchor="t" anchorCtr="0">
            <a:normAutofit/>
          </a:bodyPr>
          <a:lstStyle/>
          <a:p>
            <a:pPr marL="0" lvl="0" indent="0">
              <a:lnSpc>
                <a:spcPct val="150000"/>
              </a:lnSpc>
              <a:spcBef>
                <a:spcPts val="0"/>
              </a:spcBef>
              <a:buClr>
                <a:srgbClr val="000000"/>
              </a:buClr>
              <a:buSzPts val="5500"/>
              <a:buNone/>
            </a:pPr>
            <a:r>
              <a:rPr lang="en-US" b="1" dirty="0"/>
              <a:t>15. </a:t>
            </a:r>
            <a:r>
              <a:rPr lang="en-US" b="1" dirty="0" err="1"/>
              <a:t>Langage</a:t>
            </a:r>
            <a:r>
              <a:rPr lang="en-US" b="1" dirty="0"/>
              <a:t> </a:t>
            </a:r>
            <a:r>
              <a:rPr lang="en-US" b="1" dirty="0" err="1"/>
              <a:t>simplifié</a:t>
            </a:r>
            <a:r>
              <a:rPr lang="en-US" dirty="0"/>
              <a:t>
Le </a:t>
            </a:r>
            <a:r>
              <a:rPr lang="en-US" dirty="0" err="1"/>
              <a:t>langage</a:t>
            </a:r>
            <a:r>
              <a:rPr lang="en-US" dirty="0"/>
              <a:t> </a:t>
            </a:r>
            <a:r>
              <a:rPr lang="en-US" dirty="0" err="1"/>
              <a:t>clair</a:t>
            </a:r>
            <a:r>
              <a:rPr lang="en-US" dirty="0"/>
              <a:t> fait </a:t>
            </a:r>
            <a:r>
              <a:rPr lang="en-US" dirty="0" err="1"/>
              <a:t>référence</a:t>
            </a:r>
            <a:r>
              <a:rPr lang="en-US" dirty="0"/>
              <a:t> à </a:t>
            </a:r>
            <a:r>
              <a:rPr lang="en-US" dirty="0" err="1"/>
              <a:t>une</a:t>
            </a:r>
            <a:r>
              <a:rPr lang="en-US" dirty="0"/>
              <a:t> communication qui </a:t>
            </a:r>
            <a:r>
              <a:rPr lang="en-US" dirty="0" err="1"/>
              <a:t>est</a:t>
            </a:r>
            <a:r>
              <a:rPr lang="en-US" dirty="0"/>
              <a:t> facile à </a:t>
            </a:r>
            <a:r>
              <a:rPr lang="en-US" dirty="0" err="1"/>
              <a:t>comprendre</a:t>
            </a:r>
            <a:r>
              <a:rPr lang="en-US" dirty="0"/>
              <a:t> pour le public à la première lecture </a:t>
            </a:r>
            <a:r>
              <a:rPr lang="en-US" dirty="0" err="1"/>
              <a:t>ou</a:t>
            </a:r>
            <a:r>
              <a:rPr lang="en-US" dirty="0"/>
              <a:t> à la première </a:t>
            </a:r>
            <a:r>
              <a:rPr lang="en-US" dirty="0" err="1"/>
              <a:t>écoute</a:t>
            </a:r>
            <a:r>
              <a:rPr lang="en-US" dirty="0"/>
              <a:t>. Le </a:t>
            </a:r>
            <a:r>
              <a:rPr lang="en-US" dirty="0" err="1"/>
              <a:t>langage</a:t>
            </a:r>
            <a:r>
              <a:rPr lang="en-US" dirty="0"/>
              <a:t> </a:t>
            </a:r>
            <a:r>
              <a:rPr lang="en-US" dirty="0" err="1"/>
              <a:t>simpliste</a:t>
            </a:r>
            <a:r>
              <a:rPr lang="en-US" dirty="0"/>
              <a:t> et les </a:t>
            </a:r>
            <a:r>
              <a:rPr lang="en-US" dirty="0" err="1"/>
              <a:t>termes</a:t>
            </a:r>
            <a:r>
              <a:rPr lang="en-US" dirty="0"/>
              <a:t> techniques </a:t>
            </a:r>
            <a:r>
              <a:rPr lang="en-US" dirty="0" err="1"/>
              <a:t>sont</a:t>
            </a:r>
            <a:r>
              <a:rPr lang="en-US" dirty="0"/>
              <a:t> </a:t>
            </a:r>
            <a:r>
              <a:rPr lang="en-US" dirty="0" err="1"/>
              <a:t>omis</a:t>
            </a:r>
            <a:r>
              <a:rPr lang="en-US" dirty="0"/>
              <a:t> et </a:t>
            </a:r>
            <a:r>
              <a:rPr lang="en-US" dirty="0" err="1"/>
              <a:t>d’autres</a:t>
            </a:r>
            <a:r>
              <a:rPr lang="en-US" dirty="0"/>
              <a:t> directives </a:t>
            </a:r>
            <a:r>
              <a:rPr lang="en-US" dirty="0" err="1"/>
              <a:t>sont</a:t>
            </a:r>
            <a:r>
              <a:rPr lang="en-US" dirty="0"/>
              <a:t> </a:t>
            </a:r>
            <a:r>
              <a:rPr lang="en-US" dirty="0" err="1"/>
              <a:t>suivies</a:t>
            </a:r>
            <a:r>
              <a:rPr lang="en-US" dirty="0"/>
              <a:t>, </a:t>
            </a:r>
            <a:r>
              <a:rPr lang="en-US" dirty="0" err="1"/>
              <a:t>notamment</a:t>
            </a:r>
            <a:r>
              <a:rPr lang="en-US" dirty="0"/>
              <a:t> </a:t>
            </a:r>
            <a:r>
              <a:rPr lang="en-US" dirty="0" err="1"/>
              <a:t>l’utilisation</a:t>
            </a:r>
            <a:r>
              <a:rPr lang="en-US" dirty="0"/>
              <a:t> de phrases </a:t>
            </a:r>
            <a:r>
              <a:rPr lang="en-US" dirty="0" err="1"/>
              <a:t>concises</a:t>
            </a:r>
            <a:r>
              <a:rPr lang="en-US" dirty="0"/>
              <a:t> et </a:t>
            </a:r>
            <a:r>
              <a:rPr lang="en-US" dirty="0" err="1"/>
              <a:t>l’abstention</a:t>
            </a:r>
            <a:r>
              <a:rPr lang="en-US" dirty="0"/>
              <a:t> de </a:t>
            </a:r>
            <a:r>
              <a:rPr lang="en-US" dirty="0" err="1"/>
              <a:t>l’utilisation</a:t>
            </a:r>
            <a:r>
              <a:rPr lang="en-US" dirty="0"/>
              <a:t> de la </a:t>
            </a:r>
            <a:r>
              <a:rPr lang="en-US" dirty="0" err="1"/>
              <a:t>voix</a:t>
            </a:r>
            <a:r>
              <a:rPr lang="en-US" dirty="0"/>
              <a:t> passive. Il </a:t>
            </a:r>
            <a:r>
              <a:rPr lang="en-US" dirty="0" err="1"/>
              <a:t>peut</a:t>
            </a:r>
            <a:r>
              <a:rPr lang="en-US" dirty="0"/>
              <a:t> </a:t>
            </a:r>
            <a:r>
              <a:rPr lang="en-US" dirty="0" err="1"/>
              <a:t>également</a:t>
            </a:r>
            <a:r>
              <a:rPr lang="en-US" dirty="0"/>
              <a:t> </a:t>
            </a:r>
            <a:r>
              <a:rPr lang="en-US" dirty="0" err="1"/>
              <a:t>être</a:t>
            </a:r>
            <a:r>
              <a:rPr lang="en-US" dirty="0"/>
              <a:t> </a:t>
            </a:r>
            <a:r>
              <a:rPr lang="en-US" dirty="0" err="1"/>
              <a:t>appelé</a:t>
            </a:r>
            <a:r>
              <a:rPr lang="en-US" dirty="0"/>
              <a:t> </a:t>
            </a:r>
            <a:r>
              <a:rPr lang="en-US" dirty="0" err="1"/>
              <a:t>anglais</a:t>
            </a:r>
            <a:r>
              <a:rPr lang="en-US" dirty="0"/>
              <a:t> simple, </a:t>
            </a:r>
            <a:r>
              <a:rPr lang="en-US" dirty="0" err="1"/>
              <a:t>écriture</a:t>
            </a:r>
            <a:r>
              <a:rPr lang="en-US" dirty="0"/>
              <a:t> simple </a:t>
            </a:r>
            <a:r>
              <a:rPr lang="en-US" dirty="0" err="1"/>
              <a:t>ou</a:t>
            </a:r>
            <a:r>
              <a:rPr lang="en-US" dirty="0"/>
              <a:t> </a:t>
            </a:r>
            <a:r>
              <a:rPr lang="en-US" dirty="0" err="1"/>
              <a:t>écriture</a:t>
            </a:r>
            <a:r>
              <a:rPr lang="en-US" dirty="0"/>
              <a:t> </a:t>
            </a:r>
            <a:r>
              <a:rPr lang="en-US" dirty="0" err="1"/>
              <a:t>directe</a:t>
            </a:r>
            <a:r>
              <a:rPr lang="en-US" dirty="0"/>
              <a:t>. </a:t>
            </a:r>
            <a:r>
              <a:rPr lang="en-US" dirty="0" err="1"/>
              <a:t>Cependant</a:t>
            </a:r>
            <a:r>
              <a:rPr lang="en-US" dirty="0"/>
              <a:t>, la situation </a:t>
            </a:r>
            <a:r>
              <a:rPr lang="en-US" dirty="0" err="1"/>
              <a:t>est</a:t>
            </a:r>
            <a:r>
              <a:rPr lang="en-US" dirty="0"/>
              <a:t> très </a:t>
            </a:r>
            <a:r>
              <a:rPr lang="en-US" dirty="0" err="1"/>
              <a:t>pertinente</a:t>
            </a:r>
            <a:r>
              <a:rPr lang="en-US" dirty="0"/>
              <a:t>. Par </a:t>
            </a:r>
            <a:r>
              <a:rPr lang="en-US" dirty="0" err="1"/>
              <a:t>exemple</a:t>
            </a:r>
            <a:r>
              <a:rPr lang="en-US" dirty="0"/>
              <a:t>, </a:t>
            </a:r>
            <a:r>
              <a:rPr lang="en-US" dirty="0" err="1"/>
              <a:t>si</a:t>
            </a:r>
            <a:r>
              <a:rPr lang="en-US" dirty="0"/>
              <a:t> </a:t>
            </a:r>
            <a:r>
              <a:rPr lang="en-US" dirty="0" err="1"/>
              <a:t>vous</a:t>
            </a:r>
            <a:r>
              <a:rPr lang="en-US" dirty="0"/>
              <a:t> </a:t>
            </a:r>
            <a:r>
              <a:rPr lang="en-US" dirty="0" err="1"/>
              <a:t>spécifiez</a:t>
            </a:r>
            <a:r>
              <a:rPr lang="en-US" dirty="0"/>
              <a:t> </a:t>
            </a:r>
            <a:r>
              <a:rPr lang="en-US" dirty="0" err="1"/>
              <a:t>qu’un</a:t>
            </a:r>
            <a:r>
              <a:rPr lang="en-US" dirty="0"/>
              <a:t> document sera « disponible </a:t>
            </a:r>
            <a:r>
              <a:rPr lang="en-US" dirty="0" err="1"/>
              <a:t>en</a:t>
            </a:r>
            <a:r>
              <a:rPr lang="en-US" dirty="0"/>
              <a:t> </a:t>
            </a:r>
            <a:r>
              <a:rPr lang="en-US" dirty="0" err="1"/>
              <a:t>anglais</a:t>
            </a:r>
            <a:r>
              <a:rPr lang="en-US" dirty="0"/>
              <a:t> </a:t>
            </a:r>
            <a:r>
              <a:rPr lang="en-US" dirty="0" err="1"/>
              <a:t>clair</a:t>
            </a:r>
            <a:r>
              <a:rPr lang="en-US" dirty="0"/>
              <a:t> », il </a:t>
            </a:r>
            <a:r>
              <a:rPr lang="en-US" dirty="0" err="1"/>
              <a:t>peut</a:t>
            </a:r>
            <a:r>
              <a:rPr lang="en-US" dirty="0"/>
              <a:t> </a:t>
            </a:r>
            <a:r>
              <a:rPr lang="en-US" dirty="0" err="1"/>
              <a:t>être</a:t>
            </a:r>
            <a:r>
              <a:rPr lang="en-US" dirty="0"/>
              <a:t> </a:t>
            </a:r>
            <a:r>
              <a:rPr lang="en-US" dirty="0" err="1"/>
              <a:t>interprété</a:t>
            </a:r>
            <a:r>
              <a:rPr lang="en-US" dirty="0"/>
              <a:t> </a:t>
            </a:r>
            <a:r>
              <a:rPr lang="en-US" dirty="0" err="1"/>
              <a:t>comme</a:t>
            </a:r>
            <a:r>
              <a:rPr lang="en-US" dirty="0"/>
              <a:t> </a:t>
            </a:r>
            <a:r>
              <a:rPr lang="en-US" dirty="0" err="1"/>
              <a:t>étant</a:t>
            </a:r>
            <a:r>
              <a:rPr lang="en-US" dirty="0"/>
              <a:t> </a:t>
            </a:r>
            <a:r>
              <a:rPr lang="en-US" dirty="0" err="1"/>
              <a:t>exclusivement</a:t>
            </a:r>
            <a:r>
              <a:rPr lang="en-US" dirty="0"/>
              <a:t> </a:t>
            </a:r>
            <a:r>
              <a:rPr lang="en-US" dirty="0" err="1"/>
              <a:t>en</a:t>
            </a:r>
            <a:r>
              <a:rPr lang="en-US" dirty="0"/>
              <a:t> </a:t>
            </a:r>
            <a:r>
              <a:rPr lang="en-US" dirty="0" err="1"/>
              <a:t>anglais</a:t>
            </a:r>
            <a:r>
              <a:rPr lang="en-US" dirty="0"/>
              <a:t>, sans </a:t>
            </a:r>
            <a:r>
              <a:rPr lang="en-US" dirty="0" err="1"/>
              <a:t>inclure</a:t>
            </a:r>
            <a:r>
              <a:rPr lang="en-US" dirty="0"/>
              <a:t> les </a:t>
            </a:r>
            <a:r>
              <a:rPr lang="en-US" dirty="0" err="1"/>
              <a:t>autres</a:t>
            </a:r>
            <a:r>
              <a:rPr lang="en-US" dirty="0"/>
              <a:t> </a:t>
            </a:r>
            <a:r>
              <a:rPr lang="en-US" dirty="0" err="1"/>
              <a:t>langues</a:t>
            </a:r>
            <a:r>
              <a:rPr lang="en-US" dirty="0"/>
              <a:t>. Si </a:t>
            </a:r>
            <a:r>
              <a:rPr lang="en-US" dirty="0" err="1"/>
              <a:t>ce</a:t>
            </a:r>
            <a:r>
              <a:rPr lang="en-US" dirty="0"/>
              <a:t> </a:t>
            </a:r>
            <a:r>
              <a:rPr lang="en-US" dirty="0" err="1"/>
              <a:t>n’est</a:t>
            </a:r>
            <a:r>
              <a:rPr lang="en-US" dirty="0"/>
              <a:t> pas le </a:t>
            </a:r>
            <a:r>
              <a:rPr lang="en-US" dirty="0" err="1"/>
              <a:t>cas</a:t>
            </a:r>
            <a:r>
              <a:rPr lang="en-US" dirty="0"/>
              <a:t>, il </a:t>
            </a:r>
            <a:r>
              <a:rPr lang="en-US" dirty="0" err="1"/>
              <a:t>serait</a:t>
            </a:r>
            <a:r>
              <a:rPr lang="en-US" dirty="0"/>
              <a:t> plus </a:t>
            </a:r>
            <a:r>
              <a:rPr lang="en-US" dirty="0" err="1"/>
              <a:t>souhaitable</a:t>
            </a:r>
            <a:r>
              <a:rPr lang="en-US" dirty="0"/>
              <a:t> </a:t>
            </a:r>
            <a:r>
              <a:rPr lang="en-US" dirty="0" err="1"/>
              <a:t>d’utiliser</a:t>
            </a:r>
            <a:r>
              <a:rPr lang="en-US" dirty="0"/>
              <a:t> un « </a:t>
            </a:r>
            <a:r>
              <a:rPr lang="en-US" dirty="0" err="1"/>
              <a:t>langage</a:t>
            </a:r>
            <a:r>
              <a:rPr lang="en-US" dirty="0"/>
              <a:t> </a:t>
            </a:r>
            <a:r>
              <a:rPr lang="en-US" dirty="0" err="1"/>
              <a:t>clair</a:t>
            </a:r>
            <a:r>
              <a:rPr lang="en-US" dirty="0"/>
              <a:t> ».</a:t>
            </a:r>
            <a:endParaRPr dirty="0"/>
          </a:p>
        </p:txBody>
      </p:sp>
      <p:sp>
        <p:nvSpPr>
          <p:cNvPr id="514" name="Google Shape;514;p36"/>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n-US" sz="6000" dirty="0">
                <a:latin typeface="Lexend Medium"/>
                <a:ea typeface="Lexend Medium"/>
                <a:cs typeface="Lexend Medium"/>
                <a:sym typeface="Lexend Medium"/>
              </a:rPr>
              <a:t>Termes </a:t>
            </a:r>
            <a:r>
              <a:rPr lang="en-US" sz="6000" dirty="0" err="1">
                <a:latin typeface="Lexend Medium"/>
                <a:ea typeface="Lexend Medium"/>
                <a:cs typeface="Lexend Medium"/>
                <a:sym typeface="Lexend Medium"/>
              </a:rPr>
              <a:t>nécessitant</a:t>
            </a:r>
            <a:r>
              <a:rPr lang="en-US" sz="6000" dirty="0">
                <a:latin typeface="Lexend Medium"/>
                <a:ea typeface="Lexend Medium"/>
                <a:cs typeface="Lexend Medium"/>
                <a:sym typeface="Lexend Medium"/>
              </a:rPr>
              <a:t> des </a:t>
            </a:r>
            <a:r>
              <a:rPr lang="en-US" sz="6000" dirty="0" err="1">
                <a:latin typeface="Lexend Medium"/>
                <a:ea typeface="Lexend Medium"/>
                <a:cs typeface="Lexend Medium"/>
                <a:sym typeface="Lexend Medium"/>
              </a:rPr>
              <a:t>précisions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linguistiques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supplémentaires</a:t>
            </a:r>
            <a:endParaRPr sz="6000" dirty="0">
              <a:latin typeface="Lexend Medium"/>
              <a:ea typeface="Lexend Medium"/>
              <a:cs typeface="Lexend Medium"/>
              <a:sym typeface="Lexend Medium"/>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7"/>
          <p:cNvSpPr txBox="1">
            <a:spLocks noGrp="1"/>
          </p:cNvSpPr>
          <p:nvPr>
            <p:ph type="body" idx="4294967295"/>
          </p:nvPr>
        </p:nvSpPr>
        <p:spPr>
          <a:xfrm>
            <a:off x="3105584" y="3527961"/>
            <a:ext cx="19865100" cy="9597300"/>
          </a:xfrm>
          <a:prstGeom prst="rect">
            <a:avLst/>
          </a:prstGeom>
          <a:noFill/>
          <a:ln>
            <a:noFill/>
          </a:ln>
        </p:spPr>
        <p:txBody>
          <a:bodyPr spcFirstLastPara="1" wrap="square" lIns="50800" tIns="50800" rIns="50800" bIns="50800" anchor="t" anchorCtr="0">
            <a:normAutofit/>
          </a:bodyPr>
          <a:lstStyle/>
          <a:p>
            <a:pPr marL="0" lvl="0" indent="0">
              <a:lnSpc>
                <a:spcPct val="150000"/>
              </a:lnSpc>
              <a:spcBef>
                <a:spcPts val="0"/>
              </a:spcBef>
              <a:buClr>
                <a:srgbClr val="000000"/>
              </a:buClr>
              <a:buSzPts val="5500"/>
              <a:buNone/>
            </a:pPr>
            <a:r>
              <a:rPr lang="en-US" b="1" dirty="0"/>
              <a:t>16. </a:t>
            </a:r>
            <a:r>
              <a:rPr lang="en-US" b="1" dirty="0" err="1"/>
              <a:t>Fourniture</a:t>
            </a:r>
            <a:r>
              <a:rPr lang="en-US" b="1" dirty="0"/>
              <a:t> </a:t>
            </a:r>
            <a:r>
              <a:rPr lang="en-US" b="1" dirty="0" err="1"/>
              <a:t>d’aménagements</a:t>
            </a:r>
            <a:r>
              <a:rPr lang="en-US" b="1" dirty="0"/>
              <a:t> </a:t>
            </a:r>
            <a:r>
              <a:rPr lang="en-US" b="1" dirty="0" err="1"/>
              <a:t>raisonnables</a:t>
            </a:r>
            <a:r>
              <a:rPr lang="en-US" dirty="0"/>
              <a:t>
Dans le </a:t>
            </a:r>
            <a:r>
              <a:rPr lang="en-US" dirty="0" err="1"/>
              <a:t>contexte</a:t>
            </a:r>
            <a:r>
              <a:rPr lang="en-US" dirty="0"/>
              <a:t> du handicap, le </a:t>
            </a:r>
            <a:r>
              <a:rPr lang="en-US" dirty="0" err="1"/>
              <a:t>terme</a:t>
            </a:r>
            <a:r>
              <a:rPr lang="en-US" dirty="0"/>
              <a:t> « </a:t>
            </a:r>
            <a:r>
              <a:rPr lang="en-US" dirty="0" err="1"/>
              <a:t>aménagement</a:t>
            </a:r>
            <a:r>
              <a:rPr lang="en-US" dirty="0"/>
              <a:t> », </a:t>
            </a:r>
            <a:r>
              <a:rPr lang="en-US" dirty="0" err="1"/>
              <a:t>parfois</a:t>
            </a:r>
            <a:r>
              <a:rPr lang="en-US" dirty="0"/>
              <a:t> </a:t>
            </a:r>
            <a:r>
              <a:rPr lang="en-US" dirty="0" err="1"/>
              <a:t>utilisé</a:t>
            </a:r>
            <a:r>
              <a:rPr lang="en-US" dirty="0"/>
              <a:t> dans </a:t>
            </a:r>
            <a:r>
              <a:rPr lang="en-US" dirty="0" err="1"/>
              <a:t>l’expression</a:t>
            </a:r>
            <a:r>
              <a:rPr lang="en-US" dirty="0"/>
              <a:t> « </a:t>
            </a:r>
            <a:r>
              <a:rPr lang="en-US" dirty="0" err="1"/>
              <a:t>aménagement</a:t>
            </a:r>
            <a:r>
              <a:rPr lang="en-US" dirty="0"/>
              <a:t> </a:t>
            </a:r>
            <a:r>
              <a:rPr lang="en-US" dirty="0" err="1"/>
              <a:t>raisonnable</a:t>
            </a:r>
            <a:r>
              <a:rPr lang="en-US" dirty="0"/>
              <a:t> », fait </a:t>
            </a:r>
            <a:r>
              <a:rPr lang="en-US" dirty="0" err="1"/>
              <a:t>référence</a:t>
            </a:r>
            <a:r>
              <a:rPr lang="en-US" dirty="0"/>
              <a:t> aux modifications et adaptations </a:t>
            </a:r>
            <a:r>
              <a:rPr lang="en-US" dirty="0" err="1"/>
              <a:t>essentielles</a:t>
            </a:r>
            <a:r>
              <a:rPr lang="en-US" dirty="0"/>
              <a:t> et </a:t>
            </a:r>
            <a:r>
              <a:rPr lang="en-US" dirty="0" err="1"/>
              <a:t>appropriées</a:t>
            </a:r>
            <a:r>
              <a:rPr lang="en-US" dirty="0"/>
              <a:t> </a:t>
            </a:r>
            <a:r>
              <a:rPr lang="en-US" dirty="0" err="1"/>
              <a:t>apportées</a:t>
            </a:r>
            <a:r>
              <a:rPr lang="en-US" dirty="0"/>
              <a:t> pour </a:t>
            </a:r>
            <a:r>
              <a:rPr lang="en-US" dirty="0" err="1"/>
              <a:t>garantir</a:t>
            </a:r>
            <a:r>
              <a:rPr lang="en-US" dirty="0"/>
              <a:t> que les </a:t>
            </a:r>
            <a:r>
              <a:rPr lang="en-US" dirty="0" err="1"/>
              <a:t>personnes</a:t>
            </a:r>
            <a:r>
              <a:rPr lang="en-US" dirty="0"/>
              <a:t> </a:t>
            </a:r>
            <a:r>
              <a:rPr lang="en-US" dirty="0" err="1"/>
              <a:t>handicapées</a:t>
            </a:r>
            <a:r>
              <a:rPr lang="en-US" dirty="0"/>
              <a:t> </a:t>
            </a:r>
            <a:r>
              <a:rPr lang="en-US" dirty="0" err="1"/>
              <a:t>puissent</a:t>
            </a:r>
            <a:r>
              <a:rPr lang="en-US" dirty="0"/>
              <a:t> </a:t>
            </a:r>
            <a:r>
              <a:rPr lang="en-US" dirty="0" err="1"/>
              <a:t>exercer</a:t>
            </a:r>
            <a:r>
              <a:rPr lang="en-US" dirty="0"/>
              <a:t> </a:t>
            </a:r>
            <a:r>
              <a:rPr lang="en-US" dirty="0" err="1"/>
              <a:t>pleinement</a:t>
            </a:r>
            <a:r>
              <a:rPr lang="en-US" dirty="0"/>
              <a:t> </a:t>
            </a:r>
            <a:r>
              <a:rPr lang="en-US" dirty="0" err="1"/>
              <a:t>leurs</a:t>
            </a:r>
            <a:r>
              <a:rPr lang="en-US" dirty="0"/>
              <a:t> droits de </a:t>
            </a:r>
            <a:r>
              <a:rPr lang="en-US" dirty="0" err="1"/>
              <a:t>l’homme</a:t>
            </a:r>
            <a:r>
              <a:rPr lang="en-US" dirty="0"/>
              <a:t> et </a:t>
            </a:r>
            <a:r>
              <a:rPr lang="en-US" dirty="0" err="1"/>
              <a:t>leurs</a:t>
            </a:r>
            <a:r>
              <a:rPr lang="en-US" dirty="0"/>
              <a:t> </a:t>
            </a:r>
            <a:r>
              <a:rPr lang="en-US" dirty="0" err="1"/>
              <a:t>libertés</a:t>
            </a:r>
            <a:r>
              <a:rPr lang="en-US" dirty="0"/>
              <a:t> </a:t>
            </a:r>
            <a:r>
              <a:rPr lang="en-US" dirty="0" err="1"/>
              <a:t>fondamentales</a:t>
            </a:r>
            <a:r>
              <a:rPr lang="en-US" dirty="0"/>
              <a:t>.
Pour </a:t>
            </a:r>
            <a:r>
              <a:rPr lang="en-US" dirty="0" err="1"/>
              <a:t>éviter</a:t>
            </a:r>
            <a:r>
              <a:rPr lang="en-US" dirty="0"/>
              <a:t> </a:t>
            </a:r>
            <a:r>
              <a:rPr lang="en-US" dirty="0" err="1"/>
              <a:t>toute</a:t>
            </a:r>
            <a:r>
              <a:rPr lang="en-US" dirty="0"/>
              <a:t> confusion, </a:t>
            </a:r>
            <a:r>
              <a:rPr lang="en-US" dirty="0" err="1"/>
              <a:t>d’autres</a:t>
            </a:r>
            <a:r>
              <a:rPr lang="en-US" dirty="0"/>
              <a:t> </a:t>
            </a:r>
            <a:r>
              <a:rPr lang="en-US" dirty="0" err="1"/>
              <a:t>termes</a:t>
            </a:r>
            <a:r>
              <a:rPr lang="en-US" dirty="0"/>
              <a:t> </a:t>
            </a:r>
            <a:r>
              <a:rPr lang="en-US" dirty="0" err="1"/>
              <a:t>tels</a:t>
            </a:r>
            <a:r>
              <a:rPr lang="en-US" dirty="0"/>
              <a:t> que </a:t>
            </a:r>
            <a:r>
              <a:rPr lang="en-US" dirty="0" err="1"/>
              <a:t>logement</a:t>
            </a:r>
            <a:r>
              <a:rPr lang="en-US" dirty="0"/>
              <a:t>, </a:t>
            </a:r>
            <a:r>
              <a:rPr lang="en-US" dirty="0" err="1"/>
              <a:t>logement</a:t>
            </a:r>
            <a:r>
              <a:rPr lang="en-US" dirty="0"/>
              <a:t>, lieu de </a:t>
            </a:r>
            <a:r>
              <a:rPr lang="en-US" dirty="0" err="1"/>
              <a:t>résidence</a:t>
            </a:r>
            <a:r>
              <a:rPr lang="en-US" dirty="0"/>
              <a:t> </a:t>
            </a:r>
            <a:r>
              <a:rPr lang="en-US" dirty="0" err="1"/>
              <a:t>ou</a:t>
            </a:r>
            <a:r>
              <a:rPr lang="en-US" dirty="0"/>
              <a:t> conditions de vie </a:t>
            </a:r>
            <a:r>
              <a:rPr lang="en-US" dirty="0" err="1"/>
              <a:t>peuvent</a:t>
            </a:r>
            <a:r>
              <a:rPr lang="en-US" dirty="0"/>
              <a:t> </a:t>
            </a:r>
            <a:r>
              <a:rPr lang="en-US" dirty="0" err="1"/>
              <a:t>également</a:t>
            </a:r>
            <a:r>
              <a:rPr lang="en-US" dirty="0"/>
              <a:t> </a:t>
            </a:r>
            <a:r>
              <a:rPr lang="en-US" dirty="0" err="1"/>
              <a:t>être</a:t>
            </a:r>
            <a:r>
              <a:rPr lang="en-US" dirty="0"/>
              <a:t> </a:t>
            </a:r>
            <a:r>
              <a:rPr lang="en-US" dirty="0" err="1"/>
              <a:t>utilisés</a:t>
            </a:r>
            <a:r>
              <a:rPr lang="en-US" dirty="0"/>
              <a:t> </a:t>
            </a:r>
            <a:r>
              <a:rPr lang="en-US" dirty="0" err="1"/>
              <a:t>lorsqu’on</a:t>
            </a:r>
            <a:r>
              <a:rPr lang="en-US" dirty="0"/>
              <a:t> parle d’un lieu </a:t>
            </a:r>
            <a:r>
              <a:rPr lang="en-US" dirty="0" err="1"/>
              <a:t>d’habitation</a:t>
            </a:r>
            <a:r>
              <a:rPr lang="en-US" dirty="0"/>
              <a:t> </a:t>
            </a:r>
            <a:r>
              <a:rPr lang="en-US" dirty="0" err="1"/>
              <a:t>ou</a:t>
            </a:r>
            <a:r>
              <a:rPr lang="en-US" dirty="0"/>
              <a:t> de </a:t>
            </a:r>
            <a:r>
              <a:rPr lang="en-US" dirty="0" err="1"/>
              <a:t>résidence</a:t>
            </a:r>
            <a:r>
              <a:rPr lang="en-US" dirty="0"/>
              <a:t>. </a:t>
            </a:r>
            <a:r>
              <a:rPr lang="en-US" dirty="0" err="1"/>
              <a:t>Toutefois</a:t>
            </a:r>
            <a:r>
              <a:rPr lang="en-US" dirty="0"/>
              <a:t>, le </a:t>
            </a:r>
            <a:r>
              <a:rPr lang="en-US" dirty="0" err="1"/>
              <a:t>terme</a:t>
            </a:r>
            <a:r>
              <a:rPr lang="en-US" dirty="0"/>
              <a:t> « </a:t>
            </a:r>
            <a:r>
              <a:rPr lang="en-US" dirty="0" err="1"/>
              <a:t>hébergement</a:t>
            </a:r>
            <a:r>
              <a:rPr lang="en-US" dirty="0"/>
              <a:t> » </a:t>
            </a:r>
            <a:r>
              <a:rPr lang="en-US" dirty="0" err="1"/>
              <a:t>peut</a:t>
            </a:r>
            <a:r>
              <a:rPr lang="en-US" dirty="0"/>
              <a:t> </a:t>
            </a:r>
            <a:r>
              <a:rPr lang="en-US" dirty="0" err="1"/>
              <a:t>être</a:t>
            </a:r>
            <a:r>
              <a:rPr lang="en-US" dirty="0"/>
              <a:t> </a:t>
            </a:r>
            <a:r>
              <a:rPr lang="en-US" dirty="0" err="1"/>
              <a:t>utilisé</a:t>
            </a:r>
            <a:r>
              <a:rPr lang="en-US" dirty="0"/>
              <a:t> </a:t>
            </a:r>
            <a:r>
              <a:rPr lang="en-US" dirty="0" err="1"/>
              <a:t>s’il</a:t>
            </a:r>
            <a:r>
              <a:rPr lang="en-US" dirty="0"/>
              <a:t> </a:t>
            </a:r>
            <a:r>
              <a:rPr lang="en-US" dirty="0" err="1"/>
              <a:t>n’y</a:t>
            </a:r>
            <a:r>
              <a:rPr lang="en-US" dirty="0"/>
              <a:t> a pas </a:t>
            </a:r>
            <a:r>
              <a:rPr lang="en-US" dirty="0" err="1"/>
              <a:t>d’ambiguïté</a:t>
            </a:r>
            <a:r>
              <a:rPr lang="en-US" dirty="0"/>
              <a:t>.</a:t>
            </a:r>
            <a:endParaRPr dirty="0"/>
          </a:p>
        </p:txBody>
      </p:sp>
      <p:sp>
        <p:nvSpPr>
          <p:cNvPr id="520" name="Google Shape;520;p37"/>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n-US" sz="6000" dirty="0">
                <a:latin typeface="Lexend Medium"/>
                <a:ea typeface="Lexend Medium"/>
                <a:cs typeface="Lexend Medium"/>
                <a:sym typeface="Lexend Medium"/>
              </a:rPr>
              <a:t>Termes </a:t>
            </a:r>
            <a:r>
              <a:rPr lang="en-US" sz="6000" dirty="0" err="1">
                <a:latin typeface="Lexend Medium"/>
                <a:ea typeface="Lexend Medium"/>
                <a:cs typeface="Lexend Medium"/>
                <a:sym typeface="Lexend Medium"/>
              </a:rPr>
              <a:t>nécessitant</a:t>
            </a:r>
            <a:r>
              <a:rPr lang="en-US" sz="6000" dirty="0">
                <a:latin typeface="Lexend Medium"/>
                <a:ea typeface="Lexend Medium"/>
                <a:cs typeface="Lexend Medium"/>
                <a:sym typeface="Lexend Medium"/>
              </a:rPr>
              <a:t> des </a:t>
            </a:r>
            <a:r>
              <a:rPr lang="en-US" sz="6000" dirty="0" err="1">
                <a:latin typeface="Lexend Medium"/>
                <a:ea typeface="Lexend Medium"/>
                <a:cs typeface="Lexend Medium"/>
                <a:sym typeface="Lexend Medium"/>
              </a:rPr>
              <a:t>précisions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linguistiques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supplémentaires</a:t>
            </a:r>
            <a:endParaRPr sz="6000" dirty="0">
              <a:latin typeface="Lexend Medium"/>
              <a:ea typeface="Lexend Medium"/>
              <a:cs typeface="Lexend Medium"/>
              <a:sym typeface="Lexend Medium"/>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8"/>
          <p:cNvSpPr txBox="1">
            <a:spLocks noGrp="1"/>
          </p:cNvSpPr>
          <p:nvPr>
            <p:ph type="body" idx="4294967295"/>
          </p:nvPr>
        </p:nvSpPr>
        <p:spPr>
          <a:xfrm>
            <a:off x="3105584" y="3243714"/>
            <a:ext cx="19515900" cy="9542400"/>
          </a:xfrm>
          <a:prstGeom prst="rect">
            <a:avLst/>
          </a:prstGeom>
          <a:noFill/>
          <a:ln>
            <a:noFill/>
          </a:ln>
        </p:spPr>
        <p:txBody>
          <a:bodyPr spcFirstLastPara="1" wrap="square" lIns="50800" tIns="50800" rIns="50800" bIns="50800" anchor="t" anchorCtr="0">
            <a:normAutofit/>
          </a:bodyPr>
          <a:lstStyle/>
          <a:p>
            <a:pPr marL="0" lvl="0" indent="0">
              <a:lnSpc>
                <a:spcPct val="150000"/>
              </a:lnSpc>
              <a:spcBef>
                <a:spcPts val="0"/>
              </a:spcBef>
              <a:buClr>
                <a:srgbClr val="000000"/>
              </a:buClr>
              <a:buSzPts val="5500"/>
              <a:buNone/>
            </a:pPr>
            <a:r>
              <a:rPr lang="en-US" b="1" dirty="0"/>
              <a:t>17. Des </a:t>
            </a:r>
            <a:r>
              <a:rPr lang="en-US" b="1" dirty="0" err="1"/>
              <a:t>animaux</a:t>
            </a:r>
            <a:r>
              <a:rPr lang="en-US" b="1" dirty="0"/>
              <a:t> </a:t>
            </a:r>
            <a:r>
              <a:rPr lang="en-US" b="1" dirty="0" err="1"/>
              <a:t>dressés</a:t>
            </a:r>
            <a:r>
              <a:rPr lang="en-US" b="1" dirty="0"/>
              <a:t> pour aider les </a:t>
            </a:r>
            <a:r>
              <a:rPr lang="en-US" b="1" dirty="0" err="1"/>
              <a:t>personnes</a:t>
            </a:r>
            <a:r>
              <a:rPr lang="en-US" b="1" dirty="0"/>
              <a:t> </a:t>
            </a:r>
            <a:r>
              <a:rPr lang="en-US" b="1" dirty="0" err="1"/>
              <a:t>handicapées</a:t>
            </a:r>
            <a:r>
              <a:rPr lang="en-US" b="1" dirty="0"/>
              <a:t>.</a:t>
            </a:r>
            <a:r>
              <a:rPr lang="en-US" dirty="0"/>
              <a:t>
Les </a:t>
            </a:r>
            <a:r>
              <a:rPr lang="en-US" dirty="0" err="1"/>
              <a:t>animaux</a:t>
            </a:r>
            <a:r>
              <a:rPr lang="en-US" dirty="0"/>
              <a:t> </a:t>
            </a:r>
            <a:r>
              <a:rPr lang="en-US" dirty="0" err="1"/>
              <a:t>d’assistance</a:t>
            </a:r>
            <a:r>
              <a:rPr lang="en-US" dirty="0"/>
              <a:t> </a:t>
            </a:r>
            <a:r>
              <a:rPr lang="en-US" dirty="0" err="1"/>
              <a:t>apprennent</a:t>
            </a:r>
            <a:r>
              <a:rPr lang="en-US" dirty="0"/>
              <a:t> à </a:t>
            </a:r>
            <a:r>
              <a:rPr lang="en-US" dirty="0" err="1"/>
              <a:t>effectuer</a:t>
            </a:r>
            <a:r>
              <a:rPr lang="en-US" dirty="0"/>
              <a:t> des </a:t>
            </a:r>
            <a:r>
              <a:rPr lang="en-US" dirty="0" err="1"/>
              <a:t>activités</a:t>
            </a:r>
            <a:r>
              <a:rPr lang="en-US" dirty="0"/>
              <a:t> </a:t>
            </a:r>
            <a:r>
              <a:rPr lang="en-US" dirty="0" err="1"/>
              <a:t>spécifiques</a:t>
            </a:r>
            <a:r>
              <a:rPr lang="en-US" dirty="0"/>
              <a:t> pour les </a:t>
            </a:r>
            <a:r>
              <a:rPr lang="en-US" dirty="0" err="1"/>
              <a:t>personnes</a:t>
            </a:r>
            <a:r>
              <a:rPr lang="en-US" dirty="0"/>
              <a:t> </a:t>
            </a:r>
            <a:r>
              <a:rPr lang="en-US" dirty="0" err="1"/>
              <a:t>handicapées</a:t>
            </a:r>
            <a:r>
              <a:rPr lang="en-US" dirty="0"/>
              <a:t>. Il </a:t>
            </a:r>
            <a:r>
              <a:rPr lang="en-US" dirty="0" err="1"/>
              <a:t>peut</a:t>
            </a:r>
            <a:r>
              <a:rPr lang="en-US" dirty="0"/>
              <a:t> </a:t>
            </a:r>
            <a:r>
              <a:rPr lang="en-US" dirty="0" err="1"/>
              <a:t>s’agir</a:t>
            </a:r>
            <a:r>
              <a:rPr lang="en-US" dirty="0"/>
              <a:t> </a:t>
            </a:r>
            <a:r>
              <a:rPr lang="en-US" dirty="0" err="1"/>
              <a:t>d’animaux</a:t>
            </a:r>
            <a:r>
              <a:rPr lang="en-US" dirty="0"/>
              <a:t> qui </a:t>
            </a:r>
            <a:r>
              <a:rPr lang="en-US" dirty="0" err="1"/>
              <a:t>servent</a:t>
            </a:r>
            <a:r>
              <a:rPr lang="en-US" dirty="0"/>
              <a:t> de guides aux </a:t>
            </a:r>
            <a:r>
              <a:rPr lang="en-US" dirty="0" err="1"/>
              <a:t>personnes</a:t>
            </a:r>
            <a:r>
              <a:rPr lang="en-US" dirty="0"/>
              <a:t> </a:t>
            </a:r>
            <a:r>
              <a:rPr lang="en-US" dirty="0" err="1"/>
              <a:t>malvoyantes</a:t>
            </a:r>
            <a:r>
              <a:rPr lang="en-US" dirty="0"/>
              <a:t>, </a:t>
            </a:r>
            <a:r>
              <a:rPr lang="en-US" dirty="0" err="1"/>
              <a:t>d’animaux</a:t>
            </a:r>
            <a:r>
              <a:rPr lang="en-US" dirty="0"/>
              <a:t> qui </a:t>
            </a:r>
            <a:r>
              <a:rPr lang="en-US" dirty="0" err="1"/>
              <a:t>aident</a:t>
            </a:r>
            <a:r>
              <a:rPr lang="en-US" dirty="0"/>
              <a:t> à </a:t>
            </a:r>
            <a:r>
              <a:rPr lang="en-US" dirty="0" err="1"/>
              <a:t>tirer</a:t>
            </a:r>
            <a:r>
              <a:rPr lang="en-US" dirty="0"/>
              <a:t> des fauteuils </a:t>
            </a:r>
            <a:r>
              <a:rPr lang="en-US" dirty="0" err="1"/>
              <a:t>roulants</a:t>
            </a:r>
            <a:r>
              <a:rPr lang="en-US" dirty="0"/>
              <a:t> </a:t>
            </a:r>
            <a:r>
              <a:rPr lang="en-US" dirty="0" err="1"/>
              <a:t>ou</a:t>
            </a:r>
            <a:r>
              <a:rPr lang="en-US" dirty="0"/>
              <a:t> </a:t>
            </a:r>
            <a:r>
              <a:rPr lang="en-US" dirty="0" err="1"/>
              <a:t>d’animaux</a:t>
            </a:r>
            <a:r>
              <a:rPr lang="en-US" dirty="0"/>
              <a:t> qui </a:t>
            </a:r>
            <a:r>
              <a:rPr lang="en-US" dirty="0" err="1"/>
              <a:t>récupèrent</a:t>
            </a:r>
            <a:r>
              <a:rPr lang="en-US" dirty="0"/>
              <a:t> des </a:t>
            </a:r>
            <a:r>
              <a:rPr lang="en-US" dirty="0" err="1"/>
              <a:t>objets</a:t>
            </a:r>
            <a:r>
              <a:rPr lang="en-US" dirty="0"/>
              <a:t> </a:t>
            </a:r>
            <a:r>
              <a:rPr lang="en-US" dirty="0" err="1"/>
              <a:t>tombés</a:t>
            </a:r>
            <a:r>
              <a:rPr lang="en-US" dirty="0"/>
              <a:t>. À </a:t>
            </a:r>
            <a:r>
              <a:rPr lang="en-US" dirty="0" err="1"/>
              <a:t>l’occasion</a:t>
            </a:r>
            <a:r>
              <a:rPr lang="en-US" dirty="0"/>
              <a:t>, le </a:t>
            </a:r>
            <a:r>
              <a:rPr lang="en-US" dirty="0" err="1"/>
              <a:t>terme</a:t>
            </a:r>
            <a:r>
              <a:rPr lang="en-US" dirty="0"/>
              <a:t> « animal » </a:t>
            </a:r>
            <a:r>
              <a:rPr lang="en-US" dirty="0" err="1"/>
              <a:t>est</a:t>
            </a:r>
            <a:r>
              <a:rPr lang="en-US" dirty="0"/>
              <a:t> </a:t>
            </a:r>
            <a:r>
              <a:rPr lang="en-US" dirty="0" err="1"/>
              <a:t>préféré</a:t>
            </a:r>
            <a:r>
              <a:rPr lang="en-US" dirty="0"/>
              <a:t> à </a:t>
            </a:r>
            <a:r>
              <a:rPr lang="en-US" dirty="0" err="1"/>
              <a:t>celui</a:t>
            </a:r>
            <a:r>
              <a:rPr lang="en-US" dirty="0"/>
              <a:t> de « </a:t>
            </a:r>
            <a:r>
              <a:rPr lang="en-US" dirty="0" err="1"/>
              <a:t>chien</a:t>
            </a:r>
            <a:r>
              <a:rPr lang="en-US" dirty="0"/>
              <a:t> » pour </a:t>
            </a:r>
            <a:r>
              <a:rPr lang="en-US" dirty="0" err="1"/>
              <a:t>incorporer</a:t>
            </a:r>
            <a:r>
              <a:rPr lang="en-US" dirty="0"/>
              <a:t> </a:t>
            </a:r>
            <a:r>
              <a:rPr lang="en-US" dirty="0" err="1"/>
              <a:t>d’autres</a:t>
            </a:r>
            <a:r>
              <a:rPr lang="en-US" dirty="0"/>
              <a:t> </a:t>
            </a:r>
            <a:r>
              <a:rPr lang="en-US" dirty="0" err="1"/>
              <a:t>catégories</a:t>
            </a:r>
            <a:r>
              <a:rPr lang="en-US" dirty="0"/>
              <a:t> </a:t>
            </a:r>
            <a:r>
              <a:rPr lang="en-US" dirty="0" err="1"/>
              <a:t>d’animaux</a:t>
            </a:r>
            <a:r>
              <a:rPr lang="en-US" dirty="0"/>
              <a:t> qui </a:t>
            </a:r>
            <a:r>
              <a:rPr lang="en-US" dirty="0" err="1"/>
              <a:t>fournissent</a:t>
            </a:r>
            <a:r>
              <a:rPr lang="en-US" dirty="0"/>
              <a:t> des services </a:t>
            </a:r>
            <a:r>
              <a:rPr lang="en-US" dirty="0" err="1"/>
              <a:t>comparables</a:t>
            </a:r>
            <a:r>
              <a:rPr lang="en-US" dirty="0"/>
              <a:t>. Par </a:t>
            </a:r>
            <a:r>
              <a:rPr lang="en-US" dirty="0" err="1"/>
              <a:t>exemple</a:t>
            </a:r>
            <a:r>
              <a:rPr lang="en-US" dirty="0"/>
              <a:t>, des singes </a:t>
            </a:r>
            <a:r>
              <a:rPr lang="en-US" dirty="0" err="1"/>
              <a:t>capucins</a:t>
            </a:r>
            <a:r>
              <a:rPr lang="en-US" dirty="0"/>
              <a:t> </a:t>
            </a:r>
            <a:r>
              <a:rPr lang="en-US" dirty="0" err="1"/>
              <a:t>ont</a:t>
            </a:r>
            <a:r>
              <a:rPr lang="en-US" dirty="0"/>
              <a:t> </a:t>
            </a:r>
            <a:r>
              <a:rPr lang="en-US" dirty="0" err="1"/>
              <a:t>été</a:t>
            </a:r>
            <a:r>
              <a:rPr lang="en-US" dirty="0"/>
              <a:t> </a:t>
            </a:r>
            <a:r>
              <a:rPr lang="en-US" dirty="0" err="1"/>
              <a:t>dressés</a:t>
            </a:r>
            <a:r>
              <a:rPr lang="en-US" dirty="0"/>
              <a:t> pour aider les </a:t>
            </a:r>
            <a:r>
              <a:rPr lang="en-US" dirty="0" err="1"/>
              <a:t>personnes</a:t>
            </a:r>
            <a:r>
              <a:rPr lang="en-US" dirty="0"/>
              <a:t> </a:t>
            </a:r>
            <a:r>
              <a:rPr lang="en-US" dirty="0" err="1"/>
              <a:t>handicapées</a:t>
            </a:r>
            <a:r>
              <a:rPr lang="en-US" dirty="0"/>
              <a:t> physiques à </a:t>
            </a:r>
            <a:r>
              <a:rPr lang="en-US" dirty="0" err="1"/>
              <a:t>mener</a:t>
            </a:r>
            <a:r>
              <a:rPr lang="en-US" dirty="0"/>
              <a:t> à bien </a:t>
            </a:r>
            <a:r>
              <a:rPr lang="en-US" dirty="0" err="1"/>
              <a:t>leurs</a:t>
            </a:r>
            <a:r>
              <a:rPr lang="en-US" dirty="0"/>
              <a:t> </a:t>
            </a:r>
            <a:r>
              <a:rPr lang="en-US" dirty="0" err="1"/>
              <a:t>activités</a:t>
            </a:r>
            <a:r>
              <a:rPr lang="en-US" dirty="0"/>
              <a:t> </a:t>
            </a:r>
            <a:r>
              <a:rPr lang="en-US" dirty="0" err="1"/>
              <a:t>quotidiennes</a:t>
            </a:r>
            <a:r>
              <a:rPr lang="en-US" dirty="0"/>
              <a:t>. </a:t>
            </a:r>
            <a:r>
              <a:rPr lang="en-US" dirty="0" err="1"/>
              <a:t>D’autres</a:t>
            </a:r>
            <a:r>
              <a:rPr lang="en-US" dirty="0"/>
              <a:t> </a:t>
            </a:r>
            <a:r>
              <a:rPr lang="en-US" dirty="0" err="1"/>
              <a:t>créatures</a:t>
            </a:r>
            <a:r>
              <a:rPr lang="en-US" dirty="0"/>
              <a:t> qui </a:t>
            </a:r>
            <a:r>
              <a:rPr lang="en-US" dirty="0" err="1"/>
              <a:t>peuvent</a:t>
            </a:r>
            <a:r>
              <a:rPr lang="en-US" dirty="0"/>
              <a:t> </a:t>
            </a:r>
            <a:r>
              <a:rPr lang="en-US" dirty="0" err="1"/>
              <a:t>être</a:t>
            </a:r>
            <a:r>
              <a:rPr lang="en-US" dirty="0"/>
              <a:t> </a:t>
            </a:r>
            <a:r>
              <a:rPr lang="en-US" dirty="0" err="1"/>
              <a:t>dressées</a:t>
            </a:r>
            <a:r>
              <a:rPr lang="en-US" dirty="0"/>
              <a:t> </a:t>
            </a:r>
            <a:r>
              <a:rPr lang="en-US" dirty="0" err="1"/>
              <a:t>ou</a:t>
            </a:r>
            <a:r>
              <a:rPr lang="en-US" dirty="0"/>
              <a:t> </a:t>
            </a:r>
            <a:r>
              <a:rPr lang="en-US" dirty="0" err="1"/>
              <a:t>utilisées</a:t>
            </a:r>
            <a:r>
              <a:rPr lang="en-US" dirty="0"/>
              <a:t> pour </a:t>
            </a:r>
            <a:r>
              <a:rPr lang="en-US" dirty="0" err="1"/>
              <a:t>apporter</a:t>
            </a:r>
            <a:r>
              <a:rPr lang="en-US" dirty="0"/>
              <a:t> du </a:t>
            </a:r>
            <a:r>
              <a:rPr lang="en-US" dirty="0" err="1"/>
              <a:t>réconfort</a:t>
            </a:r>
            <a:r>
              <a:rPr lang="en-US" dirty="0"/>
              <a:t> </a:t>
            </a:r>
            <a:r>
              <a:rPr lang="en-US" dirty="0" err="1"/>
              <a:t>sont</a:t>
            </a:r>
            <a:r>
              <a:rPr lang="en-US" dirty="0"/>
              <a:t> les perroquets, les </a:t>
            </a:r>
            <a:r>
              <a:rPr lang="en-US" dirty="0" err="1"/>
              <a:t>furets</a:t>
            </a:r>
            <a:r>
              <a:rPr lang="en-US" dirty="0"/>
              <a:t> et les </a:t>
            </a:r>
            <a:r>
              <a:rPr lang="en-US" dirty="0" err="1"/>
              <a:t>chevaux</a:t>
            </a:r>
            <a:r>
              <a:rPr lang="en-US" dirty="0"/>
              <a:t>.</a:t>
            </a:r>
            <a:endParaRPr dirty="0"/>
          </a:p>
        </p:txBody>
      </p:sp>
      <p:sp>
        <p:nvSpPr>
          <p:cNvPr id="526" name="Google Shape;526;p38"/>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n-US" sz="6000" dirty="0">
                <a:latin typeface="Lexend Medium"/>
                <a:ea typeface="Lexend Medium"/>
                <a:cs typeface="Lexend Medium"/>
                <a:sym typeface="Lexend Medium"/>
              </a:rPr>
              <a:t>Termes </a:t>
            </a:r>
            <a:r>
              <a:rPr lang="en-US" sz="6000" dirty="0" err="1">
                <a:latin typeface="Lexend Medium"/>
                <a:ea typeface="Lexend Medium"/>
                <a:cs typeface="Lexend Medium"/>
                <a:sym typeface="Lexend Medium"/>
              </a:rPr>
              <a:t>nécessitant</a:t>
            </a:r>
            <a:r>
              <a:rPr lang="en-US" sz="6000" dirty="0">
                <a:latin typeface="Lexend Medium"/>
                <a:ea typeface="Lexend Medium"/>
                <a:cs typeface="Lexend Medium"/>
                <a:sym typeface="Lexend Medium"/>
              </a:rPr>
              <a:t> des </a:t>
            </a:r>
            <a:r>
              <a:rPr lang="en-US" sz="6000" dirty="0" err="1">
                <a:latin typeface="Lexend Medium"/>
                <a:ea typeface="Lexend Medium"/>
                <a:cs typeface="Lexend Medium"/>
                <a:sym typeface="Lexend Medium"/>
              </a:rPr>
              <a:t>précisions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linguistiques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supplémentaires</a:t>
            </a:r>
            <a:endParaRPr sz="6000" dirty="0">
              <a:latin typeface="Lexend Medium"/>
              <a:ea typeface="Lexend Medium"/>
              <a:cs typeface="Lexend Medium"/>
              <a:sym typeface="Lexend Medium"/>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9"/>
          <p:cNvSpPr txBox="1">
            <a:spLocks noGrp="1"/>
          </p:cNvSpPr>
          <p:nvPr>
            <p:ph type="body" idx="4294967295"/>
          </p:nvPr>
        </p:nvSpPr>
        <p:spPr>
          <a:xfrm>
            <a:off x="3105584" y="2967507"/>
            <a:ext cx="20152500" cy="9114600"/>
          </a:xfrm>
          <a:prstGeom prst="rect">
            <a:avLst/>
          </a:prstGeom>
          <a:noFill/>
          <a:ln>
            <a:noFill/>
          </a:ln>
        </p:spPr>
        <p:txBody>
          <a:bodyPr spcFirstLastPara="1" wrap="square" lIns="50800" tIns="50800" rIns="50800" bIns="50800" anchor="t" anchorCtr="0">
            <a:normAutofit fontScale="92500" lnSpcReduction="10000"/>
          </a:bodyPr>
          <a:lstStyle/>
          <a:p>
            <a:pPr marL="0" lvl="0" indent="0">
              <a:lnSpc>
                <a:spcPct val="150000"/>
              </a:lnSpc>
              <a:spcBef>
                <a:spcPts val="0"/>
              </a:spcBef>
              <a:buClr>
                <a:srgbClr val="000000"/>
              </a:buClr>
              <a:buSzPts val="6400"/>
              <a:buNone/>
            </a:pPr>
            <a:r>
              <a:rPr lang="en-US" b="1" dirty="0"/>
              <a:t>18. Étude de la langue des </a:t>
            </a:r>
            <a:r>
              <a:rPr lang="en-US" b="1" dirty="0" err="1"/>
              <a:t>signes</a:t>
            </a:r>
            <a:r>
              <a:rPr lang="en-US" b="1" dirty="0"/>
              <a:t> et de la langue des </a:t>
            </a:r>
            <a:r>
              <a:rPr lang="en-US" b="1" dirty="0" err="1"/>
              <a:t>signes</a:t>
            </a:r>
            <a:r>
              <a:rPr lang="en-US" b="1" dirty="0"/>
              <a:t> </a:t>
            </a:r>
            <a:r>
              <a:rPr lang="en-US" b="1" dirty="0" err="1"/>
              <a:t>internationale</a:t>
            </a:r>
            <a:r>
              <a:rPr lang="en-US" dirty="0"/>
              <a:t>
Les </a:t>
            </a:r>
            <a:r>
              <a:rPr lang="en-US" dirty="0" err="1"/>
              <a:t>langues</a:t>
            </a:r>
            <a:r>
              <a:rPr lang="en-US" dirty="0"/>
              <a:t> des </a:t>
            </a:r>
            <a:r>
              <a:rPr lang="en-US" dirty="0" err="1"/>
              <a:t>signes</a:t>
            </a:r>
            <a:r>
              <a:rPr lang="en-US" dirty="0"/>
              <a:t> de </a:t>
            </a:r>
            <a:r>
              <a:rPr lang="en-US" dirty="0" err="1"/>
              <a:t>différentes</a:t>
            </a:r>
            <a:r>
              <a:rPr lang="en-US" dirty="0"/>
              <a:t> </a:t>
            </a:r>
            <a:r>
              <a:rPr lang="en-US" dirty="0" err="1"/>
              <a:t>régions</a:t>
            </a:r>
            <a:r>
              <a:rPr lang="en-US" dirty="0"/>
              <a:t> </a:t>
            </a:r>
            <a:r>
              <a:rPr lang="en-US" dirty="0" err="1"/>
              <a:t>ont</a:t>
            </a:r>
            <a:r>
              <a:rPr lang="en-US" dirty="0"/>
              <a:t> des </a:t>
            </a:r>
            <a:r>
              <a:rPr lang="en-US" dirty="0" err="1"/>
              <a:t>caractéristiques</a:t>
            </a:r>
            <a:r>
              <a:rPr lang="en-US" dirty="0"/>
              <a:t> </a:t>
            </a:r>
            <a:r>
              <a:rPr lang="en-US" dirty="0" err="1"/>
              <a:t>uniques</a:t>
            </a:r>
            <a:r>
              <a:rPr lang="en-US" dirty="0"/>
              <a:t> et ne </a:t>
            </a:r>
            <a:r>
              <a:rPr lang="en-US" dirty="0" err="1"/>
              <a:t>sont</a:t>
            </a:r>
            <a:r>
              <a:rPr lang="en-US" dirty="0"/>
              <a:t> pas </a:t>
            </a:r>
            <a:r>
              <a:rPr lang="en-US" dirty="0" err="1"/>
              <a:t>mutuellement</a:t>
            </a:r>
            <a:r>
              <a:rPr lang="en-US" dirty="0"/>
              <a:t> </a:t>
            </a:r>
            <a:r>
              <a:rPr lang="en-US" dirty="0" err="1"/>
              <a:t>intelligibles</a:t>
            </a:r>
            <a:r>
              <a:rPr lang="en-US" dirty="0"/>
              <a:t>. La langue des </a:t>
            </a:r>
            <a:r>
              <a:rPr lang="en-US" dirty="0" err="1"/>
              <a:t>signes</a:t>
            </a:r>
            <a:r>
              <a:rPr lang="en-US" dirty="0"/>
              <a:t> </a:t>
            </a:r>
            <a:r>
              <a:rPr lang="en-US" dirty="0" err="1"/>
              <a:t>mexicaine</a:t>
            </a:r>
            <a:r>
              <a:rPr lang="en-US" dirty="0"/>
              <a:t> et la langue des </a:t>
            </a:r>
            <a:r>
              <a:rPr lang="en-US" dirty="0" err="1"/>
              <a:t>signes</a:t>
            </a:r>
            <a:r>
              <a:rPr lang="en-US" dirty="0"/>
              <a:t> </a:t>
            </a:r>
            <a:r>
              <a:rPr lang="en-US" dirty="0" err="1"/>
              <a:t>lituanienne</a:t>
            </a:r>
            <a:r>
              <a:rPr lang="en-US" dirty="0"/>
              <a:t> ne </a:t>
            </a:r>
            <a:r>
              <a:rPr lang="en-US" dirty="0" err="1"/>
              <a:t>sont</a:t>
            </a:r>
            <a:r>
              <a:rPr lang="en-US" dirty="0"/>
              <a:t> que </a:t>
            </a:r>
            <a:r>
              <a:rPr lang="en-US" dirty="0" err="1"/>
              <a:t>quelques</a:t>
            </a:r>
            <a:r>
              <a:rPr lang="en-US" dirty="0"/>
              <a:t> </a:t>
            </a:r>
            <a:r>
              <a:rPr lang="en-US" dirty="0" err="1"/>
              <a:t>exemples</a:t>
            </a:r>
            <a:r>
              <a:rPr lang="en-US" dirty="0"/>
              <a:t> de </a:t>
            </a:r>
            <a:r>
              <a:rPr lang="en-US" dirty="0" err="1"/>
              <a:t>langues</a:t>
            </a:r>
            <a:r>
              <a:rPr lang="en-US" dirty="0"/>
              <a:t> des </a:t>
            </a:r>
            <a:r>
              <a:rPr lang="en-US" dirty="0" err="1"/>
              <a:t>signes</a:t>
            </a:r>
            <a:r>
              <a:rPr lang="en-US" dirty="0"/>
              <a:t>. </a:t>
            </a:r>
            <a:r>
              <a:rPr lang="en-US" dirty="0" err="1"/>
              <a:t>Certains</a:t>
            </a:r>
            <a:r>
              <a:rPr lang="en-US" dirty="0"/>
              <a:t> pays, </a:t>
            </a:r>
            <a:r>
              <a:rPr lang="en-US" dirty="0" err="1"/>
              <a:t>comme</a:t>
            </a:r>
            <a:r>
              <a:rPr lang="en-US" dirty="0"/>
              <a:t> le Canada, </a:t>
            </a:r>
            <a:r>
              <a:rPr lang="en-US" dirty="0" err="1"/>
              <a:t>ont</a:t>
            </a:r>
            <a:r>
              <a:rPr lang="en-US" dirty="0"/>
              <a:t> de </a:t>
            </a:r>
            <a:r>
              <a:rPr lang="en-US" dirty="0" err="1"/>
              <a:t>nombreuses</a:t>
            </a:r>
            <a:r>
              <a:rPr lang="en-US" dirty="0"/>
              <a:t> </a:t>
            </a:r>
            <a:r>
              <a:rPr lang="en-US" dirty="0" err="1"/>
              <a:t>langues</a:t>
            </a:r>
            <a:r>
              <a:rPr lang="en-US" dirty="0"/>
              <a:t> des </a:t>
            </a:r>
            <a:r>
              <a:rPr lang="en-US" dirty="0" err="1"/>
              <a:t>signes</a:t>
            </a:r>
            <a:r>
              <a:rPr lang="en-US" dirty="0"/>
              <a:t>. </a:t>
            </a:r>
            <a:r>
              <a:rPr lang="en-US" dirty="0" err="1"/>
              <a:t>Lorsque</a:t>
            </a:r>
            <a:r>
              <a:rPr lang="en-US" dirty="0"/>
              <a:t> </a:t>
            </a:r>
            <a:r>
              <a:rPr lang="en-US" dirty="0" err="1"/>
              <a:t>l’on</a:t>
            </a:r>
            <a:r>
              <a:rPr lang="en-US" dirty="0"/>
              <a:t> </a:t>
            </a:r>
            <a:r>
              <a:rPr lang="en-US" dirty="0" err="1"/>
              <a:t>discute</a:t>
            </a:r>
            <a:r>
              <a:rPr lang="en-US" dirty="0"/>
              <a:t> de </a:t>
            </a:r>
            <a:r>
              <a:rPr lang="en-US" dirty="0" err="1"/>
              <a:t>ces</a:t>
            </a:r>
            <a:r>
              <a:rPr lang="en-US" dirty="0"/>
              <a:t> </a:t>
            </a:r>
            <a:r>
              <a:rPr lang="en-US" dirty="0" err="1"/>
              <a:t>langues</a:t>
            </a:r>
            <a:r>
              <a:rPr lang="en-US" dirty="0"/>
              <a:t> </a:t>
            </a:r>
            <a:r>
              <a:rPr lang="en-US" dirty="0" err="1"/>
              <a:t>particulières</a:t>
            </a:r>
            <a:r>
              <a:rPr lang="en-US" dirty="0"/>
              <a:t>, il </a:t>
            </a:r>
            <a:r>
              <a:rPr lang="en-US" dirty="0" err="1"/>
              <a:t>est</a:t>
            </a:r>
            <a:r>
              <a:rPr lang="en-US" dirty="0"/>
              <a:t> </a:t>
            </a:r>
            <a:r>
              <a:rPr lang="en-US" dirty="0" err="1"/>
              <a:t>nécessaire</a:t>
            </a:r>
            <a:r>
              <a:rPr lang="en-US" dirty="0"/>
              <a:t> de </a:t>
            </a:r>
            <a:r>
              <a:rPr lang="en-US" dirty="0" err="1"/>
              <a:t>mettre</a:t>
            </a:r>
            <a:r>
              <a:rPr lang="en-US" dirty="0"/>
              <a:t> </a:t>
            </a:r>
            <a:r>
              <a:rPr lang="en-US" dirty="0" err="1"/>
              <a:t>une</a:t>
            </a:r>
            <a:r>
              <a:rPr lang="en-US" dirty="0"/>
              <a:t> majuscule à </a:t>
            </a:r>
            <a:r>
              <a:rPr lang="en-US" dirty="0" err="1"/>
              <a:t>chaque</a:t>
            </a:r>
            <a:r>
              <a:rPr lang="en-US" dirty="0"/>
              <a:t> mot dans </a:t>
            </a:r>
            <a:r>
              <a:rPr lang="en-US" dirty="0" err="1"/>
              <a:t>leurs</a:t>
            </a:r>
            <a:r>
              <a:rPr lang="en-US" dirty="0"/>
              <a:t> </a:t>
            </a:r>
            <a:r>
              <a:rPr lang="en-US" dirty="0" err="1"/>
              <a:t>noms</a:t>
            </a:r>
            <a:r>
              <a:rPr lang="en-US" dirty="0"/>
              <a:t>.
Bien </a:t>
            </a:r>
            <a:r>
              <a:rPr lang="en-US" dirty="0" err="1"/>
              <a:t>qu’il</a:t>
            </a:r>
            <a:r>
              <a:rPr lang="en-US" dirty="0"/>
              <a:t> </a:t>
            </a:r>
            <a:r>
              <a:rPr lang="en-US" dirty="0" err="1"/>
              <a:t>n’existe</a:t>
            </a:r>
            <a:r>
              <a:rPr lang="en-US" dirty="0"/>
              <a:t> pas de langue des </a:t>
            </a:r>
            <a:r>
              <a:rPr lang="en-US" dirty="0" err="1"/>
              <a:t>signes</a:t>
            </a:r>
            <a:r>
              <a:rPr lang="en-US" dirty="0"/>
              <a:t> </a:t>
            </a:r>
            <a:r>
              <a:rPr lang="en-US" dirty="0" err="1"/>
              <a:t>internationale</a:t>
            </a:r>
            <a:r>
              <a:rPr lang="en-US" dirty="0"/>
              <a:t>, il </a:t>
            </a:r>
            <a:r>
              <a:rPr lang="en-US" dirty="0" err="1"/>
              <a:t>existe</a:t>
            </a:r>
            <a:r>
              <a:rPr lang="en-US" dirty="0"/>
              <a:t> un type de communication </a:t>
            </a:r>
            <a:r>
              <a:rPr lang="en-US" dirty="0" err="1"/>
              <a:t>connu</a:t>
            </a:r>
            <a:r>
              <a:rPr lang="en-US" dirty="0"/>
              <a:t> sous le nom de langue des </a:t>
            </a:r>
            <a:r>
              <a:rPr lang="en-US" dirty="0" err="1"/>
              <a:t>signes</a:t>
            </a:r>
            <a:r>
              <a:rPr lang="en-US" dirty="0"/>
              <a:t> </a:t>
            </a:r>
            <a:r>
              <a:rPr lang="en-US" dirty="0" err="1"/>
              <a:t>internationale</a:t>
            </a:r>
            <a:r>
              <a:rPr lang="en-US" dirty="0"/>
              <a:t>. La </a:t>
            </a:r>
            <a:r>
              <a:rPr lang="en-US" dirty="0" err="1"/>
              <a:t>signalisation</a:t>
            </a:r>
            <a:r>
              <a:rPr lang="en-US" dirty="0"/>
              <a:t> </a:t>
            </a:r>
            <a:r>
              <a:rPr lang="en-US" dirty="0" err="1"/>
              <a:t>internationale</a:t>
            </a:r>
            <a:r>
              <a:rPr lang="en-US" dirty="0"/>
              <a:t> </a:t>
            </a:r>
            <a:r>
              <a:rPr lang="en-US" dirty="0" err="1"/>
              <a:t>est</a:t>
            </a:r>
            <a:r>
              <a:rPr lang="en-US" dirty="0"/>
              <a:t> un </a:t>
            </a:r>
            <a:r>
              <a:rPr lang="en-US" dirty="0" err="1"/>
              <a:t>système</a:t>
            </a:r>
            <a:r>
              <a:rPr lang="en-US" dirty="0"/>
              <a:t> </a:t>
            </a:r>
            <a:r>
              <a:rPr lang="en-US" dirty="0" err="1"/>
              <a:t>normalisé</a:t>
            </a:r>
            <a:r>
              <a:rPr lang="en-US" dirty="0"/>
              <a:t> de </a:t>
            </a:r>
            <a:r>
              <a:rPr lang="en-US" dirty="0" err="1"/>
              <a:t>signes</a:t>
            </a:r>
            <a:r>
              <a:rPr lang="en-US" dirty="0"/>
              <a:t> qui </a:t>
            </a:r>
            <a:r>
              <a:rPr lang="en-US" dirty="0" err="1"/>
              <a:t>est</a:t>
            </a:r>
            <a:r>
              <a:rPr lang="en-US" dirty="0"/>
              <a:t> </a:t>
            </a:r>
            <a:r>
              <a:rPr lang="en-US" dirty="0" err="1"/>
              <a:t>utilisé</a:t>
            </a:r>
            <a:r>
              <a:rPr lang="en-US" dirty="0"/>
              <a:t> </a:t>
            </a:r>
            <a:r>
              <a:rPr lang="en-US" dirty="0" err="1"/>
              <a:t>lorsque</a:t>
            </a:r>
            <a:r>
              <a:rPr lang="en-US" dirty="0"/>
              <a:t> des </a:t>
            </a:r>
            <a:r>
              <a:rPr lang="en-US" dirty="0" err="1"/>
              <a:t>personnes</a:t>
            </a:r>
            <a:r>
              <a:rPr lang="en-US" dirty="0"/>
              <a:t> </a:t>
            </a:r>
            <a:r>
              <a:rPr lang="en-US" dirty="0" err="1"/>
              <a:t>sourdes</a:t>
            </a:r>
            <a:r>
              <a:rPr lang="en-US" dirty="0"/>
              <a:t> de </a:t>
            </a:r>
            <a:r>
              <a:rPr lang="en-US" dirty="0" err="1"/>
              <a:t>différents</a:t>
            </a:r>
            <a:r>
              <a:rPr lang="en-US" dirty="0"/>
              <a:t> pays se </a:t>
            </a:r>
            <a:r>
              <a:rPr lang="en-US" dirty="0" err="1"/>
              <a:t>réunissent</a:t>
            </a:r>
            <a:r>
              <a:rPr lang="en-US" dirty="0"/>
              <a:t> à </a:t>
            </a:r>
            <a:r>
              <a:rPr lang="en-US" dirty="0" err="1"/>
              <a:t>différentes</a:t>
            </a:r>
            <a:r>
              <a:rPr lang="en-US" dirty="0"/>
              <a:t> occasions. </a:t>
            </a:r>
            <a:r>
              <a:rPr lang="en-US" dirty="0" err="1"/>
              <a:t>Ainsi</a:t>
            </a:r>
            <a:r>
              <a:rPr lang="en-US" dirty="0"/>
              <a:t>, nous </a:t>
            </a:r>
            <a:r>
              <a:rPr lang="en-US" dirty="0" err="1"/>
              <a:t>disons</a:t>
            </a:r>
            <a:r>
              <a:rPr lang="en-US" dirty="0"/>
              <a:t> que </a:t>
            </a:r>
            <a:r>
              <a:rPr lang="en-US" dirty="0" err="1"/>
              <a:t>l’ONU</a:t>
            </a:r>
            <a:r>
              <a:rPr lang="en-US" dirty="0"/>
              <a:t> assure </a:t>
            </a:r>
            <a:r>
              <a:rPr lang="en-US" dirty="0" err="1"/>
              <a:t>l’interprétation</a:t>
            </a:r>
            <a:r>
              <a:rPr lang="en-US" dirty="0"/>
              <a:t> des </a:t>
            </a:r>
            <a:r>
              <a:rPr lang="en-US" dirty="0" err="1"/>
              <a:t>signes</a:t>
            </a:r>
            <a:r>
              <a:rPr lang="en-US" dirty="0"/>
              <a:t> </a:t>
            </a:r>
            <a:r>
              <a:rPr lang="en-US" dirty="0" err="1"/>
              <a:t>internationaux</a:t>
            </a:r>
            <a:r>
              <a:rPr lang="en-US" dirty="0"/>
              <a:t>, </a:t>
            </a:r>
            <a:r>
              <a:rPr lang="en-US" dirty="0" err="1"/>
              <a:t>en</a:t>
            </a:r>
            <a:r>
              <a:rPr lang="en-US" dirty="0"/>
              <a:t> </a:t>
            </a:r>
            <a:r>
              <a:rPr lang="en-US" dirty="0" err="1"/>
              <a:t>s’abstenant</a:t>
            </a:r>
            <a:r>
              <a:rPr lang="en-US" dirty="0"/>
              <a:t> de les </a:t>
            </a:r>
            <a:r>
              <a:rPr lang="en-US" dirty="0" err="1"/>
              <a:t>étiqueter</a:t>
            </a:r>
            <a:r>
              <a:rPr lang="en-US" dirty="0"/>
              <a:t> </a:t>
            </a:r>
            <a:r>
              <a:rPr lang="en-US" dirty="0" err="1"/>
              <a:t>comme</a:t>
            </a:r>
            <a:r>
              <a:rPr lang="en-US" dirty="0"/>
              <a:t> </a:t>
            </a:r>
            <a:r>
              <a:rPr lang="en-US" dirty="0" err="1"/>
              <a:t>une</a:t>
            </a:r>
            <a:r>
              <a:rPr lang="en-US" dirty="0"/>
              <a:t> langue </a:t>
            </a:r>
            <a:r>
              <a:rPr lang="en-US" dirty="0" err="1"/>
              <a:t>distincte</a:t>
            </a:r>
            <a:r>
              <a:rPr lang="en-US" dirty="0"/>
              <a:t>.</a:t>
            </a:r>
            <a:endParaRPr dirty="0"/>
          </a:p>
        </p:txBody>
      </p:sp>
      <p:sp>
        <p:nvSpPr>
          <p:cNvPr id="532" name="Google Shape;532;p39"/>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n-US" sz="6000" dirty="0">
                <a:latin typeface="Lexend Medium"/>
                <a:ea typeface="Lexend Medium"/>
                <a:cs typeface="Lexend Medium"/>
                <a:sym typeface="Lexend Medium"/>
              </a:rPr>
              <a:t>Termes </a:t>
            </a:r>
            <a:r>
              <a:rPr lang="en-US" sz="6000" dirty="0" err="1">
                <a:latin typeface="Lexend Medium"/>
                <a:ea typeface="Lexend Medium"/>
                <a:cs typeface="Lexend Medium"/>
                <a:sym typeface="Lexend Medium"/>
              </a:rPr>
              <a:t>nécessitant</a:t>
            </a:r>
            <a:r>
              <a:rPr lang="en-US" sz="6000" dirty="0">
                <a:latin typeface="Lexend Medium"/>
                <a:ea typeface="Lexend Medium"/>
                <a:cs typeface="Lexend Medium"/>
                <a:sym typeface="Lexend Medium"/>
              </a:rPr>
              <a:t> des </a:t>
            </a:r>
            <a:r>
              <a:rPr lang="en-US" sz="6000" dirty="0" err="1">
                <a:latin typeface="Lexend Medium"/>
                <a:ea typeface="Lexend Medium"/>
                <a:cs typeface="Lexend Medium"/>
                <a:sym typeface="Lexend Medium"/>
              </a:rPr>
              <a:t>précisions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linguistiques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supplémentaires</a:t>
            </a:r>
            <a:endParaRPr sz="6000" dirty="0">
              <a:latin typeface="Lexend Medium"/>
              <a:ea typeface="Lexend Medium"/>
              <a:cs typeface="Lexend Medium"/>
              <a:sym typeface="Lexend Medium"/>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40"/>
          <p:cNvSpPr txBox="1">
            <a:spLocks noGrp="1"/>
          </p:cNvSpPr>
          <p:nvPr>
            <p:ph type="body" idx="4294967295"/>
          </p:nvPr>
        </p:nvSpPr>
        <p:spPr>
          <a:xfrm>
            <a:off x="3105584" y="3071725"/>
            <a:ext cx="17827646" cy="7847400"/>
          </a:xfrm>
          <a:prstGeom prst="rect">
            <a:avLst/>
          </a:prstGeom>
          <a:noFill/>
          <a:ln>
            <a:noFill/>
          </a:ln>
        </p:spPr>
        <p:txBody>
          <a:bodyPr spcFirstLastPara="1" wrap="square" lIns="50800" tIns="50800" rIns="50800" bIns="50800" anchor="t" anchorCtr="0">
            <a:normAutofit/>
          </a:bodyPr>
          <a:lstStyle/>
          <a:p>
            <a:pPr marL="0" lvl="0" indent="0">
              <a:lnSpc>
                <a:spcPct val="150000"/>
              </a:lnSpc>
              <a:spcBef>
                <a:spcPts val="0"/>
              </a:spcBef>
              <a:buClr>
                <a:srgbClr val="000000"/>
              </a:buClr>
              <a:buSzPts val="5500"/>
              <a:buNone/>
            </a:pPr>
            <a:r>
              <a:rPr lang="en-US" b="1" dirty="0"/>
              <a:t>19. </a:t>
            </a:r>
            <a:r>
              <a:rPr lang="en-US" b="1" dirty="0" err="1"/>
              <a:t>Comparaison</a:t>
            </a:r>
            <a:r>
              <a:rPr lang="en-US" b="1" dirty="0"/>
              <a:t> entre la </a:t>
            </a:r>
            <a:r>
              <a:rPr lang="en-US" b="1" dirty="0" err="1"/>
              <a:t>déficience</a:t>
            </a:r>
            <a:r>
              <a:rPr lang="en-US" b="1" dirty="0"/>
              <a:t> </a:t>
            </a:r>
            <a:r>
              <a:rPr lang="en-US" b="1" dirty="0" err="1"/>
              <a:t>visuelle</a:t>
            </a:r>
            <a:r>
              <a:rPr lang="en-US" b="1" dirty="0"/>
              <a:t> et la </a:t>
            </a:r>
            <a:r>
              <a:rPr lang="en-US" b="1" dirty="0" err="1"/>
              <a:t>cécité</a:t>
            </a:r>
            <a:r>
              <a:rPr lang="en-US" dirty="0"/>
              <a:t>
Le </a:t>
            </a:r>
            <a:r>
              <a:rPr lang="en-US" dirty="0" err="1"/>
              <a:t>terme</a:t>
            </a:r>
            <a:r>
              <a:rPr lang="en-US" dirty="0"/>
              <a:t> « </a:t>
            </a:r>
            <a:r>
              <a:rPr lang="en-US" dirty="0" err="1"/>
              <a:t>déficience</a:t>
            </a:r>
            <a:r>
              <a:rPr lang="en-US" dirty="0"/>
              <a:t> </a:t>
            </a:r>
            <a:r>
              <a:rPr lang="en-US" dirty="0" err="1"/>
              <a:t>visuelle</a:t>
            </a:r>
            <a:r>
              <a:rPr lang="en-US" dirty="0"/>
              <a:t> » </a:t>
            </a:r>
            <a:r>
              <a:rPr lang="en-US" dirty="0" err="1"/>
              <a:t>ou</a:t>
            </a:r>
            <a:r>
              <a:rPr lang="en-US" dirty="0"/>
              <a:t> « </a:t>
            </a:r>
            <a:r>
              <a:rPr lang="en-US" dirty="0" err="1"/>
              <a:t>déficience</a:t>
            </a:r>
            <a:r>
              <a:rPr lang="en-US" dirty="0"/>
              <a:t> </a:t>
            </a:r>
            <a:r>
              <a:rPr lang="en-US" dirty="0" err="1"/>
              <a:t>visuelle</a:t>
            </a:r>
            <a:r>
              <a:rPr lang="en-US" dirty="0"/>
              <a:t> » </a:t>
            </a:r>
            <a:r>
              <a:rPr lang="en-US" dirty="0" err="1"/>
              <a:t>recouvre</a:t>
            </a:r>
            <a:r>
              <a:rPr lang="en-US" dirty="0"/>
              <a:t> un large </a:t>
            </a:r>
            <a:r>
              <a:rPr lang="en-US" dirty="0" err="1"/>
              <a:t>éventail</a:t>
            </a:r>
            <a:r>
              <a:rPr lang="en-US" dirty="0"/>
              <a:t> de conditions </a:t>
            </a:r>
            <a:r>
              <a:rPr lang="en-US" dirty="0" err="1"/>
              <a:t>visuelles</a:t>
            </a:r>
            <a:r>
              <a:rPr lang="en-US" dirty="0"/>
              <a:t> </a:t>
            </a:r>
            <a:r>
              <a:rPr lang="en-US" dirty="0" err="1"/>
              <a:t>dont</a:t>
            </a:r>
            <a:r>
              <a:rPr lang="en-US" dirty="0"/>
              <a:t> la </a:t>
            </a:r>
            <a:r>
              <a:rPr lang="en-US" dirty="0" err="1"/>
              <a:t>cécité</a:t>
            </a:r>
            <a:r>
              <a:rPr lang="en-US" dirty="0"/>
              <a:t> </a:t>
            </a:r>
            <a:r>
              <a:rPr lang="en-US" dirty="0" err="1"/>
              <a:t>n’est</a:t>
            </a:r>
            <a:r>
              <a:rPr lang="en-US" dirty="0"/>
              <a:t> que </a:t>
            </a:r>
            <a:r>
              <a:rPr lang="en-US" dirty="0" err="1"/>
              <a:t>l’une</a:t>
            </a:r>
            <a:r>
              <a:rPr lang="en-US" dirty="0"/>
              <a:t> </a:t>
            </a:r>
            <a:r>
              <a:rPr lang="en-US" dirty="0" err="1"/>
              <a:t>d’entre</a:t>
            </a:r>
            <a:r>
              <a:rPr lang="en-US" dirty="0"/>
              <a:t> </a:t>
            </a:r>
            <a:r>
              <a:rPr lang="en-US" dirty="0" err="1"/>
              <a:t>elles</a:t>
            </a:r>
            <a:r>
              <a:rPr lang="en-US" dirty="0"/>
              <a:t>, </a:t>
            </a:r>
            <a:r>
              <a:rPr lang="en-US" dirty="0" err="1"/>
              <a:t>donc</a:t>
            </a:r>
            <a:r>
              <a:rPr lang="en-US" dirty="0"/>
              <a:t> </a:t>
            </a:r>
            <a:r>
              <a:rPr lang="en-US" dirty="0" err="1"/>
              <a:t>ces</a:t>
            </a:r>
            <a:r>
              <a:rPr lang="en-US" dirty="0"/>
              <a:t> deux </a:t>
            </a:r>
            <a:r>
              <a:rPr lang="en-US" dirty="0" err="1"/>
              <a:t>termes</a:t>
            </a:r>
            <a:r>
              <a:rPr lang="en-US" dirty="0"/>
              <a:t> ne </a:t>
            </a:r>
            <a:r>
              <a:rPr lang="en-US" dirty="0" err="1"/>
              <a:t>sont</a:t>
            </a:r>
            <a:r>
              <a:rPr lang="en-US" dirty="0"/>
              <a:t> pas </a:t>
            </a:r>
            <a:r>
              <a:rPr lang="en-US" dirty="0" err="1"/>
              <a:t>synonymes</a:t>
            </a:r>
            <a:r>
              <a:rPr lang="en-US" dirty="0"/>
              <a:t>.</a:t>
            </a:r>
            <a:endParaRPr dirty="0"/>
          </a:p>
        </p:txBody>
      </p:sp>
      <p:sp>
        <p:nvSpPr>
          <p:cNvPr id="538" name="Google Shape;538;p40"/>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n-US" sz="6000" dirty="0">
                <a:latin typeface="Lexend Medium"/>
                <a:ea typeface="Lexend Medium"/>
                <a:cs typeface="Lexend Medium"/>
                <a:sym typeface="Lexend Medium"/>
              </a:rPr>
              <a:t>Termes </a:t>
            </a:r>
            <a:r>
              <a:rPr lang="en-US" sz="6000" dirty="0" err="1">
                <a:latin typeface="Lexend Medium"/>
                <a:ea typeface="Lexend Medium"/>
                <a:cs typeface="Lexend Medium"/>
                <a:sym typeface="Lexend Medium"/>
              </a:rPr>
              <a:t>nécessitant</a:t>
            </a:r>
            <a:r>
              <a:rPr lang="en-US" sz="6000" dirty="0">
                <a:latin typeface="Lexend Medium"/>
                <a:ea typeface="Lexend Medium"/>
                <a:cs typeface="Lexend Medium"/>
                <a:sym typeface="Lexend Medium"/>
              </a:rPr>
              <a:t> des </a:t>
            </a:r>
            <a:r>
              <a:rPr lang="en-US" sz="6000" dirty="0" err="1">
                <a:latin typeface="Lexend Medium"/>
                <a:ea typeface="Lexend Medium"/>
                <a:cs typeface="Lexend Medium"/>
                <a:sym typeface="Lexend Medium"/>
              </a:rPr>
              <a:t>précisions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linguistiques</a:t>
            </a:r>
            <a:r>
              <a:rPr lang="en-US" sz="6000" dirty="0">
                <a:latin typeface="Lexend Medium"/>
                <a:ea typeface="Lexend Medium"/>
                <a:cs typeface="Lexend Medium"/>
                <a:sym typeface="Lexend Medium"/>
              </a:rPr>
              <a:t> </a:t>
            </a:r>
            <a:r>
              <a:rPr lang="en-US" sz="6000" dirty="0" err="1">
                <a:latin typeface="Lexend Medium"/>
                <a:ea typeface="Lexend Medium"/>
                <a:cs typeface="Lexend Medium"/>
                <a:sym typeface="Lexend Medium"/>
              </a:rPr>
              <a:t>supplémentaires</a:t>
            </a:r>
            <a:endParaRPr sz="6000" dirty="0">
              <a:latin typeface="Lexend Medium"/>
              <a:ea typeface="Lexend Medium"/>
              <a:cs typeface="Lexend Medium"/>
              <a:sym typeface="Lexend Medium"/>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41"/>
          <p:cNvSpPr txBox="1">
            <a:spLocks noGrp="1"/>
          </p:cNvSpPr>
          <p:nvPr>
            <p:ph type="body" idx="4294967295"/>
          </p:nvPr>
        </p:nvSpPr>
        <p:spPr>
          <a:xfrm>
            <a:off x="3105584" y="3440243"/>
            <a:ext cx="19060500" cy="8871500"/>
          </a:xfrm>
          <a:prstGeom prst="rect">
            <a:avLst/>
          </a:prstGeom>
          <a:noFill/>
          <a:ln>
            <a:noFill/>
          </a:ln>
        </p:spPr>
        <p:txBody>
          <a:bodyPr spcFirstLastPara="1" wrap="square" lIns="50800" tIns="50800" rIns="50800" bIns="50800" anchor="t" anchorCtr="0">
            <a:normAutofit/>
          </a:bodyPr>
          <a:lstStyle/>
          <a:p>
            <a:pPr lvl="0">
              <a:lnSpc>
                <a:spcPct val="100000"/>
              </a:lnSpc>
              <a:spcBef>
                <a:spcPts val="0"/>
              </a:spcBef>
            </a:pPr>
            <a:r>
              <a:rPr lang="en-US" dirty="0"/>
              <a:t>Le </a:t>
            </a:r>
            <a:r>
              <a:rPr lang="en-US" dirty="0" err="1"/>
              <a:t>pouvoir</a:t>
            </a:r>
            <a:r>
              <a:rPr lang="en-US" dirty="0"/>
              <a:t> du mot se </a:t>
            </a:r>
            <a:r>
              <a:rPr lang="en-US" dirty="0" err="1"/>
              <a:t>reflète</a:t>
            </a:r>
            <a:r>
              <a:rPr lang="en-US" dirty="0"/>
              <a:t> dans le </a:t>
            </a:r>
            <a:r>
              <a:rPr lang="en-US" dirty="0" err="1"/>
              <a:t>comportement</a:t>
            </a:r>
            <a:r>
              <a:rPr lang="en-US" dirty="0"/>
              <a:t> </a:t>
            </a:r>
            <a:r>
              <a:rPr lang="en-US" dirty="0" err="1"/>
              <a:t>humain</a:t>
            </a:r>
            <a:r>
              <a:rPr lang="en-US" dirty="0"/>
              <a:t> par le </a:t>
            </a:r>
            <a:r>
              <a:rPr lang="en-US" dirty="0" err="1"/>
              <a:t>biais</a:t>
            </a:r>
            <a:r>
              <a:rPr lang="en-US" dirty="0"/>
              <a:t> de </a:t>
            </a:r>
            <a:r>
              <a:rPr lang="en-US" dirty="0" err="1"/>
              <a:t>réactions</a:t>
            </a:r>
            <a:r>
              <a:rPr lang="en-US" dirty="0"/>
              <a:t> </a:t>
            </a:r>
            <a:r>
              <a:rPr lang="en-US" dirty="0" err="1"/>
              <a:t>physiologiques</a:t>
            </a:r>
            <a:r>
              <a:rPr lang="en-US" dirty="0"/>
              <a:t> </a:t>
            </a:r>
            <a:r>
              <a:rPr lang="en-US" dirty="0" err="1"/>
              <a:t>déterminées</a:t>
            </a:r>
            <a:r>
              <a:rPr lang="en-US" dirty="0"/>
              <a:t> par les </a:t>
            </a:r>
            <a:r>
              <a:rPr lang="en-US" dirty="0" err="1"/>
              <a:t>effets</a:t>
            </a:r>
            <a:r>
              <a:rPr lang="en-US" dirty="0"/>
              <a:t> </a:t>
            </a:r>
            <a:r>
              <a:rPr lang="en-US" dirty="0" err="1"/>
              <a:t>biochimiques</a:t>
            </a:r>
            <a:r>
              <a:rPr lang="en-US" dirty="0"/>
              <a:t> directs </a:t>
            </a:r>
            <a:r>
              <a:rPr lang="en-US" dirty="0" err="1"/>
              <a:t>qu’un</a:t>
            </a:r>
            <a:r>
              <a:rPr lang="en-US" dirty="0"/>
              <a:t> mot a sur le </a:t>
            </a:r>
            <a:r>
              <a:rPr lang="en-US" dirty="0" err="1"/>
              <a:t>cerveau</a:t>
            </a:r>
            <a:r>
              <a:rPr lang="en-US" dirty="0"/>
              <a:t> </a:t>
            </a:r>
            <a:r>
              <a:rPr lang="en-US" dirty="0" err="1"/>
              <a:t>humain</a:t>
            </a:r>
            <a:r>
              <a:rPr lang="en-US" dirty="0"/>
              <a:t>. (identifiable par le « </a:t>
            </a:r>
            <a:r>
              <a:rPr lang="en-US" dirty="0" err="1"/>
              <a:t>détecteur</a:t>
            </a:r>
            <a:r>
              <a:rPr lang="en-US" dirty="0"/>
              <a:t> de </a:t>
            </a:r>
            <a:r>
              <a:rPr lang="en-US" dirty="0" err="1"/>
              <a:t>mensonges</a:t>
            </a:r>
            <a:r>
              <a:rPr lang="en-US" dirty="0"/>
              <a:t> »)
Afin de faire adopter un certain </a:t>
            </a:r>
            <a:r>
              <a:rPr lang="en-US" dirty="0" err="1"/>
              <a:t>comportement</a:t>
            </a:r>
            <a:r>
              <a:rPr lang="en-US" dirty="0"/>
              <a:t> à </a:t>
            </a:r>
            <a:r>
              <a:rPr lang="en-US" dirty="0" err="1"/>
              <a:t>une</a:t>
            </a:r>
            <a:r>
              <a:rPr lang="en-US" dirty="0"/>
              <a:t> </a:t>
            </a:r>
            <a:r>
              <a:rPr lang="en-US" dirty="0" err="1"/>
              <a:t>personne</a:t>
            </a:r>
            <a:r>
              <a:rPr lang="en-US" dirty="0"/>
              <a:t>, nous devons </a:t>
            </a:r>
            <a:r>
              <a:rPr lang="en-US" dirty="0" err="1"/>
              <a:t>créer</a:t>
            </a:r>
            <a:r>
              <a:rPr lang="en-US" dirty="0"/>
              <a:t> </a:t>
            </a:r>
            <a:r>
              <a:rPr lang="en-US" dirty="0" err="1"/>
              <a:t>une</a:t>
            </a:r>
            <a:r>
              <a:rPr lang="en-US" dirty="0"/>
              <a:t> </a:t>
            </a:r>
            <a:r>
              <a:rPr lang="en-US" dirty="0" err="1"/>
              <a:t>certaine</a:t>
            </a:r>
            <a:r>
              <a:rPr lang="en-US" dirty="0"/>
              <a:t> </a:t>
            </a:r>
            <a:r>
              <a:rPr lang="en-US" dirty="0" err="1"/>
              <a:t>humeur</a:t>
            </a:r>
            <a:r>
              <a:rPr lang="en-US" dirty="0"/>
              <a:t>, </a:t>
            </a:r>
            <a:r>
              <a:rPr lang="en-US" dirty="0" err="1"/>
              <a:t>l’état</a:t>
            </a:r>
            <a:r>
              <a:rPr lang="en-US" dirty="0"/>
              <a:t> </a:t>
            </a:r>
            <a:r>
              <a:rPr lang="en-US" dirty="0" err="1"/>
              <a:t>psychologique</a:t>
            </a:r>
            <a:r>
              <a:rPr lang="en-US" dirty="0"/>
              <a:t> </a:t>
            </a:r>
            <a:r>
              <a:rPr lang="en-US" dirty="0" err="1"/>
              <a:t>préféré</a:t>
            </a:r>
            <a:r>
              <a:rPr lang="en-US" dirty="0"/>
              <a:t> pour </a:t>
            </a:r>
            <a:r>
              <a:rPr lang="en-US" dirty="0" err="1"/>
              <a:t>cette</a:t>
            </a:r>
            <a:r>
              <a:rPr lang="en-US" dirty="0"/>
              <a:t> action. 
Un mot </a:t>
            </a:r>
            <a:r>
              <a:rPr lang="en-US" dirty="0" err="1"/>
              <a:t>peut</a:t>
            </a:r>
            <a:r>
              <a:rPr lang="en-US" dirty="0"/>
              <a:t> nous faire </a:t>
            </a:r>
            <a:r>
              <a:rPr lang="en-US" dirty="0" err="1"/>
              <a:t>rire</a:t>
            </a:r>
            <a:r>
              <a:rPr lang="en-US" dirty="0"/>
              <a:t> </a:t>
            </a:r>
            <a:r>
              <a:rPr lang="en-US" dirty="0" err="1"/>
              <a:t>ou</a:t>
            </a:r>
            <a:r>
              <a:rPr lang="en-US" dirty="0"/>
              <a:t> </a:t>
            </a:r>
            <a:r>
              <a:rPr lang="en-US" dirty="0" err="1"/>
              <a:t>pleurer</a:t>
            </a:r>
            <a:r>
              <a:rPr lang="en-US" dirty="0"/>
              <a:t> sans </a:t>
            </a:r>
            <a:r>
              <a:rPr lang="en-US" dirty="0" err="1"/>
              <a:t>arrêt</a:t>
            </a:r>
            <a:r>
              <a:rPr lang="en-US" dirty="0"/>
              <a:t>, nous faire </a:t>
            </a:r>
            <a:r>
              <a:rPr lang="en-US" dirty="0" err="1"/>
              <a:t>rêver</a:t>
            </a:r>
            <a:r>
              <a:rPr lang="en-US" dirty="0"/>
              <a:t> </a:t>
            </a:r>
            <a:r>
              <a:rPr lang="en-US" dirty="0" err="1"/>
              <a:t>ou</a:t>
            </a:r>
            <a:r>
              <a:rPr lang="en-US" dirty="0"/>
              <a:t> </a:t>
            </a:r>
            <a:r>
              <a:rPr lang="en-US" dirty="0" err="1"/>
              <a:t>souffrir</a:t>
            </a:r>
            <a:r>
              <a:rPr lang="en-US" dirty="0"/>
              <a:t>.</a:t>
            </a:r>
          </a:p>
          <a:p>
            <a:pPr marL="0" lvl="0" indent="0">
              <a:lnSpc>
                <a:spcPct val="100000"/>
              </a:lnSpc>
              <a:spcBef>
                <a:spcPts val="0"/>
              </a:spcBef>
              <a:buNone/>
            </a:pPr>
            <a:endParaRPr lang="en-US" sz="4000" b="1" dirty="0"/>
          </a:p>
          <a:p>
            <a:pPr marL="0" lvl="0" indent="0">
              <a:lnSpc>
                <a:spcPct val="100000"/>
              </a:lnSpc>
              <a:spcBef>
                <a:spcPts val="0"/>
              </a:spcBef>
              <a:buNone/>
            </a:pPr>
            <a:r>
              <a:rPr lang="en-US" b="1" dirty="0" err="1"/>
              <a:t>Mécanismes</a:t>
            </a:r>
            <a:r>
              <a:rPr lang="en-US" b="1" dirty="0"/>
              <a:t> </a:t>
            </a:r>
            <a:r>
              <a:rPr lang="en-US" b="1" dirty="0" err="1"/>
              <a:t>pragmatiques</a:t>
            </a:r>
            <a:r>
              <a:rPr lang="en-US" b="1" dirty="0"/>
              <a:t> :</a:t>
            </a:r>
          </a:p>
          <a:p>
            <a:pPr marL="571500" indent="-571500">
              <a:lnSpc>
                <a:spcPct val="100000"/>
              </a:lnSpc>
              <a:spcBef>
                <a:spcPts val="0"/>
              </a:spcBef>
            </a:pPr>
            <a:r>
              <a:rPr lang="en-US" dirty="0" err="1"/>
              <a:t>Étiquettes</a:t>
            </a:r>
            <a:r>
              <a:rPr lang="en-US" dirty="0"/>
              <a:t> : </a:t>
            </a:r>
            <a:r>
              <a:rPr lang="en-US" dirty="0" err="1"/>
              <a:t>étiquetez</a:t>
            </a:r>
            <a:r>
              <a:rPr lang="en-US" dirty="0"/>
              <a:t> les mots pour </a:t>
            </a:r>
            <a:r>
              <a:rPr lang="en-US" dirty="0" err="1"/>
              <a:t>nos</a:t>
            </a:r>
            <a:r>
              <a:rPr lang="en-US" dirty="0"/>
              <a:t> </a:t>
            </a:r>
            <a:r>
              <a:rPr lang="en-US" dirty="0" err="1"/>
              <a:t>émotions</a:t>
            </a:r>
            <a:r>
              <a:rPr lang="en-US" dirty="0"/>
              <a:t>, passions et sentiments.
Images : mots qui </a:t>
            </a:r>
            <a:r>
              <a:rPr lang="en-US" dirty="0" err="1"/>
              <a:t>signifient</a:t>
            </a:r>
            <a:r>
              <a:rPr lang="en-US" dirty="0"/>
              <a:t> </a:t>
            </a:r>
            <a:r>
              <a:rPr lang="en-US" dirty="0" err="1"/>
              <a:t>directement</a:t>
            </a:r>
            <a:r>
              <a:rPr lang="en-US" dirty="0"/>
              <a:t> </a:t>
            </a:r>
            <a:r>
              <a:rPr lang="en-US" dirty="0" err="1"/>
              <a:t>une</a:t>
            </a:r>
            <a:r>
              <a:rPr lang="en-US" dirty="0"/>
              <a:t> image </a:t>
            </a:r>
            <a:r>
              <a:rPr lang="en-US" dirty="0" err="1"/>
              <a:t>mentale</a:t>
            </a:r>
            <a:r>
              <a:rPr lang="en-US" dirty="0"/>
              <a:t>. 
Associations : significations </a:t>
            </a:r>
            <a:r>
              <a:rPr lang="en-US" dirty="0" err="1"/>
              <a:t>spontanées</a:t>
            </a:r>
            <a:r>
              <a:rPr lang="en-US" dirty="0"/>
              <a:t> chez </a:t>
            </a:r>
            <a:r>
              <a:rPr lang="en-US" dirty="0" err="1"/>
              <a:t>une</a:t>
            </a:r>
            <a:r>
              <a:rPr lang="en-US" dirty="0"/>
              <a:t> </a:t>
            </a:r>
            <a:r>
              <a:rPr lang="en-US" dirty="0" err="1"/>
              <a:t>personne</a:t>
            </a:r>
            <a:r>
              <a:rPr lang="en-US" dirty="0"/>
              <a:t> sous </a:t>
            </a:r>
            <a:r>
              <a:rPr lang="en-US" dirty="0" err="1"/>
              <a:t>l’influence</a:t>
            </a:r>
            <a:r>
              <a:rPr lang="en-US" dirty="0"/>
              <a:t> d’un mot.
Information </a:t>
            </a:r>
            <a:r>
              <a:rPr lang="en-US" dirty="0" err="1"/>
              <a:t>parallèle</a:t>
            </a:r>
            <a:r>
              <a:rPr lang="en-US" dirty="0"/>
              <a:t> : information sur </a:t>
            </a:r>
            <a:r>
              <a:rPr lang="en-US" dirty="0" err="1"/>
              <a:t>l’orateur</a:t>
            </a:r>
            <a:r>
              <a:rPr lang="en-US" dirty="0"/>
              <a:t> à travers les mots </a:t>
            </a:r>
            <a:r>
              <a:rPr lang="en-US" dirty="0" err="1"/>
              <a:t>utilisés</a:t>
            </a:r>
            <a:r>
              <a:rPr lang="en-US" dirty="0"/>
              <a:t>.</a:t>
            </a:r>
            <a:endParaRPr sz="4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42"/>
          <p:cNvSpPr txBox="1">
            <a:spLocks noGrp="1"/>
          </p:cNvSpPr>
          <p:nvPr>
            <p:ph type="body" idx="1"/>
          </p:nvPr>
        </p:nvSpPr>
        <p:spPr>
          <a:xfrm>
            <a:off x="2801741" y="751114"/>
            <a:ext cx="20544000" cy="1395300"/>
          </a:xfrm>
          <a:prstGeom prst="rect">
            <a:avLst/>
          </a:prstGeom>
          <a:noFill/>
          <a:ln>
            <a:noFill/>
          </a:ln>
        </p:spPr>
        <p:txBody>
          <a:bodyPr spcFirstLastPara="1" wrap="square" lIns="50800" tIns="50800" rIns="50800" bIns="50800" anchor="t" anchorCtr="0">
            <a:noAutofit/>
          </a:bodyPr>
          <a:lstStyle/>
          <a:p>
            <a:pPr marL="0" lvl="0" indent="0">
              <a:lnSpc>
                <a:spcPct val="150000"/>
              </a:lnSpc>
              <a:buClr>
                <a:srgbClr val="000000"/>
              </a:buClr>
              <a:buSzPts val="4800"/>
              <a:buNone/>
            </a:pPr>
            <a:r>
              <a:rPr lang="en-US" dirty="0"/>
              <a:t>Les mots ne </a:t>
            </a:r>
            <a:r>
              <a:rPr lang="en-US" dirty="0" err="1"/>
              <a:t>sont</a:t>
            </a:r>
            <a:r>
              <a:rPr lang="en-US" dirty="0"/>
              <a:t> pas la </a:t>
            </a:r>
            <a:r>
              <a:rPr lang="en-US" dirty="0" err="1"/>
              <a:t>réalité</a:t>
            </a:r>
            <a:r>
              <a:rPr lang="en-US" dirty="0"/>
              <a:t>, </a:t>
            </a:r>
            <a:r>
              <a:rPr lang="en-US" dirty="0" err="1"/>
              <a:t>mais</a:t>
            </a:r>
            <a:r>
              <a:rPr lang="en-US" dirty="0"/>
              <a:t> </a:t>
            </a:r>
            <a:r>
              <a:rPr lang="en-US" dirty="0" err="1"/>
              <a:t>seulement</a:t>
            </a:r>
            <a:r>
              <a:rPr lang="en-US" dirty="0"/>
              <a:t> </a:t>
            </a:r>
            <a:r>
              <a:rPr lang="en-US" dirty="0" err="1"/>
              <a:t>une</a:t>
            </a:r>
            <a:r>
              <a:rPr lang="en-US" dirty="0"/>
              <a:t> expression </a:t>
            </a:r>
            <a:r>
              <a:rPr lang="en-US" dirty="0" err="1"/>
              <a:t>symbolique</a:t>
            </a:r>
            <a:r>
              <a:rPr lang="en-US" dirty="0"/>
              <a:t> </a:t>
            </a:r>
            <a:r>
              <a:rPr lang="en-US" dirty="0" err="1"/>
              <a:t>dont</a:t>
            </a:r>
            <a:r>
              <a:rPr lang="en-US" dirty="0"/>
              <a:t> le </a:t>
            </a:r>
            <a:r>
              <a:rPr lang="en-US" dirty="0" err="1"/>
              <a:t>sens</a:t>
            </a:r>
            <a:r>
              <a:rPr lang="en-US" dirty="0"/>
              <a:t> </a:t>
            </a:r>
            <a:r>
              <a:rPr lang="en-US" dirty="0" err="1"/>
              <a:t>est</a:t>
            </a:r>
            <a:r>
              <a:rPr lang="en-US" dirty="0"/>
              <a:t> </a:t>
            </a:r>
            <a:r>
              <a:rPr lang="en-US" dirty="0" err="1"/>
              <a:t>attribué</a:t>
            </a:r>
            <a:r>
              <a:rPr lang="en-US" dirty="0"/>
              <a:t> à la </a:t>
            </a:r>
            <a:r>
              <a:rPr lang="en-US" dirty="0" err="1"/>
              <a:t>personne</a:t>
            </a:r>
            <a:r>
              <a:rPr lang="en-US" dirty="0"/>
              <a:t>. Un </a:t>
            </a:r>
            <a:r>
              <a:rPr lang="en-US" dirty="0" err="1"/>
              <a:t>même</a:t>
            </a:r>
            <a:r>
              <a:rPr lang="en-US" dirty="0"/>
              <a:t> mot </a:t>
            </a:r>
            <a:r>
              <a:rPr lang="en-US" dirty="0" err="1"/>
              <a:t>peut</a:t>
            </a:r>
            <a:r>
              <a:rPr lang="en-US" dirty="0"/>
              <a:t> </a:t>
            </a:r>
            <a:r>
              <a:rPr lang="en-US" dirty="0" err="1"/>
              <a:t>susciter</a:t>
            </a:r>
            <a:r>
              <a:rPr lang="en-US" dirty="0"/>
              <a:t> des </a:t>
            </a:r>
            <a:r>
              <a:rPr lang="en-US" dirty="0" err="1"/>
              <a:t>humeurs</a:t>
            </a:r>
            <a:r>
              <a:rPr lang="en-US" dirty="0"/>
              <a:t> </a:t>
            </a:r>
            <a:r>
              <a:rPr lang="en-US" dirty="0" err="1"/>
              <a:t>différentes</a:t>
            </a:r>
            <a:r>
              <a:rPr lang="en-US" dirty="0"/>
              <a:t>.</a:t>
            </a:r>
          </a:p>
          <a:p>
            <a:pPr marL="0" lvl="0" indent="0">
              <a:lnSpc>
                <a:spcPct val="150000"/>
              </a:lnSpc>
              <a:buClr>
                <a:srgbClr val="000000"/>
              </a:buClr>
              <a:buSzPts val="4800"/>
              <a:buNone/>
            </a:pPr>
            <a:r>
              <a:rPr lang="en-US" dirty="0"/>
              <a:t>La </a:t>
            </a:r>
            <a:r>
              <a:rPr lang="en-US" dirty="0" err="1"/>
              <a:t>dénotation</a:t>
            </a:r>
            <a:r>
              <a:rPr lang="en-US" dirty="0"/>
              <a:t> fait </a:t>
            </a:r>
            <a:r>
              <a:rPr lang="en-US" dirty="0" err="1"/>
              <a:t>référence</a:t>
            </a:r>
            <a:r>
              <a:rPr lang="en-US" dirty="0"/>
              <a:t> au </a:t>
            </a:r>
            <a:r>
              <a:rPr lang="en-US" dirty="0" err="1"/>
              <a:t>sens</a:t>
            </a:r>
            <a:r>
              <a:rPr lang="en-US" dirty="0"/>
              <a:t> </a:t>
            </a:r>
            <a:r>
              <a:rPr lang="en-US" dirty="0" err="1"/>
              <a:t>commun</a:t>
            </a:r>
            <a:r>
              <a:rPr lang="en-US" dirty="0"/>
              <a:t> </a:t>
            </a:r>
            <a:r>
              <a:rPr lang="en-US" dirty="0" err="1"/>
              <a:t>donné</a:t>
            </a:r>
            <a:r>
              <a:rPr lang="en-US" dirty="0"/>
              <a:t> à un mot par les </a:t>
            </a:r>
            <a:r>
              <a:rPr lang="en-US" dirty="0" err="1"/>
              <a:t>membres</a:t>
            </a:r>
            <a:r>
              <a:rPr lang="en-US" dirty="0"/>
              <a:t> </a:t>
            </a:r>
            <a:r>
              <a:rPr lang="en-US" dirty="0" err="1"/>
              <a:t>d’une</a:t>
            </a:r>
            <a:r>
              <a:rPr lang="en-US" dirty="0"/>
              <a:t> </a:t>
            </a:r>
            <a:r>
              <a:rPr lang="en-US" dirty="0" err="1"/>
              <a:t>communauté</a:t>
            </a:r>
            <a:r>
              <a:rPr lang="en-US" dirty="0"/>
              <a:t>, </a:t>
            </a:r>
            <a:r>
              <a:rPr lang="en-US" dirty="0" err="1"/>
              <a:t>essentiellement</a:t>
            </a:r>
            <a:r>
              <a:rPr lang="en-US" dirty="0"/>
              <a:t> la </a:t>
            </a:r>
            <a:r>
              <a:rPr lang="en-US" dirty="0" err="1"/>
              <a:t>définition</a:t>
            </a:r>
            <a:r>
              <a:rPr lang="en-US" dirty="0"/>
              <a:t> du </a:t>
            </a:r>
            <a:r>
              <a:rPr lang="en-US" dirty="0" err="1"/>
              <a:t>dictionnaire</a:t>
            </a:r>
            <a:r>
              <a:rPr lang="en-US" dirty="0"/>
              <a:t>. 
Dans le </a:t>
            </a:r>
            <a:r>
              <a:rPr lang="en-US" dirty="0" err="1"/>
              <a:t>mouvement</a:t>
            </a:r>
            <a:r>
              <a:rPr lang="en-US" dirty="0"/>
              <a:t> du </a:t>
            </a:r>
            <a:r>
              <a:rPr lang="en-US" dirty="0" err="1"/>
              <a:t>langage</a:t>
            </a:r>
            <a:r>
              <a:rPr lang="en-US" dirty="0"/>
              <a:t>, nous </a:t>
            </a:r>
            <a:r>
              <a:rPr lang="en-US" dirty="0" err="1"/>
              <a:t>identifions</a:t>
            </a:r>
            <a:r>
              <a:rPr lang="en-US" dirty="0"/>
              <a:t> </a:t>
            </a:r>
            <a:r>
              <a:rPr lang="en-US" dirty="0" err="1"/>
              <a:t>une</a:t>
            </a:r>
            <a:r>
              <a:rPr lang="en-US" dirty="0"/>
              <a:t> </a:t>
            </a:r>
            <a:r>
              <a:rPr lang="en-US" dirty="0" err="1"/>
              <a:t>série</a:t>
            </a:r>
            <a:r>
              <a:rPr lang="en-US" dirty="0"/>
              <a:t> de </a:t>
            </a:r>
            <a:r>
              <a:rPr lang="en-US" dirty="0" err="1"/>
              <a:t>correspondances</a:t>
            </a:r>
            <a:r>
              <a:rPr lang="en-US" dirty="0"/>
              <a:t> qui </a:t>
            </a:r>
            <a:r>
              <a:rPr lang="en-US" dirty="0" err="1"/>
              <a:t>défient</a:t>
            </a:r>
            <a:r>
              <a:rPr lang="en-US" dirty="0"/>
              <a:t> la rigueur des mots :</a:t>
            </a:r>
          </a:p>
          <a:p>
            <a:pPr marL="571500" lvl="0" indent="-571500">
              <a:lnSpc>
                <a:spcPct val="100000"/>
              </a:lnSpc>
              <a:buClr>
                <a:srgbClr val="000000"/>
              </a:buClr>
              <a:buSzPts val="4800"/>
              <a:buFont typeface="Arial" panose="020B0604020202020204" pitchFamily="34" charset="0"/>
              <a:buChar char="•"/>
            </a:pPr>
            <a:r>
              <a:rPr lang="en-US" dirty="0" err="1"/>
              <a:t>synonymes</a:t>
            </a:r>
            <a:r>
              <a:rPr lang="en-US" dirty="0"/>
              <a:t> : mots </a:t>
            </a:r>
            <a:r>
              <a:rPr lang="en-US" dirty="0" err="1"/>
              <a:t>dont</a:t>
            </a:r>
            <a:r>
              <a:rPr lang="en-US" dirty="0"/>
              <a:t> la </a:t>
            </a:r>
            <a:r>
              <a:rPr lang="en-US" dirty="0" err="1"/>
              <a:t>forme</a:t>
            </a:r>
            <a:r>
              <a:rPr lang="en-US" dirty="0"/>
              <a:t> </a:t>
            </a:r>
            <a:r>
              <a:rPr lang="en-US" dirty="0" err="1"/>
              <a:t>diffère</a:t>
            </a:r>
            <a:r>
              <a:rPr lang="en-US" dirty="0"/>
              <a:t> </a:t>
            </a:r>
            <a:r>
              <a:rPr lang="en-US" dirty="0" err="1"/>
              <a:t>mais</a:t>
            </a:r>
            <a:r>
              <a:rPr lang="en-US" dirty="0"/>
              <a:t> qui </a:t>
            </a:r>
            <a:r>
              <a:rPr lang="en-US" dirty="0" err="1"/>
              <a:t>ont</a:t>
            </a:r>
            <a:r>
              <a:rPr lang="en-US" dirty="0"/>
              <a:t> un </a:t>
            </a:r>
            <a:r>
              <a:rPr lang="en-US" dirty="0" err="1"/>
              <a:t>sens</a:t>
            </a:r>
            <a:r>
              <a:rPr lang="en-US" dirty="0"/>
              <a:t> </a:t>
            </a:r>
            <a:r>
              <a:rPr lang="en-US" dirty="0" err="1"/>
              <a:t>similaire</a:t>
            </a:r>
            <a:r>
              <a:rPr lang="en-US" dirty="0"/>
              <a:t> </a:t>
            </a:r>
            <a:r>
              <a:rPr lang="en-US" dirty="0" err="1"/>
              <a:t>ou</a:t>
            </a:r>
            <a:r>
              <a:rPr lang="en-US" dirty="0"/>
              <a:t> </a:t>
            </a:r>
            <a:r>
              <a:rPr lang="en-US" dirty="0" err="1"/>
              <a:t>identique</a:t>
            </a:r>
            <a:r>
              <a:rPr lang="en-US" dirty="0"/>
              <a:t> (par </a:t>
            </a:r>
            <a:r>
              <a:rPr lang="en-US" dirty="0" err="1"/>
              <a:t>exemple</a:t>
            </a:r>
            <a:r>
              <a:rPr lang="en-US" dirty="0"/>
              <a:t>, like/similar) ;
</a:t>
            </a:r>
            <a:r>
              <a:rPr lang="en-US" dirty="0" err="1"/>
              <a:t>homonymes</a:t>
            </a:r>
            <a:r>
              <a:rPr lang="en-US" dirty="0"/>
              <a:t> : mots </a:t>
            </a:r>
            <a:r>
              <a:rPr lang="en-US" dirty="0" err="1"/>
              <a:t>ayant</a:t>
            </a:r>
            <a:r>
              <a:rPr lang="en-US" dirty="0"/>
              <a:t> la </a:t>
            </a:r>
            <a:r>
              <a:rPr lang="en-US" dirty="0" err="1"/>
              <a:t>même</a:t>
            </a:r>
            <a:r>
              <a:rPr lang="en-US" dirty="0"/>
              <a:t> </a:t>
            </a:r>
            <a:r>
              <a:rPr lang="en-US" dirty="0" err="1"/>
              <a:t>forme</a:t>
            </a:r>
            <a:r>
              <a:rPr lang="en-US" dirty="0"/>
              <a:t> </a:t>
            </a:r>
            <a:r>
              <a:rPr lang="en-US" dirty="0" err="1"/>
              <a:t>graphique</a:t>
            </a:r>
            <a:r>
              <a:rPr lang="en-US" dirty="0"/>
              <a:t> </a:t>
            </a:r>
            <a:r>
              <a:rPr lang="en-US" dirty="0" err="1"/>
              <a:t>mais</a:t>
            </a:r>
            <a:r>
              <a:rPr lang="en-US" dirty="0"/>
              <a:t> des significations </a:t>
            </a:r>
            <a:r>
              <a:rPr lang="en-US" dirty="0" err="1"/>
              <a:t>totalement</a:t>
            </a:r>
            <a:r>
              <a:rPr lang="en-US" dirty="0"/>
              <a:t> </a:t>
            </a:r>
            <a:r>
              <a:rPr lang="en-US" dirty="0" err="1"/>
              <a:t>différentes</a:t>
            </a:r>
            <a:r>
              <a:rPr lang="en-US" dirty="0"/>
              <a:t> (ex : jolly/ jolly) ;
</a:t>
            </a:r>
            <a:r>
              <a:rPr lang="en-US" dirty="0" err="1"/>
              <a:t>polysémie</a:t>
            </a:r>
            <a:r>
              <a:rPr lang="en-US" dirty="0"/>
              <a:t> : la </a:t>
            </a:r>
            <a:r>
              <a:rPr lang="en-US" dirty="0" err="1"/>
              <a:t>multiplicité</a:t>
            </a:r>
            <a:r>
              <a:rPr lang="en-US" dirty="0"/>
              <a:t> des significations </a:t>
            </a:r>
            <a:r>
              <a:rPr lang="en-US" dirty="0" err="1"/>
              <a:t>qu’un</a:t>
            </a:r>
            <a:r>
              <a:rPr lang="en-US" dirty="0"/>
              <a:t> mot </a:t>
            </a:r>
            <a:r>
              <a:rPr lang="en-US" dirty="0" err="1"/>
              <a:t>peut</a:t>
            </a:r>
            <a:r>
              <a:rPr lang="en-US" dirty="0"/>
              <a:t> </a:t>
            </a:r>
            <a:r>
              <a:rPr lang="en-US" dirty="0" err="1"/>
              <a:t>avoir</a:t>
            </a:r>
            <a:r>
              <a:rPr lang="en-US" dirty="0"/>
              <a:t> (par </a:t>
            </a:r>
            <a:r>
              <a:rPr lang="en-US" dirty="0" err="1"/>
              <a:t>exemple</a:t>
            </a:r>
            <a:r>
              <a:rPr lang="en-US" dirty="0"/>
              <a:t>, le </a:t>
            </a:r>
            <a:r>
              <a:rPr lang="en-US" dirty="0" err="1"/>
              <a:t>verbe</a:t>
            </a:r>
            <a:r>
              <a:rPr lang="en-US" dirty="0"/>
              <a:t> « </a:t>
            </a:r>
            <a:r>
              <a:rPr lang="en-US" dirty="0" err="1"/>
              <a:t>garder</a:t>
            </a:r>
            <a:r>
              <a:rPr lang="en-US" dirty="0"/>
              <a:t> » qui </a:t>
            </a:r>
            <a:r>
              <a:rPr lang="en-US" dirty="0" err="1"/>
              <a:t>en</a:t>
            </a:r>
            <a:r>
              <a:rPr lang="en-US" dirty="0"/>
              <a:t> </a:t>
            </a:r>
            <a:r>
              <a:rPr lang="en-US" dirty="0" err="1"/>
              <a:t>roumain</a:t>
            </a:r>
            <a:r>
              <a:rPr lang="en-US" dirty="0"/>
              <a:t> a 45 significations).</a:t>
            </a:r>
          </a:p>
          <a:p>
            <a:pPr marL="0" lvl="0" indent="0">
              <a:lnSpc>
                <a:spcPct val="150000"/>
              </a:lnSpc>
              <a:buClr>
                <a:srgbClr val="000000"/>
              </a:buClr>
              <a:buSzPts val="4800"/>
              <a:buNone/>
            </a:pPr>
            <a:r>
              <a:rPr lang="en-US" dirty="0"/>
              <a:t>La connotation </a:t>
            </a:r>
            <a:r>
              <a:rPr lang="en-US" dirty="0" err="1"/>
              <a:t>est</a:t>
            </a:r>
            <a:r>
              <a:rPr lang="en-US" dirty="0"/>
              <a:t> le </a:t>
            </a:r>
            <a:r>
              <a:rPr lang="en-US" dirty="0" err="1"/>
              <a:t>sens</a:t>
            </a:r>
            <a:r>
              <a:rPr lang="en-US" dirty="0"/>
              <a:t> </a:t>
            </a:r>
            <a:r>
              <a:rPr lang="en-US" dirty="0" err="1"/>
              <a:t>figuratif</a:t>
            </a:r>
            <a:r>
              <a:rPr lang="en-US" dirty="0"/>
              <a:t> </a:t>
            </a:r>
            <a:r>
              <a:rPr lang="en-US" dirty="0" err="1"/>
              <a:t>attribué</a:t>
            </a:r>
            <a:r>
              <a:rPr lang="en-US" dirty="0"/>
              <a:t> à un mot. </a:t>
            </a:r>
            <a:r>
              <a:rPr lang="en-US" dirty="0" err="1"/>
              <a:t>L’expression</a:t>
            </a:r>
            <a:r>
              <a:rPr lang="en-US" dirty="0"/>
              <a:t> « un esprit </a:t>
            </a:r>
            <a:r>
              <a:rPr lang="en-US" dirty="0" err="1"/>
              <a:t>vif</a:t>
            </a:r>
            <a:r>
              <a:rPr lang="en-US" dirty="0"/>
              <a:t> » ne fait pas </a:t>
            </a:r>
            <a:r>
              <a:rPr lang="en-US" dirty="0" err="1"/>
              <a:t>référence</a:t>
            </a:r>
            <a:r>
              <a:rPr lang="en-US" dirty="0"/>
              <a:t> à un </a:t>
            </a:r>
            <a:r>
              <a:rPr lang="en-US" dirty="0" err="1"/>
              <a:t>système</a:t>
            </a:r>
            <a:r>
              <a:rPr lang="en-US" dirty="0"/>
              <a:t> </a:t>
            </a:r>
            <a:r>
              <a:rPr lang="en-US" dirty="0" err="1"/>
              <a:t>cognitif</a:t>
            </a:r>
            <a:r>
              <a:rPr lang="en-US" dirty="0"/>
              <a:t> </a:t>
            </a:r>
            <a:r>
              <a:rPr lang="en-US" dirty="0" err="1"/>
              <a:t>lié</a:t>
            </a:r>
            <a:r>
              <a:rPr lang="en-US" dirty="0"/>
              <a:t> par un couteau </a:t>
            </a:r>
            <a:r>
              <a:rPr lang="en-US" dirty="0" err="1"/>
              <a:t>tranchant</a:t>
            </a:r>
            <a:r>
              <a:rPr lang="en-US" dirty="0"/>
              <a:t>, </a:t>
            </a:r>
            <a:r>
              <a:rPr lang="en-US" dirty="0" err="1"/>
              <a:t>mais</a:t>
            </a:r>
            <a:r>
              <a:rPr lang="en-US" dirty="0"/>
              <a:t> a la connotation de </a:t>
            </a:r>
            <a:r>
              <a:rPr lang="en-US" dirty="0" err="1"/>
              <a:t>profondeur</a:t>
            </a:r>
            <a:r>
              <a:rPr lang="en-US" dirty="0"/>
              <a:t> de la pensée</a:t>
            </a:r>
            <a:endParaRPr sz="4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43"/>
          <p:cNvSpPr txBox="1">
            <a:spLocks noGrp="1"/>
          </p:cNvSpPr>
          <p:nvPr>
            <p:ph type="body" idx="1"/>
          </p:nvPr>
        </p:nvSpPr>
        <p:spPr>
          <a:xfrm>
            <a:off x="1920000" y="3073266"/>
            <a:ext cx="20544000" cy="1395300"/>
          </a:xfrm>
          <a:prstGeom prst="rect">
            <a:avLst/>
          </a:prstGeom>
          <a:noFill/>
          <a:ln>
            <a:noFill/>
          </a:ln>
        </p:spPr>
        <p:txBody>
          <a:bodyPr spcFirstLastPara="1" wrap="square" lIns="50800" tIns="50800" rIns="50800" bIns="50800" anchor="t" anchorCtr="0">
            <a:noAutofit/>
          </a:bodyPr>
          <a:lstStyle/>
          <a:p>
            <a:pPr marL="609600" lvl="0" indent="-488696">
              <a:lnSpc>
                <a:spcPct val="90000"/>
              </a:lnSpc>
              <a:spcBef>
                <a:spcPts val="4500"/>
              </a:spcBef>
              <a:buFont typeface="Calibri"/>
              <a:buChar char="•"/>
            </a:pPr>
            <a:r>
              <a:rPr lang="en-US" dirty="0"/>
              <a:t>Une étude de la BBC de 2003 sur les faux souvenirs </a:t>
            </a:r>
            <a:r>
              <a:rPr lang="en-US" dirty="0" err="1"/>
              <a:t>activés</a:t>
            </a:r>
            <a:r>
              <a:rPr lang="en-US" dirty="0"/>
              <a:t> </a:t>
            </a:r>
            <a:r>
              <a:rPr lang="en-US" dirty="0" err="1"/>
              <a:t>sélectivement</a:t>
            </a:r>
            <a:r>
              <a:rPr lang="en-US" dirty="0"/>
              <a:t> sous </a:t>
            </a:r>
            <a:r>
              <a:rPr lang="en-US" dirty="0" err="1"/>
              <a:t>l’influence</a:t>
            </a:r>
            <a:r>
              <a:rPr lang="en-US" dirty="0"/>
              <a:t> </a:t>
            </a:r>
            <a:r>
              <a:rPr lang="en-US" dirty="0" err="1"/>
              <a:t>cachée</a:t>
            </a:r>
            <a:r>
              <a:rPr lang="en-US" dirty="0"/>
              <a:t> des mots </a:t>
            </a:r>
            <a:r>
              <a:rPr lang="en-US" dirty="0" err="1"/>
              <a:t>contenus</a:t>
            </a:r>
            <a:r>
              <a:rPr lang="en-US" dirty="0"/>
              <a:t> dans la structure des questions, a </a:t>
            </a:r>
            <a:r>
              <a:rPr lang="en-US" dirty="0" err="1"/>
              <a:t>suggéré</a:t>
            </a:r>
            <a:r>
              <a:rPr lang="en-US" dirty="0"/>
              <a:t> que les participants </a:t>
            </a:r>
            <a:r>
              <a:rPr lang="en-US" dirty="0" err="1"/>
              <a:t>visionnent</a:t>
            </a:r>
            <a:r>
              <a:rPr lang="en-US" dirty="0"/>
              <a:t> 24 images. Parmi les diapositives </a:t>
            </a:r>
            <a:r>
              <a:rPr lang="en-US" dirty="0" err="1"/>
              <a:t>présentées</a:t>
            </a:r>
            <a:r>
              <a:rPr lang="en-US" dirty="0"/>
              <a:t>, il y </a:t>
            </a:r>
            <a:r>
              <a:rPr lang="en-US" dirty="0" err="1"/>
              <a:t>avait</a:t>
            </a:r>
            <a:r>
              <a:rPr lang="en-US" dirty="0"/>
              <a:t> </a:t>
            </a:r>
            <a:r>
              <a:rPr lang="en-US" dirty="0" err="1"/>
              <a:t>une</a:t>
            </a:r>
            <a:r>
              <a:rPr lang="en-US" dirty="0"/>
              <a:t> photo de deux voitures </a:t>
            </a:r>
            <a:r>
              <a:rPr lang="en-US" dirty="0" err="1"/>
              <a:t>en</a:t>
            </a:r>
            <a:r>
              <a:rPr lang="en-US" dirty="0"/>
              <a:t> collision. À la fin, les </a:t>
            </a:r>
            <a:r>
              <a:rPr lang="en-US" dirty="0" err="1"/>
              <a:t>sujets</a:t>
            </a:r>
            <a:r>
              <a:rPr lang="en-US" dirty="0"/>
              <a:t> </a:t>
            </a:r>
            <a:r>
              <a:rPr lang="en-US" dirty="0" err="1"/>
              <a:t>ont</a:t>
            </a:r>
            <a:r>
              <a:rPr lang="en-US" dirty="0"/>
              <a:t> </a:t>
            </a:r>
            <a:r>
              <a:rPr lang="en-US" dirty="0" err="1"/>
              <a:t>été</a:t>
            </a:r>
            <a:r>
              <a:rPr lang="en-US" dirty="0"/>
              <a:t> </a:t>
            </a:r>
            <a:r>
              <a:rPr lang="en-US" dirty="0" err="1"/>
              <a:t>interrogés</a:t>
            </a:r>
            <a:r>
              <a:rPr lang="en-US" dirty="0"/>
              <a:t> de </a:t>
            </a:r>
            <a:r>
              <a:rPr lang="en-US" dirty="0" err="1"/>
              <a:t>différentes</a:t>
            </a:r>
            <a:r>
              <a:rPr lang="en-US" dirty="0"/>
              <a:t> manières. 
On a </a:t>
            </a:r>
            <a:r>
              <a:rPr lang="en-US" dirty="0" err="1"/>
              <a:t>demandé</a:t>
            </a:r>
            <a:r>
              <a:rPr lang="en-US" dirty="0"/>
              <a:t> à </a:t>
            </a:r>
            <a:r>
              <a:rPr lang="en-US" dirty="0" err="1"/>
              <a:t>certains</a:t>
            </a:r>
            <a:r>
              <a:rPr lang="en-US" dirty="0"/>
              <a:t> à quelle </a:t>
            </a:r>
            <a:r>
              <a:rPr lang="en-US" dirty="0" err="1"/>
              <a:t>vitesse</a:t>
            </a:r>
            <a:r>
              <a:rPr lang="en-US" dirty="0"/>
              <a:t> </a:t>
            </a:r>
            <a:r>
              <a:rPr lang="en-US" dirty="0" err="1"/>
              <a:t>ils</a:t>
            </a:r>
            <a:r>
              <a:rPr lang="en-US" dirty="0"/>
              <a:t> </a:t>
            </a:r>
            <a:r>
              <a:rPr lang="en-US" dirty="0" err="1"/>
              <a:t>pensaient</a:t>
            </a:r>
            <a:r>
              <a:rPr lang="en-US" dirty="0"/>
              <a:t> que les voitures qui </a:t>
            </a:r>
            <a:r>
              <a:rPr lang="en-US" dirty="0" err="1"/>
              <a:t>sont</a:t>
            </a:r>
            <a:r>
              <a:rPr lang="en-US" dirty="0"/>
              <a:t> entrées </a:t>
            </a:r>
            <a:r>
              <a:rPr lang="en-US" dirty="0" err="1"/>
              <a:t>en</a:t>
            </a:r>
            <a:r>
              <a:rPr lang="en-US" dirty="0"/>
              <a:t> collision </a:t>
            </a:r>
            <a:r>
              <a:rPr lang="en-US" dirty="0" err="1"/>
              <a:t>allaient</a:t>
            </a:r>
            <a:r>
              <a:rPr lang="en-US" dirty="0"/>
              <a:t> ? On a </a:t>
            </a:r>
            <a:r>
              <a:rPr lang="en-US" dirty="0" err="1"/>
              <a:t>demandé</a:t>
            </a:r>
            <a:r>
              <a:rPr lang="en-US" dirty="0"/>
              <a:t> à </a:t>
            </a:r>
            <a:r>
              <a:rPr lang="en-US" dirty="0" err="1"/>
              <a:t>d’autres</a:t>
            </a:r>
            <a:r>
              <a:rPr lang="en-US" dirty="0"/>
              <a:t> à quelle </a:t>
            </a:r>
            <a:r>
              <a:rPr lang="en-US" dirty="0" err="1"/>
              <a:t>vitesse</a:t>
            </a:r>
            <a:r>
              <a:rPr lang="en-US" dirty="0"/>
              <a:t> </a:t>
            </a:r>
            <a:r>
              <a:rPr lang="en-US" dirty="0" err="1"/>
              <a:t>ils</a:t>
            </a:r>
            <a:r>
              <a:rPr lang="en-US" dirty="0"/>
              <a:t> </a:t>
            </a:r>
            <a:r>
              <a:rPr lang="en-US" dirty="0" err="1"/>
              <a:t>pensaient</a:t>
            </a:r>
            <a:r>
              <a:rPr lang="en-US" dirty="0"/>
              <a:t> que les voitures qui se </a:t>
            </a:r>
            <a:r>
              <a:rPr lang="en-US" dirty="0" err="1"/>
              <a:t>sont</a:t>
            </a:r>
            <a:r>
              <a:rPr lang="en-US" dirty="0"/>
              <a:t> </a:t>
            </a:r>
            <a:r>
              <a:rPr lang="en-US" dirty="0" err="1"/>
              <a:t>percutées</a:t>
            </a:r>
            <a:r>
              <a:rPr lang="en-US" dirty="0"/>
              <a:t> </a:t>
            </a:r>
            <a:r>
              <a:rPr lang="en-US" dirty="0" err="1"/>
              <a:t>allaient</a:t>
            </a:r>
            <a:r>
              <a:rPr lang="en-US" dirty="0"/>
              <a:t>.
Bien que la </a:t>
            </a:r>
            <a:r>
              <a:rPr lang="en-US" dirty="0" err="1"/>
              <a:t>différence</a:t>
            </a:r>
            <a:r>
              <a:rPr lang="en-US" dirty="0"/>
              <a:t> entre les deux questions ne </a:t>
            </a:r>
            <a:r>
              <a:rPr lang="en-US" dirty="0" err="1"/>
              <a:t>réside</a:t>
            </a:r>
            <a:r>
              <a:rPr lang="en-US" dirty="0"/>
              <a:t> que dans le </a:t>
            </a:r>
            <a:r>
              <a:rPr lang="en-US" dirty="0" err="1"/>
              <a:t>remplacement</a:t>
            </a:r>
            <a:r>
              <a:rPr lang="en-US" dirty="0"/>
              <a:t> du </a:t>
            </a:r>
            <a:r>
              <a:rPr lang="en-US" dirty="0" err="1"/>
              <a:t>verbe</a:t>
            </a:r>
            <a:r>
              <a:rPr lang="en-US" dirty="0"/>
              <a:t> (bumped/mashed), </a:t>
            </a:r>
            <a:r>
              <a:rPr lang="en-US" dirty="0" err="1"/>
              <a:t>l’influence</a:t>
            </a:r>
            <a:r>
              <a:rPr lang="en-US" dirty="0"/>
              <a:t> de </a:t>
            </a:r>
            <a:r>
              <a:rPr lang="en-US" dirty="0" err="1"/>
              <a:t>ce</a:t>
            </a:r>
            <a:r>
              <a:rPr lang="en-US" dirty="0"/>
              <a:t> </a:t>
            </a:r>
            <a:r>
              <a:rPr lang="en-US" dirty="0" err="1"/>
              <a:t>changement</a:t>
            </a:r>
            <a:r>
              <a:rPr lang="en-US" dirty="0"/>
              <a:t> a fait que le </a:t>
            </a:r>
            <a:r>
              <a:rPr lang="en-US" dirty="0" err="1"/>
              <a:t>groupe</a:t>
            </a:r>
            <a:r>
              <a:rPr lang="en-US" dirty="0"/>
              <a:t> qui a </a:t>
            </a:r>
            <a:r>
              <a:rPr lang="en-US" dirty="0" err="1"/>
              <a:t>reçu</a:t>
            </a:r>
            <a:r>
              <a:rPr lang="en-US" dirty="0"/>
              <a:t> la </a:t>
            </a:r>
            <a:r>
              <a:rPr lang="en-US" dirty="0" err="1"/>
              <a:t>deuxième</a:t>
            </a:r>
            <a:r>
              <a:rPr lang="en-US" dirty="0"/>
              <a:t> question a </a:t>
            </a:r>
            <a:r>
              <a:rPr lang="en-US" dirty="0" err="1"/>
              <a:t>indiqué</a:t>
            </a:r>
            <a:r>
              <a:rPr lang="en-US" dirty="0"/>
              <a:t> </a:t>
            </a:r>
            <a:r>
              <a:rPr lang="en-US" dirty="0" err="1"/>
              <a:t>en</a:t>
            </a:r>
            <a:r>
              <a:rPr lang="en-US" dirty="0"/>
              <a:t> </a:t>
            </a:r>
            <a:r>
              <a:rPr lang="en-US" dirty="0" err="1"/>
              <a:t>moyenne</a:t>
            </a:r>
            <a:r>
              <a:rPr lang="en-US" dirty="0"/>
              <a:t> </a:t>
            </a:r>
            <a:r>
              <a:rPr lang="en-US" dirty="0" err="1"/>
              <a:t>une</a:t>
            </a:r>
            <a:r>
              <a:rPr lang="en-US" dirty="0"/>
              <a:t> </a:t>
            </a:r>
            <a:r>
              <a:rPr lang="en-US" dirty="0" err="1"/>
              <a:t>vitesse</a:t>
            </a:r>
            <a:r>
              <a:rPr lang="en-US" dirty="0"/>
              <a:t> supérieure de 45 à 50 km à </a:t>
            </a:r>
            <a:r>
              <a:rPr lang="en-US" dirty="0" err="1"/>
              <a:t>celle</a:t>
            </a:r>
            <a:r>
              <a:rPr lang="en-US" dirty="0"/>
              <a:t> du </a:t>
            </a:r>
            <a:r>
              <a:rPr lang="en-US" dirty="0" err="1"/>
              <a:t>groupe</a:t>
            </a:r>
            <a:r>
              <a:rPr lang="en-US" dirty="0"/>
              <a:t> de participants à la première question. De plus, la </a:t>
            </a:r>
            <a:r>
              <a:rPr lang="en-US" dirty="0" err="1"/>
              <a:t>deuxième</a:t>
            </a:r>
            <a:r>
              <a:rPr lang="en-US" dirty="0"/>
              <a:t> question a </a:t>
            </a:r>
            <a:r>
              <a:rPr lang="en-US" dirty="0" err="1"/>
              <a:t>amené</a:t>
            </a:r>
            <a:r>
              <a:rPr lang="en-US" dirty="0"/>
              <a:t> </a:t>
            </a:r>
            <a:r>
              <a:rPr lang="en-US" dirty="0" err="1"/>
              <a:t>certains</a:t>
            </a:r>
            <a:r>
              <a:rPr lang="en-US" dirty="0"/>
              <a:t> participants à se rappeler des </a:t>
            </a:r>
            <a:r>
              <a:rPr lang="en-US" dirty="0" err="1"/>
              <a:t>détails</a:t>
            </a:r>
            <a:r>
              <a:rPr lang="en-US" dirty="0"/>
              <a:t> </a:t>
            </a:r>
            <a:r>
              <a:rPr lang="en-US" dirty="0" err="1"/>
              <a:t>tels</a:t>
            </a:r>
            <a:r>
              <a:rPr lang="en-US" dirty="0"/>
              <a:t> que des </a:t>
            </a:r>
            <a:r>
              <a:rPr lang="en-US" dirty="0" err="1"/>
              <a:t>éclats</a:t>
            </a:r>
            <a:r>
              <a:rPr lang="en-US" dirty="0"/>
              <a:t> de pare-brise sur le site de </a:t>
            </a:r>
            <a:r>
              <a:rPr lang="en-US" dirty="0" err="1"/>
              <a:t>l’accident</a:t>
            </a:r>
            <a:r>
              <a:rPr lang="en-US" dirty="0"/>
              <a:t>, qui </a:t>
            </a:r>
            <a:r>
              <a:rPr lang="en-US" dirty="0" err="1"/>
              <a:t>n’étaient</a:t>
            </a:r>
            <a:r>
              <a:rPr lang="en-US" dirty="0"/>
              <a:t> pas </a:t>
            </a:r>
            <a:r>
              <a:rPr lang="en-US" dirty="0" err="1"/>
              <a:t>vraiment</a:t>
            </a:r>
            <a:r>
              <a:rPr lang="en-US" dirty="0"/>
              <a:t> </a:t>
            </a:r>
            <a:r>
              <a:rPr lang="en-US" dirty="0" err="1"/>
              <a:t>là</a:t>
            </a:r>
            <a:endParaRPr sz="4000" dirty="0"/>
          </a:p>
        </p:txBody>
      </p:sp>
      <p:sp>
        <p:nvSpPr>
          <p:cNvPr id="556" name="Google Shape;556;p43"/>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ctr" anchorCtr="0">
            <a:noAutofit/>
          </a:bodyPr>
          <a:lstStyle/>
          <a:p>
            <a:pPr lvl="0" algn="l">
              <a:buSzPts val="6600"/>
            </a:pPr>
            <a:r>
              <a:rPr lang="en-US" sz="5600" dirty="0">
                <a:latin typeface="Lexend Medium"/>
                <a:ea typeface="Lexend Medium"/>
                <a:cs typeface="Lexend Medium"/>
                <a:sym typeface="Lexend Medium"/>
              </a:rPr>
              <a:t>Application 2- </a:t>
            </a:r>
            <a:r>
              <a:rPr lang="en-US" sz="5600" dirty="0" err="1">
                <a:latin typeface="Lexend Medium"/>
                <a:ea typeface="Lexend Medium"/>
                <a:cs typeface="Lexend Medium"/>
                <a:sym typeface="Lexend Medium"/>
              </a:rPr>
              <a:t>Expérience</a:t>
            </a:r>
            <a:r>
              <a:rPr lang="en-US" sz="5600" dirty="0">
                <a:latin typeface="Lexend Medium"/>
                <a:ea typeface="Lexend Medium"/>
                <a:cs typeface="Lexend Medium"/>
                <a:sym typeface="Lexend Medium"/>
              </a:rPr>
              <a:t> illustrative (</a:t>
            </a:r>
            <a:r>
              <a:rPr lang="en-US" sz="5600" dirty="0" err="1">
                <a:latin typeface="Lexend Medium"/>
                <a:ea typeface="Lexend Medium"/>
                <a:cs typeface="Lexend Medium"/>
                <a:sym typeface="Lexend Medium"/>
              </a:rPr>
              <a:t>Prutianu</a:t>
            </a:r>
            <a:r>
              <a:rPr lang="en-US" sz="5600" dirty="0">
                <a:latin typeface="Lexend Medium"/>
                <a:ea typeface="Lexend Medium"/>
                <a:cs typeface="Lexend Medium"/>
                <a:sym typeface="Lexend Medium"/>
              </a:rPr>
              <a:t>, 2004)</a:t>
            </a:r>
            <a:endParaRPr sz="5600" dirty="0">
              <a:latin typeface="Lexend Medium"/>
              <a:ea typeface="Lexend Medium"/>
              <a:cs typeface="Lexend Medium"/>
              <a:sym typeface="Lexend Medium"/>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44"/>
          <p:cNvSpPr txBox="1">
            <a:spLocks noGrp="1"/>
          </p:cNvSpPr>
          <p:nvPr>
            <p:ph type="body" idx="1"/>
          </p:nvPr>
        </p:nvSpPr>
        <p:spPr>
          <a:xfrm>
            <a:off x="2638457" y="787266"/>
            <a:ext cx="20544000" cy="1395300"/>
          </a:xfrm>
          <a:prstGeom prst="rect">
            <a:avLst/>
          </a:prstGeom>
          <a:noFill/>
          <a:ln>
            <a:noFill/>
          </a:ln>
        </p:spPr>
        <p:txBody>
          <a:bodyPr spcFirstLastPara="1" wrap="square" lIns="50800" tIns="50800" rIns="50800" bIns="50800" anchor="t" anchorCtr="0">
            <a:noAutofit/>
          </a:bodyPr>
          <a:lstStyle/>
          <a:p>
            <a:pPr lvl="0" indent="-431800">
              <a:lnSpc>
                <a:spcPct val="150000"/>
              </a:lnSpc>
              <a:spcBef>
                <a:spcPts val="1000"/>
              </a:spcBef>
              <a:buSzPts val="3200"/>
              <a:buFont typeface="Calibri"/>
              <a:buChar char="●"/>
            </a:pPr>
            <a:r>
              <a:rPr lang="en-US" dirty="0"/>
              <a:t>Le </a:t>
            </a:r>
            <a:r>
              <a:rPr lang="en-US" dirty="0" err="1"/>
              <a:t>vocabulaire</a:t>
            </a:r>
            <a:r>
              <a:rPr lang="en-US" dirty="0"/>
              <a:t> </a:t>
            </a:r>
            <a:r>
              <a:rPr lang="en-US" dirty="0" err="1"/>
              <a:t>transformationnel</a:t>
            </a:r>
            <a:r>
              <a:rPr lang="en-US" dirty="0"/>
              <a:t> fait </a:t>
            </a:r>
            <a:r>
              <a:rPr lang="en-US" dirty="0" err="1"/>
              <a:t>référence</a:t>
            </a:r>
            <a:r>
              <a:rPr lang="en-US" dirty="0"/>
              <a:t> à un nouveau concept de communication </a:t>
            </a:r>
            <a:r>
              <a:rPr lang="en-US" dirty="0" err="1"/>
              <a:t>lié</a:t>
            </a:r>
            <a:r>
              <a:rPr lang="en-US" dirty="0"/>
              <a:t> au </a:t>
            </a:r>
            <a:r>
              <a:rPr lang="en-US" dirty="0" err="1"/>
              <a:t>domaine</a:t>
            </a:r>
            <a:r>
              <a:rPr lang="en-US" dirty="0"/>
              <a:t> du </a:t>
            </a:r>
            <a:r>
              <a:rPr lang="en-US" dirty="0" err="1"/>
              <a:t>développement</a:t>
            </a:r>
            <a:r>
              <a:rPr lang="en-US" dirty="0"/>
              <a:t> personnel. 
Il a </a:t>
            </a:r>
            <a:r>
              <a:rPr lang="en-US" dirty="0" err="1"/>
              <a:t>été</a:t>
            </a:r>
            <a:r>
              <a:rPr lang="en-US" dirty="0"/>
              <a:t> </a:t>
            </a:r>
            <a:r>
              <a:rPr lang="en-US" dirty="0" err="1"/>
              <a:t>observé</a:t>
            </a:r>
            <a:r>
              <a:rPr lang="en-US" dirty="0"/>
              <a:t> que dans le </a:t>
            </a:r>
            <a:r>
              <a:rPr lang="en-US" dirty="0" err="1"/>
              <a:t>vocabulaire</a:t>
            </a:r>
            <a:r>
              <a:rPr lang="en-US" dirty="0"/>
              <a:t> des </a:t>
            </a:r>
            <a:r>
              <a:rPr lang="en-US" dirty="0" err="1"/>
              <a:t>langues</a:t>
            </a:r>
            <a:r>
              <a:rPr lang="en-US" dirty="0"/>
              <a:t>, les mots </a:t>
            </a:r>
            <a:r>
              <a:rPr lang="en-US" dirty="0" err="1"/>
              <a:t>décrivant</a:t>
            </a:r>
            <a:r>
              <a:rPr lang="en-US" dirty="0"/>
              <a:t> des </a:t>
            </a:r>
            <a:r>
              <a:rPr lang="en-US" dirty="0" err="1"/>
              <a:t>émotions</a:t>
            </a:r>
            <a:r>
              <a:rPr lang="en-US" dirty="0"/>
              <a:t> </a:t>
            </a:r>
            <a:r>
              <a:rPr lang="en-US" dirty="0" err="1"/>
              <a:t>négatives</a:t>
            </a:r>
            <a:r>
              <a:rPr lang="en-US" dirty="0"/>
              <a:t> </a:t>
            </a:r>
            <a:r>
              <a:rPr lang="en-US" dirty="0" err="1"/>
              <a:t>sont</a:t>
            </a:r>
            <a:r>
              <a:rPr lang="en-US" dirty="0"/>
              <a:t> </a:t>
            </a:r>
            <a:r>
              <a:rPr lang="en-US" dirty="0" err="1"/>
              <a:t>significativement</a:t>
            </a:r>
            <a:r>
              <a:rPr lang="en-US" dirty="0"/>
              <a:t> plus </a:t>
            </a:r>
            <a:r>
              <a:rPr lang="en-US" dirty="0" err="1"/>
              <a:t>élevés</a:t>
            </a:r>
            <a:r>
              <a:rPr lang="en-US" dirty="0"/>
              <a:t> que </a:t>
            </a:r>
            <a:r>
              <a:rPr lang="en-US" dirty="0" err="1"/>
              <a:t>ceux</a:t>
            </a:r>
            <a:r>
              <a:rPr lang="en-US" dirty="0"/>
              <a:t> </a:t>
            </a:r>
            <a:r>
              <a:rPr lang="en-US" dirty="0" err="1"/>
              <a:t>exprimant</a:t>
            </a:r>
            <a:r>
              <a:rPr lang="en-US" dirty="0"/>
              <a:t> des </a:t>
            </a:r>
            <a:r>
              <a:rPr lang="en-US" dirty="0" err="1"/>
              <a:t>émotions</a:t>
            </a:r>
            <a:r>
              <a:rPr lang="en-US" dirty="0"/>
              <a:t> positives, </a:t>
            </a:r>
            <a:r>
              <a:rPr lang="en-US" dirty="0" err="1"/>
              <a:t>conduisant</a:t>
            </a:r>
            <a:r>
              <a:rPr lang="en-US" dirty="0"/>
              <a:t> à des pensées et des sentiments </a:t>
            </a:r>
            <a:r>
              <a:rPr lang="en-US" dirty="0" err="1"/>
              <a:t>principalement</a:t>
            </a:r>
            <a:r>
              <a:rPr lang="en-US" dirty="0"/>
              <a:t> </a:t>
            </a:r>
            <a:r>
              <a:rPr lang="en-US" dirty="0" err="1"/>
              <a:t>négatifs</a:t>
            </a:r>
            <a:r>
              <a:rPr lang="en-US" dirty="0"/>
              <a:t>. 
Par </a:t>
            </a:r>
            <a:r>
              <a:rPr lang="en-US" dirty="0" err="1"/>
              <a:t>exemple</a:t>
            </a:r>
            <a:r>
              <a:rPr lang="en-US" dirty="0"/>
              <a:t>, </a:t>
            </a:r>
            <a:r>
              <a:rPr lang="en-US" dirty="0" err="1"/>
              <a:t>en</a:t>
            </a:r>
            <a:r>
              <a:rPr lang="en-US" dirty="0"/>
              <a:t> </a:t>
            </a:r>
            <a:r>
              <a:rPr lang="en-US" dirty="0" err="1"/>
              <a:t>anglais</a:t>
            </a:r>
            <a:r>
              <a:rPr lang="en-US" dirty="0"/>
              <a:t>, il y </a:t>
            </a:r>
            <a:r>
              <a:rPr lang="en-US" dirty="0" err="1"/>
              <a:t>aurait</a:t>
            </a:r>
            <a:r>
              <a:rPr lang="en-US" dirty="0"/>
              <a:t> 2086 mots </a:t>
            </a:r>
            <a:r>
              <a:rPr lang="en-US" dirty="0" err="1"/>
              <a:t>exprimant</a:t>
            </a:r>
            <a:r>
              <a:rPr lang="en-US" dirty="0"/>
              <a:t> des </a:t>
            </a:r>
            <a:r>
              <a:rPr lang="en-US" dirty="0" err="1"/>
              <a:t>émotions</a:t>
            </a:r>
            <a:r>
              <a:rPr lang="en-US" dirty="0"/>
              <a:t> </a:t>
            </a:r>
            <a:r>
              <a:rPr lang="en-US" dirty="0" err="1"/>
              <a:t>négatives</a:t>
            </a:r>
            <a:r>
              <a:rPr lang="en-US" dirty="0"/>
              <a:t> et </a:t>
            </a:r>
            <a:r>
              <a:rPr lang="en-US" dirty="0" err="1"/>
              <a:t>seulement</a:t>
            </a:r>
            <a:r>
              <a:rPr lang="en-US" dirty="0"/>
              <a:t> 1051 </a:t>
            </a:r>
            <a:r>
              <a:rPr lang="en-US" dirty="0" err="1"/>
              <a:t>exprimant</a:t>
            </a:r>
            <a:r>
              <a:rPr lang="en-US" dirty="0"/>
              <a:t> des </a:t>
            </a:r>
            <a:r>
              <a:rPr lang="en-US" dirty="0" err="1"/>
              <a:t>émotions</a:t>
            </a:r>
            <a:r>
              <a:rPr lang="en-US" dirty="0"/>
              <a:t> positives, </a:t>
            </a:r>
            <a:r>
              <a:rPr lang="en-US" dirty="0" err="1"/>
              <a:t>selon</a:t>
            </a:r>
            <a:r>
              <a:rPr lang="en-US" dirty="0"/>
              <a:t> les données </a:t>
            </a:r>
            <a:r>
              <a:rPr lang="en-US" dirty="0" err="1"/>
              <a:t>fournies</a:t>
            </a:r>
            <a:r>
              <a:rPr lang="en-US" dirty="0"/>
              <a:t> par Anthony Robbins, le </a:t>
            </a:r>
            <a:r>
              <a:rPr lang="en-US" dirty="0" err="1"/>
              <a:t>développeur</a:t>
            </a:r>
            <a:r>
              <a:rPr lang="en-US" dirty="0"/>
              <a:t> de </a:t>
            </a:r>
            <a:r>
              <a:rPr lang="en-US" dirty="0" err="1"/>
              <a:t>cet</a:t>
            </a:r>
            <a:r>
              <a:rPr lang="en-US" dirty="0"/>
              <a:t> </a:t>
            </a:r>
            <a:r>
              <a:rPr lang="en-US" dirty="0" err="1"/>
              <a:t>outil</a:t>
            </a:r>
            <a:r>
              <a:rPr lang="en-US" dirty="0"/>
              <a:t> puissant. 
</a:t>
            </a:r>
            <a:r>
              <a:rPr lang="en-US" dirty="0" err="1"/>
              <a:t>Ces</a:t>
            </a:r>
            <a:r>
              <a:rPr lang="en-US" dirty="0"/>
              <a:t> observations, </a:t>
            </a:r>
            <a:r>
              <a:rPr lang="en-US" dirty="0" err="1"/>
              <a:t>ainsi</a:t>
            </a:r>
            <a:r>
              <a:rPr lang="en-US" dirty="0"/>
              <a:t> que ma longue </a:t>
            </a:r>
            <a:r>
              <a:rPr lang="en-US" dirty="0" err="1"/>
              <a:t>expérience</a:t>
            </a:r>
            <a:r>
              <a:rPr lang="en-US" dirty="0"/>
              <a:t> dans </a:t>
            </a:r>
            <a:r>
              <a:rPr lang="en-US" dirty="0" err="1"/>
              <a:t>l’élaboration</a:t>
            </a:r>
            <a:r>
              <a:rPr lang="en-US" dirty="0"/>
              <a:t> de </a:t>
            </a:r>
            <a:r>
              <a:rPr lang="en-US" dirty="0" err="1"/>
              <a:t>cours</a:t>
            </a:r>
            <a:r>
              <a:rPr lang="en-US" dirty="0"/>
              <a:t> sur les transformations qui </a:t>
            </a:r>
            <a:r>
              <a:rPr lang="en-US" dirty="0" err="1"/>
              <a:t>peuvent</a:t>
            </a:r>
            <a:r>
              <a:rPr lang="en-US" dirty="0"/>
              <a:t> se </a:t>
            </a:r>
            <a:r>
              <a:rPr lang="en-US" dirty="0" err="1"/>
              <a:t>produire</a:t>
            </a:r>
            <a:r>
              <a:rPr lang="en-US" dirty="0"/>
              <a:t> </a:t>
            </a:r>
            <a:r>
              <a:rPr lang="en-US" dirty="0" err="1"/>
              <a:t>en</a:t>
            </a:r>
            <a:r>
              <a:rPr lang="en-US" dirty="0"/>
              <a:t> </a:t>
            </a:r>
            <a:r>
              <a:rPr lang="en-US" dirty="0" err="1"/>
              <a:t>changeant</a:t>
            </a:r>
            <a:r>
              <a:rPr lang="en-US" dirty="0"/>
              <a:t> de </a:t>
            </a:r>
            <a:r>
              <a:rPr lang="en-US" dirty="0" err="1"/>
              <a:t>vocabulaire</a:t>
            </a:r>
            <a:r>
              <a:rPr lang="en-US" dirty="0"/>
              <a:t>, </a:t>
            </a:r>
            <a:r>
              <a:rPr lang="en-US" dirty="0" err="1"/>
              <a:t>sont</a:t>
            </a:r>
            <a:r>
              <a:rPr lang="en-US" dirty="0"/>
              <a:t> </a:t>
            </a:r>
            <a:r>
              <a:rPr lang="en-US" dirty="0" err="1"/>
              <a:t>condensées</a:t>
            </a:r>
            <a:r>
              <a:rPr lang="en-US" dirty="0"/>
              <a:t> par les mots de A. Robbins (2001) : « </a:t>
            </a:r>
            <a:r>
              <a:rPr lang="en-US" dirty="0" err="1"/>
              <a:t>en</a:t>
            </a:r>
            <a:r>
              <a:rPr lang="en-US" dirty="0"/>
              <a:t> </a:t>
            </a:r>
            <a:r>
              <a:rPr lang="en-US" dirty="0" err="1"/>
              <a:t>changeant</a:t>
            </a:r>
            <a:r>
              <a:rPr lang="en-US" dirty="0"/>
              <a:t> </a:t>
            </a:r>
            <a:r>
              <a:rPr lang="en-US" dirty="0" err="1"/>
              <a:t>simplement</a:t>
            </a:r>
            <a:r>
              <a:rPr lang="en-US" dirty="0"/>
              <a:t> </a:t>
            </a:r>
            <a:r>
              <a:rPr lang="en-US" dirty="0" err="1"/>
              <a:t>votre</a:t>
            </a:r>
            <a:r>
              <a:rPr lang="en-US" dirty="0"/>
              <a:t> </a:t>
            </a:r>
            <a:r>
              <a:rPr lang="en-US" dirty="0" err="1"/>
              <a:t>vocabulaire</a:t>
            </a:r>
            <a:r>
              <a:rPr lang="en-US" dirty="0"/>
              <a:t> ordinaire - les mots qui </a:t>
            </a:r>
            <a:r>
              <a:rPr lang="en-US" dirty="0" err="1"/>
              <a:t>décrivent</a:t>
            </a:r>
            <a:r>
              <a:rPr lang="en-US" dirty="0"/>
              <a:t> </a:t>
            </a:r>
            <a:r>
              <a:rPr lang="en-US" dirty="0" err="1"/>
              <a:t>en</a:t>
            </a:r>
            <a:r>
              <a:rPr lang="en-US" dirty="0"/>
              <a:t> permanence </a:t>
            </a:r>
            <a:r>
              <a:rPr lang="en-US" dirty="0" err="1"/>
              <a:t>vos</a:t>
            </a:r>
            <a:r>
              <a:rPr lang="en-US" dirty="0"/>
              <a:t> </a:t>
            </a:r>
            <a:r>
              <a:rPr lang="en-US" dirty="0" err="1"/>
              <a:t>émotions</a:t>
            </a:r>
            <a:r>
              <a:rPr lang="en-US" dirty="0"/>
              <a:t> - </a:t>
            </a:r>
            <a:r>
              <a:rPr lang="en-US" dirty="0" err="1"/>
              <a:t>vous</a:t>
            </a:r>
            <a:r>
              <a:rPr lang="en-US" dirty="0"/>
              <a:t> </a:t>
            </a:r>
            <a:r>
              <a:rPr lang="en-US" dirty="0" err="1"/>
              <a:t>pouvez</a:t>
            </a:r>
            <a:r>
              <a:rPr lang="en-US" dirty="0"/>
              <a:t> changer </a:t>
            </a:r>
            <a:r>
              <a:rPr lang="en-US" dirty="0" err="1"/>
              <a:t>instantanément</a:t>
            </a:r>
            <a:r>
              <a:rPr lang="en-US" dirty="0"/>
              <a:t> </a:t>
            </a:r>
            <a:r>
              <a:rPr lang="en-US" dirty="0" err="1"/>
              <a:t>votre</a:t>
            </a:r>
            <a:r>
              <a:rPr lang="en-US" dirty="0"/>
              <a:t> façon de </a:t>
            </a:r>
            <a:r>
              <a:rPr lang="en-US" dirty="0" err="1"/>
              <a:t>penser</a:t>
            </a:r>
            <a:r>
              <a:rPr lang="en-US" dirty="0"/>
              <a:t>, de </a:t>
            </a:r>
            <a:r>
              <a:rPr lang="en-US" dirty="0" err="1"/>
              <a:t>ressentir</a:t>
            </a:r>
            <a:r>
              <a:rPr lang="en-US" dirty="0"/>
              <a:t> et de vivre. »</a:t>
            </a:r>
            <a:endParaRPr sz="4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45"/>
          <p:cNvSpPr txBox="1">
            <a:spLocks noGrp="1"/>
          </p:cNvSpPr>
          <p:nvPr>
            <p:ph type="title"/>
          </p:nvPr>
        </p:nvSpPr>
        <p:spPr>
          <a:xfrm>
            <a:off x="3105584" y="929886"/>
            <a:ext cx="19515900" cy="1527300"/>
          </a:xfrm>
          <a:prstGeom prst="rect">
            <a:avLst/>
          </a:prstGeom>
          <a:noFill/>
          <a:ln>
            <a:noFill/>
          </a:ln>
        </p:spPr>
        <p:txBody>
          <a:bodyPr spcFirstLastPara="1" wrap="square" lIns="50800" tIns="50800" rIns="50800" bIns="50800" anchor="t" anchorCtr="0">
            <a:normAutofit/>
          </a:bodyPr>
          <a:lstStyle/>
          <a:p>
            <a:pPr lvl="0" algn="l">
              <a:buClr>
                <a:srgbClr val="000000"/>
              </a:buClr>
              <a:buSzPct val="76388"/>
            </a:pPr>
            <a:r>
              <a:rPr lang="en-US" dirty="0">
                <a:latin typeface="Lexend Medium"/>
                <a:ea typeface="Lexend Medium"/>
                <a:cs typeface="Lexend Medium"/>
                <a:sym typeface="Lexend Medium"/>
              </a:rPr>
              <a:t>Application 3 - </a:t>
            </a:r>
            <a:r>
              <a:rPr lang="en-US" dirty="0" err="1">
                <a:latin typeface="Lexend Medium"/>
                <a:ea typeface="Lexend Medium"/>
                <a:cs typeface="Lexend Medium"/>
                <a:sym typeface="Lexend Medium"/>
              </a:rPr>
              <a:t>Utiliser</a:t>
            </a:r>
            <a:r>
              <a:rPr lang="en-US" dirty="0">
                <a:latin typeface="Lexend Medium"/>
                <a:ea typeface="Lexend Medium"/>
                <a:cs typeface="Lexend Medium"/>
                <a:sym typeface="Lexend Medium"/>
              </a:rPr>
              <a:t> les mots </a:t>
            </a:r>
            <a:r>
              <a:rPr lang="en-US" dirty="0" err="1">
                <a:latin typeface="Lexend Medium"/>
                <a:ea typeface="Lexend Medium"/>
                <a:cs typeface="Lexend Medium"/>
                <a:sym typeface="Lexend Medium"/>
              </a:rPr>
              <a:t>appropriés</a:t>
            </a:r>
            <a:endParaRPr dirty="0">
              <a:latin typeface="Lexend Medium"/>
              <a:ea typeface="Lexend Medium"/>
              <a:cs typeface="Lexend Medium"/>
              <a:sym typeface="Lexend Medium"/>
            </a:endParaRPr>
          </a:p>
        </p:txBody>
      </p:sp>
      <p:sp>
        <p:nvSpPr>
          <p:cNvPr id="568" name="Google Shape;568;p45"/>
          <p:cNvSpPr txBox="1">
            <a:spLocks noGrp="1"/>
          </p:cNvSpPr>
          <p:nvPr>
            <p:ph type="body" idx="4294967295"/>
          </p:nvPr>
        </p:nvSpPr>
        <p:spPr>
          <a:xfrm>
            <a:off x="1206499" y="2633700"/>
            <a:ext cx="11333843" cy="10560900"/>
          </a:xfrm>
          <a:prstGeom prst="rect">
            <a:avLst/>
          </a:prstGeom>
          <a:noFill/>
          <a:ln>
            <a:noFill/>
          </a:ln>
        </p:spPr>
        <p:txBody>
          <a:bodyPr spcFirstLastPara="1" wrap="square" lIns="50800" tIns="50800" rIns="50800" bIns="50800" anchor="t" anchorCtr="0">
            <a:noAutofit/>
          </a:bodyPr>
          <a:lstStyle/>
          <a:p>
            <a:pPr marL="0" lvl="0" indent="0">
              <a:lnSpc>
                <a:spcPct val="100000"/>
              </a:lnSpc>
              <a:spcBef>
                <a:spcPts val="0"/>
              </a:spcBef>
              <a:buClr>
                <a:srgbClr val="000000"/>
              </a:buClr>
              <a:buSzPts val="3920"/>
              <a:buNone/>
            </a:pPr>
            <a:r>
              <a:rPr lang="en-US" sz="3200" b="1" dirty="0"/>
              <a:t>a. Un. paroles de succès vs paroles </a:t>
            </a:r>
            <a:r>
              <a:rPr lang="en-US" sz="3200" b="1" dirty="0" err="1"/>
              <a:t>d’échec</a:t>
            </a:r>
            <a:endParaRPr lang="en-US" sz="3200" b="1" dirty="0"/>
          </a:p>
          <a:p>
            <a:pPr marL="0" lvl="0" indent="0">
              <a:lnSpc>
                <a:spcPct val="100000"/>
              </a:lnSpc>
              <a:spcBef>
                <a:spcPts val="0"/>
              </a:spcBef>
              <a:buClr>
                <a:srgbClr val="000000"/>
              </a:buClr>
              <a:buSzPts val="3920"/>
              <a:buNone/>
            </a:pPr>
            <a:r>
              <a:rPr lang="en-US" sz="3200" dirty="0" err="1"/>
              <a:t>Observez</a:t>
            </a:r>
            <a:r>
              <a:rPr lang="en-US" sz="3200" dirty="0"/>
              <a:t> le </a:t>
            </a:r>
            <a:r>
              <a:rPr lang="en-US" sz="3200" dirty="0" err="1"/>
              <a:t>discours</a:t>
            </a:r>
            <a:r>
              <a:rPr lang="en-US" sz="3200" dirty="0"/>
              <a:t> </a:t>
            </a:r>
            <a:r>
              <a:rPr lang="en-US" sz="3200" dirty="0" err="1"/>
              <a:t>d’une</a:t>
            </a:r>
            <a:r>
              <a:rPr lang="en-US" sz="3200" dirty="0"/>
              <a:t> </a:t>
            </a:r>
            <a:r>
              <a:rPr lang="en-US" sz="3200" dirty="0" err="1"/>
              <a:t>personne</a:t>
            </a:r>
            <a:r>
              <a:rPr lang="en-US" sz="3200" dirty="0"/>
              <a:t> qui </a:t>
            </a:r>
            <a:r>
              <a:rPr lang="en-US" sz="3200" dirty="0" err="1"/>
              <a:t>réussit</a:t>
            </a:r>
            <a:r>
              <a:rPr lang="en-US" sz="3200" dirty="0"/>
              <a:t>. </a:t>
            </a:r>
            <a:r>
              <a:rPr lang="en-US" sz="3200" dirty="0" err="1"/>
              <a:t>Vous</a:t>
            </a:r>
            <a:r>
              <a:rPr lang="en-US" sz="3200" dirty="0"/>
              <a:t> </a:t>
            </a:r>
            <a:r>
              <a:rPr lang="en-US" sz="3200" dirty="0" err="1"/>
              <a:t>remarquerez</a:t>
            </a:r>
            <a:r>
              <a:rPr lang="en-US" sz="3200" dirty="0"/>
              <a:t> </a:t>
            </a:r>
            <a:r>
              <a:rPr lang="en-US" sz="3200" dirty="0" err="1"/>
              <a:t>qu’il</a:t>
            </a:r>
            <a:r>
              <a:rPr lang="en-US" sz="3200" dirty="0"/>
              <a:t> </a:t>
            </a:r>
            <a:r>
              <a:rPr lang="en-US" sz="3200" dirty="0" err="1"/>
              <a:t>choisit</a:t>
            </a:r>
            <a:r>
              <a:rPr lang="en-US" sz="3200" dirty="0"/>
              <a:t> des mots qui </a:t>
            </a:r>
            <a:r>
              <a:rPr lang="en-US" sz="3200" dirty="0" err="1"/>
              <a:t>expriment</a:t>
            </a:r>
            <a:r>
              <a:rPr lang="en-US" sz="3200" dirty="0"/>
              <a:t> des </a:t>
            </a:r>
            <a:r>
              <a:rPr lang="en-US" sz="3200" dirty="0" err="1"/>
              <a:t>émotions</a:t>
            </a:r>
            <a:r>
              <a:rPr lang="en-US" sz="3200" dirty="0"/>
              <a:t> et des </a:t>
            </a:r>
            <a:r>
              <a:rPr lang="en-US" sz="3200" dirty="0" err="1"/>
              <a:t>expériences</a:t>
            </a:r>
            <a:r>
              <a:rPr lang="en-US" sz="3200" dirty="0"/>
              <a:t> positives, </a:t>
            </a:r>
            <a:r>
              <a:rPr lang="en-US" sz="3200" dirty="0" err="1"/>
              <a:t>en</a:t>
            </a:r>
            <a:r>
              <a:rPr lang="en-US" sz="3200" dirty="0"/>
              <a:t> </a:t>
            </a:r>
            <a:r>
              <a:rPr lang="en-US" sz="3200" dirty="0" err="1"/>
              <a:t>évitant</a:t>
            </a:r>
            <a:r>
              <a:rPr lang="en-US" sz="3200" dirty="0"/>
              <a:t> </a:t>
            </a:r>
            <a:r>
              <a:rPr lang="en-US" sz="3200" dirty="0" err="1"/>
              <a:t>complètement</a:t>
            </a:r>
            <a:r>
              <a:rPr lang="en-US" sz="3200" dirty="0"/>
              <a:t> les </a:t>
            </a:r>
            <a:r>
              <a:rPr lang="en-US" sz="3200" dirty="0" err="1"/>
              <a:t>négatives</a:t>
            </a:r>
            <a:r>
              <a:rPr lang="en-US" sz="3200" dirty="0"/>
              <a:t>.
</a:t>
            </a:r>
            <a:r>
              <a:rPr lang="en-US" sz="3200" dirty="0" err="1"/>
              <a:t>Faites</a:t>
            </a:r>
            <a:r>
              <a:rPr lang="en-US" sz="3200" dirty="0"/>
              <a:t> </a:t>
            </a:r>
            <a:r>
              <a:rPr lang="en-US" sz="3200" dirty="0" err="1"/>
              <a:t>une</a:t>
            </a:r>
            <a:r>
              <a:rPr lang="en-US" sz="3200" dirty="0"/>
              <a:t> </a:t>
            </a:r>
            <a:r>
              <a:rPr lang="en-US" sz="3200" dirty="0" err="1"/>
              <a:t>liste</a:t>
            </a:r>
            <a:r>
              <a:rPr lang="en-US" sz="3200" dirty="0"/>
              <a:t> de trois mots </a:t>
            </a:r>
            <a:r>
              <a:rPr lang="en-US" sz="3200" dirty="0" err="1"/>
              <a:t>démotivants</a:t>
            </a:r>
            <a:r>
              <a:rPr lang="en-US" sz="3200" dirty="0"/>
              <a:t> </a:t>
            </a:r>
            <a:r>
              <a:rPr lang="en-US" sz="3200" dirty="0" err="1"/>
              <a:t>fréquemment</a:t>
            </a:r>
            <a:r>
              <a:rPr lang="en-US" sz="3200" dirty="0"/>
              <a:t> </a:t>
            </a:r>
            <a:r>
              <a:rPr lang="en-US" sz="3200" dirty="0" err="1"/>
              <a:t>utilisés</a:t>
            </a:r>
            <a:r>
              <a:rPr lang="en-US" sz="3200" dirty="0"/>
              <a:t>. </a:t>
            </a:r>
            <a:r>
              <a:rPr lang="en-US" sz="3200" dirty="0" err="1"/>
              <a:t>Essayez</a:t>
            </a:r>
            <a:r>
              <a:rPr lang="en-US" sz="3200" dirty="0"/>
              <a:t> de </a:t>
            </a:r>
            <a:r>
              <a:rPr lang="en-US" sz="3200" dirty="0" err="1"/>
              <a:t>trouver</a:t>
            </a:r>
            <a:r>
              <a:rPr lang="en-US" sz="3200" dirty="0"/>
              <a:t> un </a:t>
            </a:r>
            <a:r>
              <a:rPr lang="en-US" sz="3200" dirty="0" err="1"/>
              <a:t>degré</a:t>
            </a:r>
            <a:r>
              <a:rPr lang="en-US" sz="3200" dirty="0"/>
              <a:t> </a:t>
            </a:r>
            <a:r>
              <a:rPr lang="en-US" sz="3200" dirty="0" err="1"/>
              <a:t>d’expression</a:t>
            </a:r>
            <a:r>
              <a:rPr lang="en-US" sz="3200" dirty="0"/>
              <a:t> plus doux pour chacun, </a:t>
            </a:r>
            <a:r>
              <a:rPr lang="en-US" sz="3200" dirty="0" err="1"/>
              <a:t>puis</a:t>
            </a:r>
            <a:r>
              <a:rPr lang="en-US" sz="3200" dirty="0"/>
              <a:t> deux et </a:t>
            </a:r>
            <a:r>
              <a:rPr lang="en-US" sz="3200" dirty="0" err="1"/>
              <a:t>entraînez-vous</a:t>
            </a:r>
            <a:r>
              <a:rPr lang="en-US" sz="3200" dirty="0"/>
              <a:t> à les </a:t>
            </a:r>
            <a:r>
              <a:rPr lang="en-US" sz="3200" dirty="0" err="1"/>
              <a:t>remplacer</a:t>
            </a:r>
            <a:r>
              <a:rPr lang="en-US" sz="3200" dirty="0"/>
              <a:t> dans </a:t>
            </a:r>
            <a:r>
              <a:rPr lang="en-US" sz="3200" dirty="0" err="1"/>
              <a:t>votre</a:t>
            </a:r>
            <a:r>
              <a:rPr lang="en-US" sz="3200" dirty="0"/>
              <a:t> expression.</a:t>
            </a:r>
            <a:endParaRPr sz="3200" dirty="0"/>
          </a:p>
          <a:p>
            <a:pPr marL="514350" lvl="0" indent="-514350">
              <a:lnSpc>
                <a:spcPct val="100000"/>
              </a:lnSpc>
              <a:spcBef>
                <a:spcPts val="1200"/>
              </a:spcBef>
              <a:buClr>
                <a:srgbClr val="000000"/>
              </a:buClr>
              <a:buSzPts val="3920"/>
              <a:buAutoNum type="alphaLcPeriod" startAt="2"/>
            </a:pPr>
            <a:r>
              <a:rPr lang="en-US" sz="3200" b="1" dirty="0"/>
              <a:t>Mots </a:t>
            </a:r>
            <a:r>
              <a:rPr lang="en-US" sz="3200" b="1" dirty="0" err="1"/>
              <a:t>négatifs</a:t>
            </a:r>
            <a:endParaRPr lang="en-US" sz="3200" b="1" dirty="0"/>
          </a:p>
          <a:p>
            <a:pPr marL="0" lvl="0" indent="0">
              <a:lnSpc>
                <a:spcPct val="100000"/>
              </a:lnSpc>
              <a:spcBef>
                <a:spcPts val="1200"/>
              </a:spcBef>
              <a:buClr>
                <a:srgbClr val="000000"/>
              </a:buClr>
              <a:buSzPts val="3920"/>
              <a:buNone/>
            </a:pPr>
            <a:r>
              <a:rPr lang="en-US" sz="3200" dirty="0" err="1"/>
              <a:t>L’attention</a:t>
            </a:r>
            <a:r>
              <a:rPr lang="en-US" sz="3200" dirty="0"/>
              <a:t> </a:t>
            </a:r>
            <a:r>
              <a:rPr lang="en-US" sz="3200" dirty="0" err="1"/>
              <a:t>portée</a:t>
            </a:r>
            <a:r>
              <a:rPr lang="en-US" sz="3200" dirty="0"/>
              <a:t> à la langue </a:t>
            </a:r>
            <a:r>
              <a:rPr lang="en-US" sz="3200" dirty="0" err="1"/>
              <a:t>peut</a:t>
            </a:r>
            <a:r>
              <a:rPr lang="en-US" sz="3200" dirty="0"/>
              <a:t> </a:t>
            </a:r>
            <a:r>
              <a:rPr lang="en-US" sz="3200" dirty="0" err="1"/>
              <a:t>être</a:t>
            </a:r>
            <a:r>
              <a:rPr lang="en-US" sz="3200" dirty="0"/>
              <a:t> </a:t>
            </a:r>
            <a:r>
              <a:rPr lang="en-US" sz="3200" dirty="0" err="1"/>
              <a:t>aussi</a:t>
            </a:r>
            <a:r>
              <a:rPr lang="en-US" sz="3200" dirty="0"/>
              <a:t> </a:t>
            </a:r>
            <a:r>
              <a:rPr lang="en-US" sz="3200" dirty="0" err="1"/>
              <a:t>méticuleuse</a:t>
            </a:r>
            <a:r>
              <a:rPr lang="en-US" sz="3200" dirty="0"/>
              <a:t> dans le choix des mots que dans le choix de la tenue </a:t>
            </a:r>
            <a:r>
              <a:rPr lang="en-US" sz="3200" dirty="0" err="1"/>
              <a:t>vestimentaire</a:t>
            </a:r>
            <a:r>
              <a:rPr lang="en-US" sz="3200" dirty="0"/>
              <a:t>. </a:t>
            </a:r>
            <a:r>
              <a:rPr lang="en-US" sz="3200" dirty="0" err="1"/>
              <a:t>Prutianu</a:t>
            </a:r>
            <a:r>
              <a:rPr lang="en-US" sz="3200" dirty="0"/>
              <a:t> (2004) </a:t>
            </a:r>
            <a:r>
              <a:rPr lang="en-US" sz="3200" dirty="0" err="1"/>
              <a:t>fournit</a:t>
            </a:r>
            <a:r>
              <a:rPr lang="en-US" sz="3200" dirty="0"/>
              <a:t> </a:t>
            </a:r>
            <a:r>
              <a:rPr lang="en-US" sz="3200" dirty="0" err="1"/>
              <a:t>une</a:t>
            </a:r>
            <a:r>
              <a:rPr lang="en-US" sz="3200" dirty="0"/>
              <a:t> </a:t>
            </a:r>
            <a:r>
              <a:rPr lang="en-US" sz="3200" dirty="0" err="1"/>
              <a:t>liste</a:t>
            </a:r>
            <a:r>
              <a:rPr lang="en-US" sz="3200" dirty="0"/>
              <a:t> de mots </a:t>
            </a:r>
            <a:r>
              <a:rPr lang="en-US" sz="3200" dirty="0" err="1"/>
              <a:t>moins</a:t>
            </a:r>
            <a:r>
              <a:rPr lang="en-US" sz="3200" dirty="0"/>
              <a:t> </a:t>
            </a:r>
            <a:r>
              <a:rPr lang="en-US" sz="3200" dirty="0" err="1"/>
              <a:t>négatifs</a:t>
            </a:r>
            <a:r>
              <a:rPr lang="en-US" sz="3200" dirty="0"/>
              <a:t> que </a:t>
            </a:r>
            <a:r>
              <a:rPr lang="en-US" sz="3200" dirty="0" err="1"/>
              <a:t>ceux</a:t>
            </a:r>
            <a:r>
              <a:rPr lang="en-US" sz="3200" dirty="0"/>
              <a:t> </a:t>
            </a:r>
            <a:r>
              <a:rPr lang="en-US" sz="3200" dirty="0" err="1"/>
              <a:t>couramment</a:t>
            </a:r>
            <a:r>
              <a:rPr lang="en-US" sz="3200" dirty="0"/>
              <a:t> </a:t>
            </a:r>
            <a:r>
              <a:rPr lang="en-US" sz="3200" dirty="0" err="1"/>
              <a:t>utilisés</a:t>
            </a:r>
            <a:r>
              <a:rPr lang="en-US" sz="3200" dirty="0"/>
              <a:t> :
- </a:t>
            </a:r>
            <a:r>
              <a:rPr lang="en-US" sz="3200" dirty="0" err="1"/>
              <a:t>en</a:t>
            </a:r>
            <a:r>
              <a:rPr lang="en-US" sz="3200" dirty="0"/>
              <a:t> </a:t>
            </a:r>
            <a:r>
              <a:rPr lang="en-US" sz="3200" dirty="0" err="1"/>
              <a:t>colère</a:t>
            </a:r>
            <a:r>
              <a:rPr lang="en-US" sz="3200" dirty="0"/>
              <a:t> </a:t>
            </a:r>
            <a:r>
              <a:rPr lang="en-US" sz="3200" dirty="0" err="1"/>
              <a:t>ou</a:t>
            </a:r>
            <a:r>
              <a:rPr lang="en-US" sz="3200" dirty="0"/>
              <a:t> </a:t>
            </a:r>
            <a:r>
              <a:rPr lang="en-US" sz="3200" dirty="0" err="1"/>
              <a:t>agité</a:t>
            </a:r>
            <a:r>
              <a:rPr lang="en-US" sz="3200" dirty="0"/>
              <a:t> ; - </a:t>
            </a:r>
            <a:r>
              <a:rPr lang="en-US" sz="3200" dirty="0" err="1"/>
              <a:t>satisfaisant</a:t>
            </a:r>
            <a:r>
              <a:rPr lang="en-US" sz="3200" dirty="0"/>
              <a:t> / </a:t>
            </a:r>
            <a:r>
              <a:rPr lang="en-US" sz="3200" dirty="0" err="1"/>
              <a:t>prometteur</a:t>
            </a:r>
            <a:r>
              <a:rPr lang="en-US" sz="3200" dirty="0"/>
              <a:t> ;
- </a:t>
            </a:r>
            <a:r>
              <a:rPr lang="en-US" sz="3200" dirty="0" err="1"/>
              <a:t>stressé</a:t>
            </a:r>
            <a:r>
              <a:rPr lang="en-US" sz="3200" dirty="0"/>
              <a:t>/</a:t>
            </a:r>
            <a:r>
              <a:rPr lang="en-US" sz="3200" dirty="0" err="1"/>
              <a:t>anxieux</a:t>
            </a:r>
            <a:r>
              <a:rPr lang="en-US" sz="3200" dirty="0"/>
              <a:t> ; - </a:t>
            </a:r>
            <a:r>
              <a:rPr lang="en-US" sz="3200" dirty="0" err="1"/>
              <a:t>jaloux</a:t>
            </a:r>
            <a:r>
              <a:rPr lang="en-US" sz="3200" dirty="0"/>
              <a:t>/</a:t>
            </a:r>
            <a:r>
              <a:rPr lang="en-US" sz="3200" dirty="0" err="1"/>
              <a:t>possessif</a:t>
            </a:r>
            <a:r>
              <a:rPr lang="en-US" sz="3200" dirty="0"/>
              <a:t> ;
- </a:t>
            </a:r>
            <a:r>
              <a:rPr lang="en-US" sz="3200" dirty="0" err="1"/>
              <a:t>déprimé</a:t>
            </a:r>
            <a:r>
              <a:rPr lang="en-US" sz="3200" dirty="0"/>
              <a:t>/</a:t>
            </a:r>
            <a:r>
              <a:rPr lang="en-US" sz="3200" dirty="0" err="1"/>
              <a:t>vaniteux</a:t>
            </a:r>
            <a:r>
              <a:rPr lang="en-US" sz="3200" dirty="0"/>
              <a:t> ; - </a:t>
            </a:r>
            <a:r>
              <a:rPr lang="en-US" sz="3200" dirty="0" err="1"/>
              <a:t>querelles</a:t>
            </a:r>
            <a:r>
              <a:rPr lang="en-US" sz="3200" dirty="0"/>
              <a:t>/controverses ;
- catastrophe/</a:t>
            </a:r>
            <a:r>
              <a:rPr lang="en-US" sz="3200" dirty="0" err="1"/>
              <a:t>problème</a:t>
            </a:r>
            <a:r>
              <a:rPr lang="en-US" sz="3200" dirty="0"/>
              <a:t> ; - </a:t>
            </a:r>
            <a:r>
              <a:rPr lang="en-US" sz="3200" dirty="0" err="1"/>
              <a:t>Fou</a:t>
            </a:r>
            <a:r>
              <a:rPr lang="en-US" sz="3200" dirty="0"/>
              <a:t> / </a:t>
            </a:r>
            <a:r>
              <a:rPr lang="en-US" sz="3200" dirty="0" err="1"/>
              <a:t>Inquiet</a:t>
            </a:r>
            <a:r>
              <a:rPr lang="en-US" sz="3200" dirty="0"/>
              <a:t>.
</a:t>
            </a:r>
            <a:r>
              <a:rPr lang="en-US" sz="3200" dirty="0" err="1"/>
              <a:t>Exprimez</a:t>
            </a:r>
            <a:r>
              <a:rPr lang="en-US" sz="3200" dirty="0"/>
              <a:t> </a:t>
            </a:r>
            <a:r>
              <a:rPr lang="en-US" sz="3200" dirty="0" err="1"/>
              <a:t>une</a:t>
            </a:r>
            <a:r>
              <a:rPr lang="en-US" sz="3200" dirty="0"/>
              <a:t> </a:t>
            </a:r>
            <a:r>
              <a:rPr lang="en-US" sz="3200" dirty="0" err="1"/>
              <a:t>expérience</a:t>
            </a:r>
            <a:r>
              <a:rPr lang="en-US" sz="3200" dirty="0"/>
              <a:t> </a:t>
            </a:r>
            <a:r>
              <a:rPr lang="en-US" sz="3200" dirty="0" err="1"/>
              <a:t>personnelle</a:t>
            </a:r>
            <a:r>
              <a:rPr lang="en-US" sz="3200" dirty="0"/>
              <a:t> </a:t>
            </a:r>
            <a:r>
              <a:rPr lang="en-US" sz="3200" dirty="0" err="1"/>
              <a:t>en</a:t>
            </a:r>
            <a:r>
              <a:rPr lang="en-US" sz="3200" dirty="0"/>
              <a:t> </a:t>
            </a:r>
            <a:r>
              <a:rPr lang="en-US" sz="3200" dirty="0" err="1"/>
              <a:t>utilisant</a:t>
            </a:r>
            <a:r>
              <a:rPr lang="en-US" sz="3200" dirty="0"/>
              <a:t> </a:t>
            </a:r>
            <a:r>
              <a:rPr lang="en-US" sz="3200" dirty="0" err="1"/>
              <a:t>d’abord</a:t>
            </a:r>
            <a:r>
              <a:rPr lang="en-US" sz="3200" dirty="0"/>
              <a:t> le premier mot, </a:t>
            </a:r>
            <a:r>
              <a:rPr lang="en-US" sz="3200" dirty="0" err="1"/>
              <a:t>puis</a:t>
            </a:r>
            <a:r>
              <a:rPr lang="en-US" sz="3200" dirty="0"/>
              <a:t> le </a:t>
            </a:r>
            <a:r>
              <a:rPr lang="en-US" sz="3200" dirty="0" err="1"/>
              <a:t>deuxième</a:t>
            </a:r>
            <a:r>
              <a:rPr lang="en-US" sz="3200" dirty="0"/>
              <a:t> mot et </a:t>
            </a:r>
            <a:r>
              <a:rPr lang="en-US" sz="3200" dirty="0" err="1"/>
              <a:t>remarquez</a:t>
            </a:r>
            <a:r>
              <a:rPr lang="en-US" sz="3200" dirty="0"/>
              <a:t> la </a:t>
            </a:r>
            <a:r>
              <a:rPr lang="en-US" sz="3200" dirty="0" err="1"/>
              <a:t>différence</a:t>
            </a:r>
            <a:r>
              <a:rPr lang="en-US" sz="3200" dirty="0"/>
              <a:t> de perception.</a:t>
            </a:r>
            <a:endParaRPr sz="3200" dirty="0"/>
          </a:p>
        </p:txBody>
      </p:sp>
      <p:sp>
        <p:nvSpPr>
          <p:cNvPr id="569" name="Google Shape;569;p45"/>
          <p:cNvSpPr txBox="1">
            <a:spLocks noGrp="1"/>
          </p:cNvSpPr>
          <p:nvPr>
            <p:ph type="body" idx="4294967295"/>
          </p:nvPr>
        </p:nvSpPr>
        <p:spPr>
          <a:xfrm>
            <a:off x="12865100" y="2633700"/>
            <a:ext cx="10862100" cy="10560900"/>
          </a:xfrm>
          <a:prstGeom prst="rect">
            <a:avLst/>
          </a:prstGeom>
          <a:noFill/>
          <a:ln>
            <a:noFill/>
          </a:ln>
        </p:spPr>
        <p:txBody>
          <a:bodyPr spcFirstLastPara="1" wrap="square" lIns="50800" tIns="50800" rIns="50800" bIns="50800" anchor="t" anchorCtr="0">
            <a:noAutofit/>
          </a:bodyPr>
          <a:lstStyle/>
          <a:p>
            <a:pPr marL="0" lvl="0" indent="0">
              <a:lnSpc>
                <a:spcPct val="100000"/>
              </a:lnSpc>
              <a:spcBef>
                <a:spcPts val="1200"/>
              </a:spcBef>
              <a:buClr>
                <a:srgbClr val="000000"/>
              </a:buClr>
              <a:buSzPts val="3920"/>
              <a:buNone/>
            </a:pPr>
            <a:r>
              <a:rPr lang="en-US" sz="3200" b="1" dirty="0"/>
              <a:t>c. Paroles positives</a:t>
            </a:r>
          </a:p>
          <a:p>
            <a:pPr marL="0" lvl="0" indent="0">
              <a:lnSpc>
                <a:spcPct val="100000"/>
              </a:lnSpc>
              <a:spcBef>
                <a:spcPts val="1200"/>
              </a:spcBef>
              <a:buClr>
                <a:srgbClr val="000000"/>
              </a:buClr>
              <a:buSzPts val="3920"/>
              <a:buNone/>
            </a:pPr>
            <a:r>
              <a:rPr lang="en-US" sz="3200" dirty="0"/>
              <a:t>Nous </a:t>
            </a:r>
            <a:r>
              <a:rPr lang="en-US" sz="3200" dirty="0" err="1"/>
              <a:t>sommes</a:t>
            </a:r>
            <a:r>
              <a:rPr lang="en-US" sz="3200" dirty="0"/>
              <a:t> </a:t>
            </a:r>
            <a:r>
              <a:rPr lang="en-US" sz="3200" dirty="0" err="1"/>
              <a:t>également</a:t>
            </a:r>
            <a:r>
              <a:rPr lang="en-US" sz="3200" dirty="0"/>
              <a:t> habitués à </a:t>
            </a:r>
            <a:r>
              <a:rPr lang="en-US" sz="3200" dirty="0" err="1"/>
              <a:t>utiliser</a:t>
            </a:r>
            <a:r>
              <a:rPr lang="en-US" sz="3200" dirty="0"/>
              <a:t> des mots </a:t>
            </a:r>
            <a:r>
              <a:rPr lang="en-US" sz="3200" dirty="0" err="1"/>
              <a:t>positifs</a:t>
            </a:r>
            <a:r>
              <a:rPr lang="en-US" sz="3200" dirty="0"/>
              <a:t> et conventionnels pour </a:t>
            </a:r>
            <a:r>
              <a:rPr lang="en-US" sz="3200" dirty="0" err="1"/>
              <a:t>exprimer</a:t>
            </a:r>
            <a:r>
              <a:rPr lang="en-US" sz="3200" dirty="0"/>
              <a:t> </a:t>
            </a:r>
            <a:r>
              <a:rPr lang="en-US" sz="3200" dirty="0" err="1"/>
              <a:t>nos</a:t>
            </a:r>
            <a:r>
              <a:rPr lang="en-US" sz="3200" dirty="0"/>
              <a:t> sentiments et </a:t>
            </a:r>
            <a:r>
              <a:rPr lang="en-US" sz="3200" dirty="0" err="1"/>
              <a:t>nos</a:t>
            </a:r>
            <a:r>
              <a:rPr lang="en-US" sz="3200" dirty="0"/>
              <a:t> </a:t>
            </a:r>
            <a:r>
              <a:rPr lang="en-US" sz="3200" dirty="0" err="1"/>
              <a:t>expériences</a:t>
            </a:r>
            <a:r>
              <a:rPr lang="en-US" sz="3200" dirty="0"/>
              <a:t>. </a:t>
            </a:r>
            <a:r>
              <a:rPr lang="en-US" sz="3200" dirty="0" err="1"/>
              <a:t>C’est</a:t>
            </a:r>
            <a:r>
              <a:rPr lang="en-US" sz="3200" dirty="0"/>
              <a:t> le </a:t>
            </a:r>
            <a:r>
              <a:rPr lang="en-US" sz="3200" dirty="0" err="1"/>
              <a:t>cas</a:t>
            </a:r>
            <a:r>
              <a:rPr lang="en-US" sz="3200" dirty="0"/>
              <a:t> du </a:t>
            </a:r>
            <a:r>
              <a:rPr lang="en-US" sz="3200" dirty="0" err="1"/>
              <a:t>fameux</a:t>
            </a:r>
            <a:r>
              <a:rPr lang="en-US" sz="3200" dirty="0"/>
              <a:t> « </a:t>
            </a:r>
            <a:r>
              <a:rPr lang="en-US" sz="3200" dirty="0" err="1"/>
              <a:t>puits</a:t>
            </a:r>
            <a:r>
              <a:rPr lang="en-US" sz="3200" dirty="0"/>
              <a:t> » </a:t>
            </a:r>
            <a:r>
              <a:rPr lang="en-US" sz="3200" dirty="0" err="1"/>
              <a:t>attribué</a:t>
            </a:r>
            <a:r>
              <a:rPr lang="en-US" sz="3200" dirty="0"/>
              <a:t> à un très large </a:t>
            </a:r>
            <a:r>
              <a:rPr lang="en-US" sz="3200" dirty="0" err="1"/>
              <a:t>éventail</a:t>
            </a:r>
            <a:r>
              <a:rPr lang="en-US" sz="3200" dirty="0"/>
              <a:t> </a:t>
            </a:r>
            <a:r>
              <a:rPr lang="en-US" sz="3200" dirty="0" err="1"/>
              <a:t>d’expériences</a:t>
            </a:r>
            <a:r>
              <a:rPr lang="en-US" sz="3200" dirty="0"/>
              <a:t>. À </a:t>
            </a:r>
            <a:r>
              <a:rPr lang="en-US" sz="3200" dirty="0" err="1"/>
              <a:t>l’instar</a:t>
            </a:r>
            <a:r>
              <a:rPr lang="en-US" sz="3200" dirty="0"/>
              <a:t> des expressions </a:t>
            </a:r>
            <a:r>
              <a:rPr lang="en-US" sz="3200" dirty="0" err="1"/>
              <a:t>négatives</a:t>
            </a:r>
            <a:r>
              <a:rPr lang="en-US" sz="3200" dirty="0"/>
              <a:t>, </a:t>
            </a:r>
            <a:r>
              <a:rPr lang="en-US" sz="3200" dirty="0" err="1"/>
              <a:t>Prutianu</a:t>
            </a:r>
            <a:r>
              <a:rPr lang="en-US" sz="3200" dirty="0"/>
              <a:t> (2004) </a:t>
            </a:r>
            <a:r>
              <a:rPr lang="en-US" sz="3200" dirty="0" err="1"/>
              <a:t>fournit</a:t>
            </a:r>
            <a:r>
              <a:rPr lang="en-US" sz="3200" dirty="0"/>
              <a:t> </a:t>
            </a:r>
            <a:r>
              <a:rPr lang="en-US" sz="3200" dirty="0" err="1"/>
              <a:t>également</a:t>
            </a:r>
            <a:r>
              <a:rPr lang="en-US" sz="3200" dirty="0"/>
              <a:t> </a:t>
            </a:r>
            <a:r>
              <a:rPr lang="en-US" sz="3200" dirty="0" err="1"/>
              <a:t>une</a:t>
            </a:r>
            <a:r>
              <a:rPr lang="en-US" sz="3200" dirty="0"/>
              <a:t> </a:t>
            </a:r>
            <a:r>
              <a:rPr lang="en-US" sz="3200" dirty="0" err="1"/>
              <a:t>liste</a:t>
            </a:r>
            <a:r>
              <a:rPr lang="en-US" sz="3200" dirty="0"/>
              <a:t> de mots </a:t>
            </a:r>
            <a:r>
              <a:rPr lang="en-US" sz="3200" dirty="0" err="1"/>
              <a:t>positifs</a:t>
            </a:r>
            <a:r>
              <a:rPr lang="en-US" sz="3200" dirty="0"/>
              <a:t> de </a:t>
            </a:r>
            <a:r>
              <a:rPr lang="en-US" sz="3200" dirty="0" err="1"/>
              <a:t>différents</a:t>
            </a:r>
            <a:r>
              <a:rPr lang="en-US" sz="3200" dirty="0"/>
              <a:t> </a:t>
            </a:r>
            <a:r>
              <a:rPr lang="en-US" sz="3200" dirty="0" err="1"/>
              <a:t>niveaux</a:t>
            </a:r>
            <a:r>
              <a:rPr lang="en-US" sz="3200" dirty="0"/>
              <a:t> :
- bon/extraordinaire ; - </a:t>
            </a:r>
            <a:r>
              <a:rPr lang="en-US" sz="3200" dirty="0" err="1"/>
              <a:t>intéressant</a:t>
            </a:r>
            <a:r>
              <a:rPr lang="en-US" sz="3200" dirty="0"/>
              <a:t>/éclair ;
- extraordinaire/</a:t>
            </a:r>
            <a:r>
              <a:rPr lang="en-US" sz="3200" dirty="0" err="1"/>
              <a:t>divin</a:t>
            </a:r>
            <a:r>
              <a:rPr lang="en-US" sz="3200" dirty="0"/>
              <a:t> ; - normal/</a:t>
            </a:r>
            <a:r>
              <a:rPr lang="en-US" sz="3200" dirty="0" err="1"/>
              <a:t>superbe</a:t>
            </a:r>
            <a:r>
              <a:rPr lang="en-US" sz="3200" dirty="0"/>
              <a:t> ;
- </a:t>
            </a:r>
            <a:r>
              <a:rPr lang="en-US" sz="3200" dirty="0" err="1"/>
              <a:t>Déterminé</a:t>
            </a:r>
            <a:r>
              <a:rPr lang="en-US" sz="3200" dirty="0"/>
              <a:t>/</a:t>
            </a:r>
            <a:r>
              <a:rPr lang="en-US" sz="3200" dirty="0" err="1"/>
              <a:t>inébranlable</a:t>
            </a:r>
            <a:r>
              <a:rPr lang="en-US" sz="3200" dirty="0"/>
              <a:t> ; - </a:t>
            </a:r>
            <a:r>
              <a:rPr lang="en-US" sz="3200" dirty="0" err="1"/>
              <a:t>aimé</a:t>
            </a:r>
            <a:r>
              <a:rPr lang="en-US" sz="3200" dirty="0"/>
              <a:t>/</a:t>
            </a:r>
            <a:r>
              <a:rPr lang="en-US" sz="3200" dirty="0" err="1"/>
              <a:t>adoré</a:t>
            </a:r>
            <a:r>
              <a:rPr lang="en-US" sz="3200" dirty="0"/>
              <a:t>, etc.
</a:t>
            </a:r>
            <a:r>
              <a:rPr lang="en-US" sz="3200" dirty="0" err="1"/>
              <a:t>Exprimez</a:t>
            </a:r>
            <a:r>
              <a:rPr lang="en-US" sz="3200" dirty="0"/>
              <a:t> </a:t>
            </a:r>
            <a:r>
              <a:rPr lang="en-US" sz="3200" dirty="0" err="1"/>
              <a:t>une</a:t>
            </a:r>
            <a:r>
              <a:rPr lang="en-US" sz="3200" dirty="0"/>
              <a:t> </a:t>
            </a:r>
            <a:r>
              <a:rPr lang="en-US" sz="3200" dirty="0" err="1"/>
              <a:t>expérience</a:t>
            </a:r>
            <a:r>
              <a:rPr lang="en-US" sz="3200" dirty="0"/>
              <a:t> </a:t>
            </a:r>
            <a:r>
              <a:rPr lang="en-US" sz="3200" dirty="0" err="1"/>
              <a:t>personnelle</a:t>
            </a:r>
            <a:r>
              <a:rPr lang="en-US" sz="3200" dirty="0"/>
              <a:t> </a:t>
            </a:r>
            <a:r>
              <a:rPr lang="en-US" sz="3200" dirty="0" err="1"/>
              <a:t>en</a:t>
            </a:r>
            <a:r>
              <a:rPr lang="en-US" sz="3200" dirty="0"/>
              <a:t> </a:t>
            </a:r>
            <a:r>
              <a:rPr lang="en-US" sz="3200" dirty="0" err="1"/>
              <a:t>utilisant</a:t>
            </a:r>
            <a:r>
              <a:rPr lang="en-US" sz="3200" dirty="0"/>
              <a:t> </a:t>
            </a:r>
            <a:r>
              <a:rPr lang="en-US" sz="3200" dirty="0" err="1"/>
              <a:t>d’abord</a:t>
            </a:r>
            <a:r>
              <a:rPr lang="en-US" sz="3200" dirty="0"/>
              <a:t> le premier mot, </a:t>
            </a:r>
            <a:r>
              <a:rPr lang="en-US" sz="3200" dirty="0" err="1"/>
              <a:t>puis</a:t>
            </a:r>
            <a:r>
              <a:rPr lang="en-US" sz="3200" dirty="0"/>
              <a:t> le </a:t>
            </a:r>
            <a:r>
              <a:rPr lang="en-US" sz="3200" dirty="0" err="1"/>
              <a:t>deuxième</a:t>
            </a:r>
            <a:r>
              <a:rPr lang="en-US" sz="3200" dirty="0"/>
              <a:t> mot et </a:t>
            </a:r>
            <a:r>
              <a:rPr lang="en-US" sz="3200" dirty="0" err="1"/>
              <a:t>notez</a:t>
            </a:r>
            <a:r>
              <a:rPr lang="en-US" sz="3200" dirty="0"/>
              <a:t> la </a:t>
            </a:r>
            <a:r>
              <a:rPr lang="en-US" sz="3200" dirty="0" err="1"/>
              <a:t>différence</a:t>
            </a:r>
            <a:r>
              <a:rPr lang="en-US" sz="3200" dirty="0"/>
              <a:t> de perception</a:t>
            </a:r>
            <a:endParaRPr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
          <p:cNvSpPr txBox="1">
            <a:spLocks noGrp="1"/>
          </p:cNvSpPr>
          <p:nvPr>
            <p:ph type="title"/>
          </p:nvPr>
        </p:nvSpPr>
        <p:spPr>
          <a:xfrm>
            <a:off x="3105584" y="929886"/>
            <a:ext cx="19515900" cy="1527300"/>
          </a:xfrm>
          <a:prstGeom prst="rect">
            <a:avLst/>
          </a:prstGeom>
          <a:noFill/>
          <a:ln>
            <a:noFill/>
          </a:ln>
        </p:spPr>
        <p:txBody>
          <a:bodyPr spcFirstLastPara="1" wrap="square" lIns="50800" tIns="50800" rIns="50800" bIns="50800" anchor="t" anchorCtr="0">
            <a:normAutofit/>
          </a:bodyPr>
          <a:lstStyle/>
          <a:p>
            <a:pPr lvl="0" algn="l">
              <a:buClr>
                <a:srgbClr val="000000"/>
              </a:buClr>
              <a:buSzPts val="7424"/>
            </a:pPr>
            <a:r>
              <a:rPr lang="en-US" sz="6200" dirty="0">
                <a:latin typeface="Lexend Medium"/>
                <a:ea typeface="Lexend Medium"/>
                <a:cs typeface="Lexend Medium"/>
                <a:sym typeface="Lexend Medium"/>
              </a:rPr>
              <a:t>1. Notions </a:t>
            </a:r>
            <a:r>
              <a:rPr lang="en-US" sz="6200" dirty="0" err="1">
                <a:latin typeface="Lexend Medium"/>
                <a:ea typeface="Lexend Medium"/>
                <a:cs typeface="Lexend Medium"/>
                <a:sym typeface="Lexend Medium"/>
              </a:rPr>
              <a:t>générales</a:t>
            </a:r>
            <a:r>
              <a:rPr lang="en-US" sz="6200" dirty="0">
                <a:latin typeface="Lexend Medium"/>
                <a:ea typeface="Lexend Medium"/>
                <a:cs typeface="Lexend Medium"/>
                <a:sym typeface="Lexend Medium"/>
              </a:rPr>
              <a:t> sur la communication verbale</a:t>
            </a:r>
            <a:endParaRPr sz="6200" dirty="0">
              <a:latin typeface="Lexend Medium"/>
              <a:ea typeface="Lexend Medium"/>
              <a:cs typeface="Lexend Medium"/>
              <a:sym typeface="Lexend Medium"/>
            </a:endParaRPr>
          </a:p>
        </p:txBody>
      </p:sp>
      <p:sp>
        <p:nvSpPr>
          <p:cNvPr id="296" name="Google Shape;296;p4"/>
          <p:cNvSpPr txBox="1">
            <a:spLocks noGrp="1"/>
          </p:cNvSpPr>
          <p:nvPr>
            <p:ph type="body" idx="4294967295"/>
          </p:nvPr>
        </p:nvSpPr>
        <p:spPr>
          <a:xfrm>
            <a:off x="2605275" y="2701050"/>
            <a:ext cx="20016300" cy="8601300"/>
          </a:xfrm>
          <a:prstGeom prst="rect">
            <a:avLst/>
          </a:prstGeom>
          <a:noFill/>
          <a:ln>
            <a:noFill/>
          </a:ln>
        </p:spPr>
        <p:txBody>
          <a:bodyPr spcFirstLastPara="1" wrap="square" lIns="50800" tIns="50800" rIns="50800" bIns="50800" anchor="t" anchorCtr="0">
            <a:noAutofit/>
          </a:bodyPr>
          <a:lstStyle/>
          <a:p>
            <a:pPr marL="0" lvl="0" indent="0">
              <a:lnSpc>
                <a:spcPct val="100000"/>
              </a:lnSpc>
              <a:spcBef>
                <a:spcPts val="0"/>
              </a:spcBef>
              <a:buNone/>
            </a:pPr>
            <a:r>
              <a:rPr lang="en-US" b="1" dirty="0"/>
              <a:t>Le </a:t>
            </a:r>
            <a:r>
              <a:rPr lang="en-US" b="1" dirty="0" err="1"/>
              <a:t>rôle</a:t>
            </a:r>
            <a:r>
              <a:rPr lang="en-US" b="1" dirty="0"/>
              <a:t> des mots dans le processus </a:t>
            </a:r>
            <a:r>
              <a:rPr lang="en-US" b="1" dirty="0" err="1"/>
              <a:t>d’influence</a:t>
            </a:r>
            <a:endParaRPr lang="en-US" b="1" dirty="0"/>
          </a:p>
          <a:p>
            <a:pPr marL="0" lvl="0" indent="0">
              <a:lnSpc>
                <a:spcPct val="100000"/>
              </a:lnSpc>
              <a:spcBef>
                <a:spcPts val="0"/>
              </a:spcBef>
              <a:buNone/>
            </a:pPr>
            <a:endParaRPr sz="4000" dirty="0"/>
          </a:p>
          <a:p>
            <a:pPr lvl="0">
              <a:lnSpc>
                <a:spcPct val="100000"/>
              </a:lnSpc>
              <a:spcBef>
                <a:spcPts val="0"/>
              </a:spcBef>
              <a:buFont typeface="Calibri"/>
              <a:buChar char="•"/>
            </a:pPr>
            <a:r>
              <a:rPr lang="en-US" dirty="0"/>
              <a:t>Le </a:t>
            </a:r>
            <a:r>
              <a:rPr lang="en-US" dirty="0" err="1"/>
              <a:t>terme</a:t>
            </a:r>
            <a:r>
              <a:rPr lang="en-US" dirty="0"/>
              <a:t> « verbal » - lat. « verbum » = parole, communication avec les mots = « communication verbale ». 
Le mot sous </a:t>
            </a:r>
            <a:r>
              <a:rPr lang="en-US" dirty="0" err="1"/>
              <a:t>forme</a:t>
            </a:r>
            <a:r>
              <a:rPr lang="en-US" dirty="0"/>
              <a:t> </a:t>
            </a:r>
            <a:r>
              <a:rPr lang="en-US" dirty="0" err="1"/>
              <a:t>vocale</a:t>
            </a:r>
            <a:r>
              <a:rPr lang="en-US" dirty="0"/>
              <a:t> </a:t>
            </a:r>
            <a:r>
              <a:rPr lang="en-US" dirty="0" err="1"/>
              <a:t>ou</a:t>
            </a:r>
            <a:r>
              <a:rPr lang="en-US" dirty="0"/>
              <a:t> audible = oral </a:t>
            </a:r>
            <a:r>
              <a:rPr lang="en-US" dirty="0" err="1"/>
              <a:t>ou</a:t>
            </a:r>
            <a:r>
              <a:rPr lang="en-US" dirty="0"/>
              <a:t> </a:t>
            </a:r>
            <a:r>
              <a:rPr lang="en-US" dirty="0" err="1"/>
              <a:t>parlé</a:t>
            </a:r>
            <a:r>
              <a:rPr lang="en-US" dirty="0"/>
              <a:t>, et </a:t>
            </a:r>
            <a:r>
              <a:rPr lang="en-US" dirty="0" err="1"/>
              <a:t>en</a:t>
            </a:r>
            <a:r>
              <a:rPr lang="en-US" dirty="0"/>
              <a:t> expression </a:t>
            </a:r>
            <a:r>
              <a:rPr lang="en-US" dirty="0" err="1"/>
              <a:t>graphique</a:t>
            </a:r>
            <a:r>
              <a:rPr lang="en-US" dirty="0"/>
              <a:t> et </a:t>
            </a:r>
            <a:r>
              <a:rPr lang="en-US" dirty="0" err="1"/>
              <a:t>visuelle</a:t>
            </a:r>
            <a:r>
              <a:rPr lang="en-US" dirty="0"/>
              <a:t> = </a:t>
            </a:r>
            <a:r>
              <a:rPr lang="en-US" dirty="0" err="1"/>
              <a:t>écrit</a:t>
            </a:r>
            <a:r>
              <a:rPr lang="en-US" dirty="0"/>
              <a:t>. La distinction </a:t>
            </a:r>
            <a:r>
              <a:rPr lang="en-US" dirty="0" err="1"/>
              <a:t>est</a:t>
            </a:r>
            <a:r>
              <a:rPr lang="en-US" dirty="0"/>
              <a:t> </a:t>
            </a:r>
            <a:r>
              <a:rPr lang="en-US" dirty="0" err="1"/>
              <a:t>faite</a:t>
            </a:r>
            <a:r>
              <a:rPr lang="en-US" dirty="0"/>
              <a:t> par le canal de communication : </a:t>
            </a:r>
            <a:r>
              <a:rPr lang="en-US" dirty="0" err="1"/>
              <a:t>auditif</a:t>
            </a:r>
            <a:r>
              <a:rPr lang="en-US" dirty="0"/>
              <a:t> pour la communication </a:t>
            </a:r>
            <a:r>
              <a:rPr lang="en-US" dirty="0" err="1"/>
              <a:t>orale</a:t>
            </a:r>
            <a:r>
              <a:rPr lang="en-US" dirty="0"/>
              <a:t> et </a:t>
            </a:r>
            <a:r>
              <a:rPr lang="en-US" dirty="0" err="1"/>
              <a:t>visuel</a:t>
            </a:r>
            <a:r>
              <a:rPr lang="en-US" dirty="0"/>
              <a:t> pour la communication </a:t>
            </a:r>
            <a:r>
              <a:rPr lang="en-US" dirty="0" err="1"/>
              <a:t>écrite</a:t>
            </a:r>
            <a:r>
              <a:rPr lang="en-US" dirty="0"/>
              <a:t>.
La communication verbale </a:t>
            </a:r>
            <a:r>
              <a:rPr lang="en-US" dirty="0" err="1"/>
              <a:t>est</a:t>
            </a:r>
            <a:r>
              <a:rPr lang="en-US" dirty="0"/>
              <a:t> </a:t>
            </a:r>
            <a:r>
              <a:rPr lang="en-US" dirty="0" err="1"/>
              <a:t>l’apanage</a:t>
            </a:r>
            <a:r>
              <a:rPr lang="en-US" dirty="0"/>
              <a:t> </a:t>
            </a:r>
            <a:r>
              <a:rPr lang="en-US" dirty="0" err="1"/>
              <a:t>exclusif</a:t>
            </a:r>
            <a:r>
              <a:rPr lang="en-US" dirty="0"/>
              <a:t> de </a:t>
            </a:r>
            <a:r>
              <a:rPr lang="en-US" dirty="0" err="1"/>
              <a:t>l’homme</a:t>
            </a:r>
            <a:r>
              <a:rPr lang="en-US" dirty="0"/>
              <a:t>, seul </a:t>
            </a:r>
            <a:r>
              <a:rPr lang="en-US" dirty="0" err="1"/>
              <a:t>être</a:t>
            </a:r>
            <a:r>
              <a:rPr lang="en-US" dirty="0"/>
              <a:t> vivant capable de </a:t>
            </a:r>
            <a:r>
              <a:rPr lang="en-US" dirty="0" err="1"/>
              <a:t>communiquer</a:t>
            </a:r>
            <a:r>
              <a:rPr lang="en-US" dirty="0"/>
              <a:t> des pensées et des sentiments à </a:t>
            </a:r>
            <a:r>
              <a:rPr lang="en-US" dirty="0" err="1"/>
              <a:t>l’aide</a:t>
            </a:r>
            <a:r>
              <a:rPr lang="en-US" dirty="0"/>
              <a:t> de mots sous </a:t>
            </a:r>
            <a:r>
              <a:rPr lang="en-US" dirty="0" err="1"/>
              <a:t>forme</a:t>
            </a:r>
            <a:r>
              <a:rPr lang="en-US" dirty="0"/>
              <a:t> de </a:t>
            </a:r>
            <a:r>
              <a:rPr lang="en-US" dirty="0" err="1"/>
              <a:t>signes</a:t>
            </a:r>
            <a:r>
              <a:rPr lang="en-US" dirty="0"/>
              <a:t> </a:t>
            </a:r>
            <a:r>
              <a:rPr lang="en-US" dirty="0" err="1"/>
              <a:t>vocaux</a:t>
            </a:r>
            <a:r>
              <a:rPr lang="en-US" dirty="0"/>
              <a:t> </a:t>
            </a:r>
            <a:r>
              <a:rPr lang="en-US" dirty="0" err="1"/>
              <a:t>ou</a:t>
            </a:r>
            <a:r>
              <a:rPr lang="en-US" dirty="0"/>
              <a:t> </a:t>
            </a:r>
            <a:r>
              <a:rPr lang="en-US" dirty="0" err="1"/>
              <a:t>graphiques</a:t>
            </a:r>
            <a:r>
              <a:rPr lang="en-US" dirty="0"/>
              <a:t>. 
</a:t>
            </a:r>
            <a:r>
              <a:rPr lang="en-US" dirty="0" err="1"/>
              <a:t>Chaque</a:t>
            </a:r>
            <a:r>
              <a:rPr lang="en-US" dirty="0"/>
              <a:t> langue </a:t>
            </a:r>
            <a:r>
              <a:rPr lang="en-US" dirty="0" err="1"/>
              <a:t>est</a:t>
            </a:r>
            <a:r>
              <a:rPr lang="en-US" dirty="0"/>
              <a:t> </a:t>
            </a:r>
            <a:r>
              <a:rPr lang="en-US" dirty="0" err="1"/>
              <a:t>composée</a:t>
            </a:r>
            <a:r>
              <a:rPr lang="en-US" dirty="0"/>
              <a:t> de 28 à 35 </a:t>
            </a:r>
            <a:r>
              <a:rPr lang="en-US" dirty="0" err="1"/>
              <a:t>phonèmes</a:t>
            </a:r>
            <a:r>
              <a:rPr lang="en-US" dirty="0"/>
              <a:t>, qui </a:t>
            </a:r>
            <a:r>
              <a:rPr lang="en-US" dirty="0" err="1"/>
              <a:t>composent</a:t>
            </a:r>
            <a:r>
              <a:rPr lang="en-US" dirty="0"/>
              <a:t> </a:t>
            </a:r>
            <a:r>
              <a:rPr lang="en-US" dirty="0" err="1"/>
              <a:t>graphiquement</a:t>
            </a:r>
            <a:r>
              <a:rPr lang="en-US" dirty="0"/>
              <a:t> et </a:t>
            </a:r>
            <a:r>
              <a:rPr lang="en-US" dirty="0" err="1"/>
              <a:t>sonorement</a:t>
            </a:r>
            <a:r>
              <a:rPr lang="en-US" dirty="0"/>
              <a:t> un alphabet. </a:t>
            </a:r>
            <a:r>
              <a:rPr lang="en-US" dirty="0" err="1"/>
              <a:t>Ceux</a:t>
            </a:r>
            <a:r>
              <a:rPr lang="en-US" dirty="0"/>
              <a:t>-ci constituent des mots et </a:t>
            </a:r>
            <a:r>
              <a:rPr lang="en-US" dirty="0" err="1"/>
              <a:t>sont</a:t>
            </a:r>
            <a:r>
              <a:rPr lang="en-US" dirty="0"/>
              <a:t> </a:t>
            </a:r>
            <a:r>
              <a:rPr lang="en-US" dirty="0" err="1"/>
              <a:t>délimités</a:t>
            </a:r>
            <a:r>
              <a:rPr lang="en-US" dirty="0"/>
              <a:t> par des pauses dans la communication </a:t>
            </a:r>
            <a:r>
              <a:rPr lang="en-US" dirty="0" err="1"/>
              <a:t>orale</a:t>
            </a:r>
            <a:r>
              <a:rPr lang="en-US" dirty="0"/>
              <a:t> </a:t>
            </a:r>
            <a:r>
              <a:rPr lang="en-US" dirty="0" err="1"/>
              <a:t>ou</a:t>
            </a:r>
            <a:r>
              <a:rPr lang="en-US" dirty="0"/>
              <a:t> par des </a:t>
            </a:r>
            <a:r>
              <a:rPr lang="en-US" dirty="0" err="1"/>
              <a:t>espaces</a:t>
            </a:r>
            <a:r>
              <a:rPr lang="en-US" dirty="0"/>
              <a:t> dans la communication </a:t>
            </a:r>
            <a:r>
              <a:rPr lang="en-US" dirty="0" err="1"/>
              <a:t>écrite</a:t>
            </a:r>
            <a:r>
              <a:rPr lang="en-US" dirty="0"/>
              <a:t>.</a:t>
            </a:r>
            <a:endParaRPr sz="4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6"/>
          <p:cNvSpPr txBox="1">
            <a:spLocks noGrp="1"/>
          </p:cNvSpPr>
          <p:nvPr>
            <p:ph type="title"/>
          </p:nvPr>
        </p:nvSpPr>
        <p:spPr>
          <a:xfrm>
            <a:off x="3105584" y="701286"/>
            <a:ext cx="19515900" cy="1527300"/>
          </a:xfrm>
          <a:prstGeom prst="rect">
            <a:avLst/>
          </a:prstGeom>
          <a:noFill/>
          <a:ln>
            <a:noFill/>
          </a:ln>
        </p:spPr>
        <p:txBody>
          <a:bodyPr spcFirstLastPara="1" wrap="square" lIns="50800" tIns="50800" rIns="50800" bIns="50800" anchor="t" anchorCtr="0">
            <a:normAutofit fontScale="90000"/>
          </a:bodyPr>
          <a:lstStyle/>
          <a:p>
            <a:pPr lvl="0" algn="l">
              <a:buClr>
                <a:srgbClr val="000000"/>
              </a:buClr>
              <a:buSzPct val="70832"/>
            </a:pPr>
            <a:r>
              <a:rPr lang="en-US" dirty="0">
                <a:latin typeface="Lexend Medium"/>
                <a:ea typeface="Lexend Medium"/>
                <a:cs typeface="Lexend Medium"/>
                <a:sym typeface="Lexend Medium"/>
              </a:rPr>
              <a:t>6. Techniques </a:t>
            </a:r>
            <a:r>
              <a:rPr lang="en-US" dirty="0" err="1">
                <a:latin typeface="Lexend Medium"/>
                <a:ea typeface="Lexend Medium"/>
                <a:cs typeface="Lexend Medium"/>
                <a:sym typeface="Lexend Medium"/>
              </a:rPr>
              <a:t>linguistiques</a:t>
            </a:r>
            <a:r>
              <a:rPr lang="en-US" dirty="0">
                <a:latin typeface="Lexend Medium"/>
                <a:ea typeface="Lexend Medium"/>
                <a:cs typeface="Lexend Medium"/>
                <a:sym typeface="Lexend Medium"/>
              </a:rPr>
              <a:t> qui </a:t>
            </a:r>
            <a:r>
              <a:rPr lang="en-US" dirty="0" err="1">
                <a:latin typeface="Lexend Medium"/>
                <a:ea typeface="Lexend Medium"/>
                <a:cs typeface="Lexend Medium"/>
                <a:sym typeface="Lexend Medium"/>
              </a:rPr>
              <a:t>rendent</a:t>
            </a:r>
            <a:r>
              <a:rPr lang="en-US" dirty="0">
                <a:latin typeface="Lexend Medium"/>
                <a:ea typeface="Lexend Medium"/>
                <a:cs typeface="Lexend Medium"/>
                <a:sym typeface="Lexend Medium"/>
              </a:rPr>
              <a:t> la communication verbale difficile </a:t>
            </a:r>
            <a:r>
              <a:rPr lang="en-US" dirty="0" err="1">
                <a:latin typeface="Lexend Medium"/>
                <a:ea typeface="Lexend Medium"/>
                <a:cs typeface="Lexend Medium"/>
                <a:sym typeface="Lexend Medium"/>
              </a:rPr>
              <a:t>ou</a:t>
            </a:r>
            <a:r>
              <a:rPr lang="en-US" dirty="0">
                <a:latin typeface="Lexend Medium"/>
                <a:ea typeface="Lexend Medium"/>
                <a:cs typeface="Lexend Medium"/>
                <a:sym typeface="Lexend Medium"/>
              </a:rPr>
              <a:t> NON</a:t>
            </a:r>
            <a:endParaRPr dirty="0">
              <a:latin typeface="Lexend Medium"/>
              <a:ea typeface="Lexend Medium"/>
              <a:cs typeface="Lexend Medium"/>
              <a:sym typeface="Lexend Medium"/>
            </a:endParaRPr>
          </a:p>
        </p:txBody>
      </p:sp>
      <p:sp>
        <p:nvSpPr>
          <p:cNvPr id="575" name="Google Shape;575;p46"/>
          <p:cNvSpPr txBox="1">
            <a:spLocks noGrp="1"/>
          </p:cNvSpPr>
          <p:nvPr>
            <p:ph type="body" idx="4294967295"/>
          </p:nvPr>
        </p:nvSpPr>
        <p:spPr>
          <a:xfrm>
            <a:off x="2681900" y="2800625"/>
            <a:ext cx="19175700" cy="2160900"/>
          </a:xfrm>
          <a:prstGeom prst="rect">
            <a:avLst/>
          </a:prstGeom>
          <a:noFill/>
          <a:ln>
            <a:noFill/>
          </a:ln>
        </p:spPr>
        <p:txBody>
          <a:bodyPr spcFirstLastPara="1" wrap="square" lIns="50800" tIns="50800" rIns="50800" bIns="50800" anchor="t" anchorCtr="0">
            <a:noAutofit/>
          </a:bodyPr>
          <a:lstStyle/>
          <a:p>
            <a:pPr marL="0" lvl="0" indent="0">
              <a:lnSpc>
                <a:spcPct val="150000"/>
              </a:lnSpc>
              <a:spcBef>
                <a:spcPts val="0"/>
              </a:spcBef>
              <a:buNone/>
            </a:pPr>
            <a:r>
              <a:rPr lang="en-US" sz="3600" dirty="0"/>
              <a:t>George Orwell « Si la pensée </a:t>
            </a:r>
            <a:r>
              <a:rPr lang="en-US" sz="3600" dirty="0" err="1"/>
              <a:t>corrompt</a:t>
            </a:r>
            <a:r>
              <a:rPr lang="en-US" sz="3600" dirty="0"/>
              <a:t> le </a:t>
            </a:r>
            <a:r>
              <a:rPr lang="en-US" sz="3600" dirty="0" err="1"/>
              <a:t>langage</a:t>
            </a:r>
            <a:r>
              <a:rPr lang="en-US" sz="3600" dirty="0"/>
              <a:t>, le </a:t>
            </a:r>
            <a:r>
              <a:rPr lang="en-US" sz="3600" dirty="0" err="1"/>
              <a:t>langage</a:t>
            </a:r>
            <a:r>
              <a:rPr lang="en-US" sz="3600" dirty="0"/>
              <a:t> </a:t>
            </a:r>
            <a:r>
              <a:rPr lang="en-US" sz="3600" dirty="0" err="1"/>
              <a:t>peut</a:t>
            </a:r>
            <a:r>
              <a:rPr lang="en-US" sz="3600" dirty="0"/>
              <a:t> </a:t>
            </a:r>
            <a:r>
              <a:rPr lang="en-US" sz="3600" dirty="0" err="1"/>
              <a:t>aussi</a:t>
            </a:r>
            <a:r>
              <a:rPr lang="en-US" sz="3600" dirty="0"/>
              <a:t> </a:t>
            </a:r>
            <a:r>
              <a:rPr lang="en-US" sz="3600" dirty="0" err="1"/>
              <a:t>corrompre</a:t>
            </a:r>
            <a:r>
              <a:rPr lang="en-US" sz="3600" dirty="0"/>
              <a:t> la pensée. » 
</a:t>
            </a:r>
            <a:r>
              <a:rPr lang="en-US" sz="3600" dirty="0" err="1"/>
              <a:t>Penser</a:t>
            </a:r>
            <a:r>
              <a:rPr lang="en-US" sz="3600" dirty="0"/>
              <a:t> avec des mots, </a:t>
            </a:r>
            <a:r>
              <a:rPr lang="en-US" sz="3600" dirty="0" err="1"/>
              <a:t>comme</a:t>
            </a:r>
            <a:r>
              <a:rPr lang="en-US" sz="3600" dirty="0"/>
              <a:t> le </a:t>
            </a:r>
            <a:r>
              <a:rPr lang="en-US" sz="3600" dirty="0" err="1"/>
              <a:t>besoin</a:t>
            </a:r>
            <a:r>
              <a:rPr lang="en-US" sz="3600" dirty="0"/>
              <a:t> de </a:t>
            </a:r>
            <a:r>
              <a:rPr lang="en-US" sz="3600" dirty="0" err="1"/>
              <a:t>penser</a:t>
            </a:r>
            <a:r>
              <a:rPr lang="en-US" sz="3600" dirty="0"/>
              <a:t> pour </a:t>
            </a:r>
            <a:r>
              <a:rPr lang="en-US" sz="3600" dirty="0" err="1"/>
              <a:t>utiliser</a:t>
            </a:r>
            <a:r>
              <a:rPr lang="en-US" sz="3600" dirty="0"/>
              <a:t> et </a:t>
            </a:r>
            <a:r>
              <a:rPr lang="en-US" sz="3600" dirty="0" err="1"/>
              <a:t>comprendre</a:t>
            </a:r>
            <a:r>
              <a:rPr lang="en-US" sz="3600" dirty="0"/>
              <a:t> les mots, </a:t>
            </a:r>
            <a:r>
              <a:rPr lang="en-US" sz="3600" dirty="0" err="1"/>
              <a:t>crée</a:t>
            </a:r>
            <a:r>
              <a:rPr lang="en-US" sz="3600" dirty="0"/>
              <a:t> des </a:t>
            </a:r>
            <a:r>
              <a:rPr lang="en-US" sz="3600" dirty="0" err="1"/>
              <a:t>interdépendances</a:t>
            </a:r>
            <a:r>
              <a:rPr lang="en-US" sz="3600" dirty="0"/>
              <a:t> entre la pensée et le </a:t>
            </a:r>
            <a:r>
              <a:rPr lang="en-US" sz="3600" dirty="0" err="1"/>
              <a:t>langage</a:t>
            </a:r>
            <a:r>
              <a:rPr lang="en-US" sz="3600" dirty="0"/>
              <a:t>.
Les </a:t>
            </a:r>
            <a:r>
              <a:rPr lang="en-US" sz="3600" dirty="0" err="1"/>
              <a:t>pièges</a:t>
            </a:r>
            <a:r>
              <a:rPr lang="en-US" sz="3600" dirty="0"/>
              <a:t> de la pensée verbale :</a:t>
            </a:r>
            <a:endParaRPr sz="3600" dirty="0"/>
          </a:p>
          <a:p>
            <a:pPr marL="0" lvl="0" indent="0" algn="l" rtl="0">
              <a:lnSpc>
                <a:spcPct val="90000"/>
              </a:lnSpc>
              <a:spcBef>
                <a:spcPts val="100"/>
              </a:spcBef>
              <a:spcAft>
                <a:spcPts val="0"/>
              </a:spcAft>
              <a:buNone/>
            </a:pPr>
            <a:endParaRPr sz="3600" dirty="0"/>
          </a:p>
        </p:txBody>
      </p:sp>
      <p:grpSp>
        <p:nvGrpSpPr>
          <p:cNvPr id="576" name="Google Shape;576;p46"/>
          <p:cNvGrpSpPr/>
          <p:nvPr/>
        </p:nvGrpSpPr>
        <p:grpSpPr>
          <a:xfrm>
            <a:off x="7521015" y="5616519"/>
            <a:ext cx="11279642" cy="5388596"/>
            <a:chOff x="7521015" y="5616519"/>
            <a:chExt cx="11279642" cy="5388596"/>
          </a:xfrm>
        </p:grpSpPr>
        <p:sp>
          <p:nvSpPr>
            <p:cNvPr id="577" name="Google Shape;577;p46"/>
            <p:cNvSpPr txBox="1"/>
            <p:nvPr/>
          </p:nvSpPr>
          <p:spPr>
            <a:xfrm>
              <a:off x="7521015" y="5663683"/>
              <a:ext cx="5727900" cy="5341432"/>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3600" dirty="0">
                  <a:solidFill>
                    <a:srgbClr val="617D94"/>
                  </a:solidFill>
                  <a:latin typeface="Calibri"/>
                  <a:ea typeface="Calibri"/>
                  <a:cs typeface="Calibri"/>
                  <a:sym typeface="Calibri"/>
                </a:rPr>
                <a:t> </a:t>
              </a:r>
              <a:endParaRPr sz="3600" dirty="0">
                <a:solidFill>
                  <a:srgbClr val="617D94"/>
                </a:solidFill>
                <a:latin typeface="Calibri"/>
                <a:ea typeface="Calibri"/>
                <a:cs typeface="Calibri"/>
                <a:sym typeface="Calibri"/>
              </a:endParaRPr>
            </a:p>
            <a:p>
              <a:pPr marL="457200" lvl="0" indent="-457200">
                <a:lnSpc>
                  <a:spcPct val="90000"/>
                </a:lnSpc>
                <a:spcBef>
                  <a:spcPts val="100"/>
                </a:spcBef>
                <a:buClr>
                  <a:srgbClr val="617D94"/>
                </a:buClr>
                <a:buSzPts val="3600"/>
                <a:buFont typeface="Calibri"/>
                <a:buChar char="●"/>
              </a:pPr>
              <a:r>
                <a:rPr lang="en-US" sz="3600" dirty="0" err="1">
                  <a:solidFill>
                    <a:srgbClr val="617D94"/>
                  </a:solidFill>
                  <a:latin typeface="Calibri"/>
                  <a:ea typeface="Calibri"/>
                  <a:cs typeface="Calibri"/>
                  <a:sym typeface="Calibri"/>
                </a:rPr>
                <a:t>ambiguïté</a:t>
              </a:r>
              <a:r>
                <a:rPr lang="en-US" sz="3600" dirty="0">
                  <a:solidFill>
                    <a:srgbClr val="617D94"/>
                  </a:solidFill>
                  <a:latin typeface="Calibri"/>
                  <a:ea typeface="Calibri"/>
                  <a:cs typeface="Calibri"/>
                  <a:sym typeface="Calibri"/>
                </a:rPr>
                <a:t>
</a:t>
              </a:r>
              <a:r>
                <a:rPr lang="en-US" sz="3600" dirty="0" err="1">
                  <a:solidFill>
                    <a:srgbClr val="617D94"/>
                  </a:solidFill>
                  <a:latin typeface="Calibri"/>
                  <a:ea typeface="Calibri"/>
                  <a:cs typeface="Calibri"/>
                  <a:sym typeface="Calibri"/>
                </a:rPr>
                <a:t>polarisation</a:t>
              </a:r>
              <a:r>
                <a:rPr lang="en-US" sz="3600" dirty="0">
                  <a:solidFill>
                    <a:srgbClr val="617D94"/>
                  </a:solidFill>
                  <a:latin typeface="Calibri"/>
                  <a:ea typeface="Calibri"/>
                  <a:cs typeface="Calibri"/>
                  <a:sym typeface="Calibri"/>
                </a:rPr>
                <a:t>
</a:t>
              </a:r>
              <a:r>
                <a:rPr lang="en-US" sz="3600" dirty="0" err="1">
                  <a:solidFill>
                    <a:srgbClr val="617D94"/>
                  </a:solidFill>
                  <a:latin typeface="Calibri"/>
                  <a:ea typeface="Calibri"/>
                  <a:cs typeface="Calibri"/>
                  <a:sym typeface="Calibri"/>
                </a:rPr>
                <a:t>généralisation</a:t>
              </a:r>
              <a:r>
                <a:rPr lang="en-US" sz="3600" dirty="0">
                  <a:solidFill>
                    <a:srgbClr val="617D94"/>
                  </a:solidFill>
                  <a:latin typeface="Calibri"/>
                  <a:ea typeface="Calibri"/>
                  <a:cs typeface="Calibri"/>
                  <a:sym typeface="Calibri"/>
                </a:rPr>
                <a:t>
</a:t>
              </a:r>
              <a:r>
                <a:rPr lang="en-US" sz="3600" dirty="0" err="1">
                  <a:solidFill>
                    <a:srgbClr val="617D94"/>
                  </a:solidFill>
                  <a:latin typeface="Calibri"/>
                  <a:ea typeface="Calibri"/>
                  <a:cs typeface="Calibri"/>
                  <a:sym typeface="Calibri"/>
                </a:rPr>
                <a:t>logoreea</a:t>
              </a:r>
              <a:r>
                <a:rPr lang="en-US" sz="3600" dirty="0">
                  <a:solidFill>
                    <a:srgbClr val="617D94"/>
                  </a:solidFill>
                  <a:latin typeface="Calibri"/>
                  <a:ea typeface="Calibri"/>
                  <a:cs typeface="Calibri"/>
                  <a:sym typeface="Calibri"/>
                </a:rPr>
                <a:t>
</a:t>
              </a:r>
              <a:r>
                <a:rPr lang="en-US" sz="3600" dirty="0" err="1">
                  <a:solidFill>
                    <a:srgbClr val="617D94"/>
                  </a:solidFill>
                  <a:latin typeface="Calibri"/>
                  <a:ea typeface="Calibri"/>
                  <a:cs typeface="Calibri"/>
                  <a:sym typeface="Calibri"/>
                </a:rPr>
                <a:t>Sécrétomanie</a:t>
              </a:r>
              <a:r>
                <a:rPr lang="en-US" sz="3600" dirty="0">
                  <a:solidFill>
                    <a:srgbClr val="617D94"/>
                  </a:solidFill>
                  <a:latin typeface="Calibri"/>
                  <a:ea typeface="Calibri"/>
                  <a:cs typeface="Calibri"/>
                  <a:sym typeface="Calibri"/>
                </a:rPr>
                <a:t>
</a:t>
              </a:r>
              <a:r>
                <a:rPr lang="en-US" sz="3600" dirty="0" err="1">
                  <a:solidFill>
                    <a:srgbClr val="617D94"/>
                  </a:solidFill>
                  <a:latin typeface="Calibri"/>
                  <a:ea typeface="Calibri"/>
                  <a:cs typeface="Calibri"/>
                  <a:sym typeface="Calibri"/>
                </a:rPr>
                <a:t>égocentrisme</a:t>
              </a:r>
              <a:r>
                <a:rPr lang="en-US" sz="3600" dirty="0">
                  <a:solidFill>
                    <a:srgbClr val="617D94"/>
                  </a:solidFill>
                  <a:latin typeface="Calibri"/>
                  <a:ea typeface="Calibri"/>
                  <a:cs typeface="Calibri"/>
                  <a:sym typeface="Calibri"/>
                </a:rPr>
                <a:t>
jargon
</a:t>
              </a:r>
              <a:r>
                <a:rPr lang="en-US" sz="3600" dirty="0" err="1">
                  <a:solidFill>
                    <a:srgbClr val="617D94"/>
                  </a:solidFill>
                  <a:latin typeface="Calibri"/>
                  <a:ea typeface="Calibri"/>
                  <a:cs typeface="Calibri"/>
                  <a:sym typeface="Calibri"/>
                </a:rPr>
                <a:t>Argoul</a:t>
              </a:r>
              <a:r>
                <a:rPr lang="en-US" sz="3600" dirty="0">
                  <a:solidFill>
                    <a:srgbClr val="617D94"/>
                  </a:solidFill>
                  <a:latin typeface="Calibri"/>
                  <a:ea typeface="Calibri"/>
                  <a:cs typeface="Calibri"/>
                  <a:sym typeface="Calibri"/>
                </a:rPr>
                <a:t>
abstraction</a:t>
              </a:r>
              <a:endParaRPr sz="5600" dirty="0">
                <a:solidFill>
                  <a:srgbClr val="617D94"/>
                </a:solidFill>
                <a:latin typeface="Calibri"/>
                <a:ea typeface="Calibri"/>
                <a:cs typeface="Calibri"/>
                <a:sym typeface="Calibri"/>
              </a:endParaRPr>
            </a:p>
          </p:txBody>
        </p:sp>
        <p:sp>
          <p:nvSpPr>
            <p:cNvPr id="578" name="Google Shape;578;p46"/>
            <p:cNvSpPr txBox="1"/>
            <p:nvPr/>
          </p:nvSpPr>
          <p:spPr>
            <a:xfrm>
              <a:off x="12506657" y="5616519"/>
              <a:ext cx="6294000" cy="5298856"/>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
                </a:spcBef>
                <a:spcAft>
                  <a:spcPts val="0"/>
                </a:spcAft>
                <a:buNone/>
              </a:pPr>
              <a:endParaRPr sz="3600" dirty="0">
                <a:solidFill>
                  <a:srgbClr val="617D94"/>
                </a:solidFill>
                <a:latin typeface="Calibri"/>
                <a:ea typeface="Calibri"/>
                <a:cs typeface="Calibri"/>
                <a:sym typeface="Calibri"/>
              </a:endParaRPr>
            </a:p>
            <a:p>
              <a:pPr marL="457200" lvl="0" indent="-457200">
                <a:lnSpc>
                  <a:spcPct val="90000"/>
                </a:lnSpc>
                <a:spcBef>
                  <a:spcPts val="100"/>
                </a:spcBef>
                <a:buClr>
                  <a:srgbClr val="617D94"/>
                </a:buClr>
                <a:buSzPts val="3600"/>
                <a:buFont typeface="Calibri"/>
                <a:buChar char="●"/>
              </a:pPr>
              <a:r>
                <a:rPr lang="en-US" sz="3600" dirty="0" err="1">
                  <a:solidFill>
                    <a:srgbClr val="617D94"/>
                  </a:solidFill>
                  <a:latin typeface="Calibri"/>
                  <a:ea typeface="Calibri"/>
                  <a:cs typeface="Calibri"/>
                  <a:sym typeface="Calibri"/>
                </a:rPr>
                <a:t>démenti</a:t>
              </a:r>
              <a:r>
                <a:rPr lang="en-US" sz="3600" dirty="0">
                  <a:solidFill>
                    <a:srgbClr val="617D94"/>
                  </a:solidFill>
                  <a:latin typeface="Calibri"/>
                  <a:ea typeface="Calibri"/>
                  <a:cs typeface="Calibri"/>
                  <a:sym typeface="Calibri"/>
                </a:rPr>
                <a:t> 
adverse
</a:t>
              </a:r>
              <a:r>
                <a:rPr lang="en-US" sz="3600" dirty="0" err="1">
                  <a:solidFill>
                    <a:srgbClr val="617D94"/>
                  </a:solidFill>
                  <a:latin typeface="Calibri"/>
                  <a:ea typeface="Calibri"/>
                  <a:cs typeface="Calibri"/>
                  <a:sym typeface="Calibri"/>
                </a:rPr>
                <a:t>renverser</a:t>
              </a:r>
              <a:r>
                <a:rPr lang="en-US" sz="3600" dirty="0">
                  <a:solidFill>
                    <a:srgbClr val="617D94"/>
                  </a:solidFill>
                  <a:latin typeface="Calibri"/>
                  <a:ea typeface="Calibri"/>
                  <a:cs typeface="Calibri"/>
                  <a:sym typeface="Calibri"/>
                </a:rPr>
                <a:t>
</a:t>
              </a:r>
              <a:r>
                <a:rPr lang="en-US" sz="3600" dirty="0" err="1">
                  <a:solidFill>
                    <a:srgbClr val="617D94"/>
                  </a:solidFill>
                  <a:latin typeface="Calibri"/>
                  <a:ea typeface="Calibri"/>
                  <a:cs typeface="Calibri"/>
                  <a:sym typeface="Calibri"/>
                </a:rPr>
                <a:t>L’indécision</a:t>
              </a:r>
              <a:r>
                <a:rPr lang="en-US" sz="3600" dirty="0">
                  <a:solidFill>
                    <a:srgbClr val="617D94"/>
                  </a:solidFill>
                  <a:latin typeface="Calibri"/>
                  <a:ea typeface="Calibri"/>
                  <a:cs typeface="Calibri"/>
                  <a:sym typeface="Calibri"/>
                </a:rPr>
                <a:t>
</a:t>
              </a:r>
              <a:r>
                <a:rPr lang="en-US" sz="3600" dirty="0" err="1">
                  <a:solidFill>
                    <a:srgbClr val="617D94"/>
                  </a:solidFill>
                  <a:latin typeface="Calibri"/>
                  <a:ea typeface="Calibri"/>
                  <a:cs typeface="Calibri"/>
                  <a:sym typeface="Calibri"/>
                </a:rPr>
                <a:t>L’impossible</a:t>
              </a:r>
              <a:r>
                <a:rPr lang="en-US" sz="3600" dirty="0">
                  <a:solidFill>
                    <a:srgbClr val="617D94"/>
                  </a:solidFill>
                  <a:latin typeface="Calibri"/>
                  <a:ea typeface="Calibri"/>
                  <a:cs typeface="Calibri"/>
                  <a:sym typeface="Calibri"/>
                </a:rPr>
                <a:t>
</a:t>
              </a:r>
              <a:r>
                <a:rPr lang="en-US" sz="3600" dirty="0" err="1">
                  <a:solidFill>
                    <a:srgbClr val="617D94"/>
                  </a:solidFill>
                  <a:latin typeface="Calibri"/>
                  <a:ea typeface="Calibri"/>
                  <a:cs typeface="Calibri"/>
                  <a:sym typeface="Calibri"/>
                </a:rPr>
                <a:t>désarmant</a:t>
              </a:r>
              <a:r>
                <a:rPr lang="en-US" sz="3600" dirty="0">
                  <a:solidFill>
                    <a:srgbClr val="617D94"/>
                  </a:solidFill>
                  <a:latin typeface="Calibri"/>
                  <a:ea typeface="Calibri"/>
                  <a:cs typeface="Calibri"/>
                  <a:sym typeface="Calibri"/>
                </a:rPr>
                <a:t>
</a:t>
              </a:r>
              <a:r>
                <a:rPr lang="en-US" sz="3600" dirty="0" err="1">
                  <a:solidFill>
                    <a:srgbClr val="617D94"/>
                  </a:solidFill>
                  <a:latin typeface="Calibri"/>
                  <a:ea typeface="Calibri"/>
                  <a:cs typeface="Calibri"/>
                  <a:sym typeface="Calibri"/>
                </a:rPr>
                <a:t>tolérant</a:t>
              </a:r>
              <a:r>
                <a:rPr lang="en-US" sz="3600" dirty="0">
                  <a:solidFill>
                    <a:srgbClr val="617D94"/>
                  </a:solidFill>
                  <a:latin typeface="Calibri"/>
                  <a:ea typeface="Calibri"/>
                  <a:cs typeface="Calibri"/>
                  <a:sym typeface="Calibri"/>
                </a:rPr>
                <a:t>
</a:t>
              </a:r>
              <a:r>
                <a:rPr lang="en-US" sz="3600" dirty="0" err="1">
                  <a:solidFill>
                    <a:srgbClr val="617D94"/>
                  </a:solidFill>
                  <a:latin typeface="Calibri"/>
                  <a:ea typeface="Calibri"/>
                  <a:cs typeface="Calibri"/>
                  <a:sym typeface="Calibri"/>
                </a:rPr>
                <a:t>mensonge</a:t>
              </a:r>
              <a:r>
                <a:rPr lang="en-US" sz="3600" dirty="0">
                  <a:solidFill>
                    <a:srgbClr val="617D94"/>
                  </a:solidFill>
                  <a:latin typeface="Calibri"/>
                  <a:ea typeface="Calibri"/>
                  <a:cs typeface="Calibri"/>
                  <a:sym typeface="Calibri"/>
                </a:rPr>
                <a:t>
</a:t>
              </a:r>
              <a:r>
                <a:rPr lang="en-US" sz="3600" dirty="0" err="1">
                  <a:solidFill>
                    <a:srgbClr val="617D94"/>
                  </a:solidFill>
                  <a:latin typeface="Calibri"/>
                  <a:ea typeface="Calibri"/>
                  <a:cs typeface="Calibri"/>
                  <a:sym typeface="Calibri"/>
                </a:rPr>
                <a:t>conditionnel</a:t>
              </a:r>
              <a:r>
                <a:rPr lang="en-US" sz="3600" dirty="0">
                  <a:solidFill>
                    <a:srgbClr val="617D94"/>
                  </a:solidFill>
                  <a:latin typeface="Calibri"/>
                  <a:ea typeface="Calibri"/>
                  <a:cs typeface="Calibri"/>
                  <a:sym typeface="Calibri"/>
                </a:rPr>
                <a:t>.</a:t>
              </a:r>
              <a:endParaRPr sz="5600" dirty="0">
                <a:solidFill>
                  <a:srgbClr val="617D94"/>
                </a:solidFill>
                <a:latin typeface="Calibri"/>
                <a:ea typeface="Calibri"/>
                <a:cs typeface="Calibri"/>
                <a:sym typeface="Calibri"/>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7"/>
          <p:cNvSpPr txBox="1">
            <a:spLocks noGrp="1"/>
          </p:cNvSpPr>
          <p:nvPr>
            <p:ph type="body" idx="1"/>
          </p:nvPr>
        </p:nvSpPr>
        <p:spPr>
          <a:xfrm>
            <a:off x="2311885" y="0"/>
            <a:ext cx="21103285" cy="1395300"/>
          </a:xfrm>
          <a:prstGeom prst="rect">
            <a:avLst/>
          </a:prstGeom>
          <a:noFill/>
          <a:ln>
            <a:noFill/>
          </a:ln>
        </p:spPr>
        <p:txBody>
          <a:bodyPr spcFirstLastPara="1" wrap="square" lIns="50800" tIns="50800" rIns="50800" bIns="50800" anchor="t" anchorCtr="0">
            <a:noAutofit/>
          </a:bodyPr>
          <a:lstStyle/>
          <a:p>
            <a:pPr marL="566927" lvl="0" indent="-566927" algn="just">
              <a:lnSpc>
                <a:spcPct val="150000"/>
              </a:lnSpc>
              <a:buClr>
                <a:srgbClr val="000000"/>
              </a:buClr>
              <a:buFont typeface="Arial"/>
              <a:buChar char="•"/>
            </a:pPr>
            <a:r>
              <a:rPr lang="en-US" b="1" dirty="0" err="1"/>
              <a:t>L’ambiguïté</a:t>
            </a:r>
            <a:r>
              <a:rPr lang="en-US" b="1" dirty="0"/>
              <a:t> </a:t>
            </a:r>
            <a:r>
              <a:rPr lang="en-US" dirty="0"/>
              <a:t>fait </a:t>
            </a:r>
            <a:r>
              <a:rPr lang="en-US" dirty="0" err="1"/>
              <a:t>référence</a:t>
            </a:r>
            <a:r>
              <a:rPr lang="en-US" dirty="0"/>
              <a:t> à </a:t>
            </a:r>
            <a:r>
              <a:rPr lang="en-US" dirty="0" err="1"/>
              <a:t>l’utilisation</a:t>
            </a:r>
            <a:r>
              <a:rPr lang="en-US" dirty="0"/>
              <a:t> de </a:t>
            </a:r>
            <a:r>
              <a:rPr lang="en-US" dirty="0" err="1"/>
              <a:t>propriétés</a:t>
            </a:r>
            <a:r>
              <a:rPr lang="en-US" dirty="0"/>
              <a:t> de mot pour </a:t>
            </a:r>
            <a:r>
              <a:rPr lang="en-US" dirty="0" err="1"/>
              <a:t>créer</a:t>
            </a:r>
            <a:r>
              <a:rPr lang="en-US" dirty="0"/>
              <a:t> des messages avec des significations multiples et peu </a:t>
            </a:r>
            <a:r>
              <a:rPr lang="en-US" dirty="0" err="1"/>
              <a:t>claires</a:t>
            </a:r>
            <a:r>
              <a:rPr lang="en-US" dirty="0"/>
              <a:t>. Par </a:t>
            </a:r>
            <a:r>
              <a:rPr lang="en-US" dirty="0" err="1"/>
              <a:t>exemple</a:t>
            </a:r>
            <a:r>
              <a:rPr lang="en-US" dirty="0"/>
              <a:t>, </a:t>
            </a:r>
            <a:r>
              <a:rPr lang="en-US" dirty="0" err="1"/>
              <a:t>lorsque</a:t>
            </a:r>
            <a:r>
              <a:rPr lang="en-US" dirty="0"/>
              <a:t> nous </a:t>
            </a:r>
            <a:r>
              <a:rPr lang="en-US" dirty="0" err="1"/>
              <a:t>disons</a:t>
            </a:r>
            <a:r>
              <a:rPr lang="en-US" dirty="0"/>
              <a:t> « </a:t>
            </a:r>
            <a:r>
              <a:rPr lang="en-US" dirty="0" err="1"/>
              <a:t>une</a:t>
            </a:r>
            <a:r>
              <a:rPr lang="en-US" dirty="0"/>
              <a:t> douzaine de </a:t>
            </a:r>
            <a:r>
              <a:rPr lang="en-US" dirty="0" err="1"/>
              <a:t>professionnels</a:t>
            </a:r>
            <a:r>
              <a:rPr lang="en-US" dirty="0"/>
              <a:t> », nous </a:t>
            </a:r>
            <a:r>
              <a:rPr lang="en-US" dirty="0" err="1"/>
              <a:t>pouvons</a:t>
            </a:r>
            <a:r>
              <a:rPr lang="en-US" dirty="0"/>
              <a:t> tout </a:t>
            </a:r>
            <a:r>
              <a:rPr lang="en-US" dirty="0" err="1"/>
              <a:t>aussi</a:t>
            </a:r>
            <a:r>
              <a:rPr lang="en-US" dirty="0"/>
              <a:t> bien </a:t>
            </a:r>
            <a:r>
              <a:rPr lang="en-US" dirty="0" err="1"/>
              <a:t>comprendre</a:t>
            </a:r>
            <a:r>
              <a:rPr lang="en-US" dirty="0"/>
              <a:t> le </a:t>
            </a:r>
            <a:r>
              <a:rPr lang="en-US" dirty="0" err="1"/>
              <a:t>sens</a:t>
            </a:r>
            <a:r>
              <a:rPr lang="en-US" dirty="0"/>
              <a:t> </a:t>
            </a:r>
            <a:r>
              <a:rPr lang="en-US" dirty="0" err="1"/>
              <a:t>dénotatif</a:t>
            </a:r>
            <a:r>
              <a:rPr lang="en-US" dirty="0"/>
              <a:t>, 12 </a:t>
            </a:r>
            <a:r>
              <a:rPr lang="en-US" dirty="0" err="1"/>
              <a:t>personnes</a:t>
            </a:r>
            <a:r>
              <a:rPr lang="en-US" dirty="0"/>
              <a:t>, </a:t>
            </a:r>
            <a:r>
              <a:rPr lang="en-US" dirty="0" err="1"/>
              <a:t>ou</a:t>
            </a:r>
            <a:r>
              <a:rPr lang="en-US" dirty="0"/>
              <a:t> le </a:t>
            </a:r>
            <a:r>
              <a:rPr lang="en-US" dirty="0" err="1"/>
              <a:t>sens</a:t>
            </a:r>
            <a:r>
              <a:rPr lang="en-US" dirty="0"/>
              <a:t> </a:t>
            </a:r>
            <a:r>
              <a:rPr lang="en-US" dirty="0" err="1"/>
              <a:t>connotatif</a:t>
            </a:r>
            <a:r>
              <a:rPr lang="en-US" dirty="0"/>
              <a:t>, sans importance, </a:t>
            </a:r>
            <a:r>
              <a:rPr lang="en-US" dirty="0" err="1"/>
              <a:t>insignifiant</a:t>
            </a:r>
            <a:r>
              <a:rPr lang="en-US" dirty="0"/>
              <a:t>, des gens ordinaires. Nous </a:t>
            </a:r>
            <a:r>
              <a:rPr lang="en-US" dirty="0" err="1"/>
              <a:t>pouvons</a:t>
            </a:r>
            <a:r>
              <a:rPr lang="en-US" dirty="0"/>
              <a:t> </a:t>
            </a:r>
            <a:r>
              <a:rPr lang="en-US" dirty="0" err="1"/>
              <a:t>également</a:t>
            </a:r>
            <a:r>
              <a:rPr lang="en-US" dirty="0"/>
              <a:t> </a:t>
            </a:r>
            <a:r>
              <a:rPr lang="en-US" dirty="0" err="1"/>
              <a:t>utiliser</a:t>
            </a:r>
            <a:r>
              <a:rPr lang="en-US" dirty="0"/>
              <a:t> le mot « </a:t>
            </a:r>
            <a:r>
              <a:rPr lang="en-US" dirty="0" err="1"/>
              <a:t>chien</a:t>
            </a:r>
            <a:r>
              <a:rPr lang="en-US" dirty="0"/>
              <a:t> » pour </a:t>
            </a:r>
            <a:r>
              <a:rPr lang="en-US" dirty="0" err="1"/>
              <a:t>désigner</a:t>
            </a:r>
            <a:r>
              <a:rPr lang="en-US" dirty="0"/>
              <a:t> à la </a:t>
            </a:r>
            <a:r>
              <a:rPr lang="en-US" dirty="0" err="1"/>
              <a:t>fois</a:t>
            </a:r>
            <a:r>
              <a:rPr lang="en-US" dirty="0"/>
              <a:t> un </a:t>
            </a:r>
            <a:r>
              <a:rPr lang="en-US" dirty="0" err="1"/>
              <a:t>chien</a:t>
            </a:r>
            <a:r>
              <a:rPr lang="en-US" dirty="0"/>
              <a:t> et un </a:t>
            </a:r>
            <a:r>
              <a:rPr lang="en-US" dirty="0" err="1"/>
              <a:t>policier</a:t>
            </a:r>
            <a:r>
              <a:rPr lang="en-US" dirty="0"/>
              <a:t>, « </a:t>
            </a:r>
            <a:r>
              <a:rPr lang="en-US" dirty="0" err="1"/>
              <a:t>oie</a:t>
            </a:r>
            <a:r>
              <a:rPr lang="en-US" dirty="0"/>
              <a:t> » pour </a:t>
            </a:r>
            <a:r>
              <a:rPr lang="en-US" dirty="0" err="1"/>
              <a:t>désigner</a:t>
            </a:r>
            <a:r>
              <a:rPr lang="en-US" dirty="0"/>
              <a:t> un </a:t>
            </a:r>
            <a:r>
              <a:rPr lang="en-US" dirty="0" err="1"/>
              <a:t>oiseau</a:t>
            </a:r>
            <a:r>
              <a:rPr lang="en-US" dirty="0"/>
              <a:t> </a:t>
            </a:r>
            <a:r>
              <a:rPr lang="en-US" dirty="0" err="1"/>
              <a:t>ou</a:t>
            </a:r>
            <a:r>
              <a:rPr lang="en-US" dirty="0"/>
              <a:t> </a:t>
            </a:r>
            <a:r>
              <a:rPr lang="en-US" dirty="0" err="1"/>
              <a:t>une</a:t>
            </a:r>
            <a:r>
              <a:rPr lang="en-US" dirty="0"/>
              <a:t> fille </a:t>
            </a:r>
            <a:r>
              <a:rPr lang="en-US" dirty="0" err="1"/>
              <a:t>crédule</a:t>
            </a:r>
            <a:r>
              <a:rPr lang="en-US" dirty="0"/>
              <a:t>, etc.
</a:t>
            </a:r>
            <a:r>
              <a:rPr lang="en-US" b="1" dirty="0"/>
              <a:t>La </a:t>
            </a:r>
            <a:r>
              <a:rPr lang="en-US" b="1" dirty="0" err="1"/>
              <a:t>polarisation</a:t>
            </a:r>
            <a:r>
              <a:rPr lang="en-US" b="1" dirty="0"/>
              <a:t> </a:t>
            </a:r>
            <a:r>
              <a:rPr lang="en-US" dirty="0" err="1"/>
              <a:t>est</a:t>
            </a:r>
            <a:r>
              <a:rPr lang="en-US" dirty="0"/>
              <a:t> la façon </a:t>
            </a:r>
            <a:r>
              <a:rPr lang="en-US" dirty="0" err="1"/>
              <a:t>d’exprimer</a:t>
            </a:r>
            <a:r>
              <a:rPr lang="en-US" dirty="0"/>
              <a:t> des </a:t>
            </a:r>
            <a:r>
              <a:rPr lang="en-US" dirty="0" err="1"/>
              <a:t>idées</a:t>
            </a:r>
            <a:r>
              <a:rPr lang="en-US" dirty="0"/>
              <a:t> de manière </a:t>
            </a:r>
            <a:r>
              <a:rPr lang="en-US" dirty="0" err="1"/>
              <a:t>dichotomique</a:t>
            </a:r>
            <a:r>
              <a:rPr lang="en-US" dirty="0"/>
              <a:t>, </a:t>
            </a:r>
            <a:r>
              <a:rPr lang="en-US" dirty="0" err="1"/>
              <a:t>autour</a:t>
            </a:r>
            <a:r>
              <a:rPr lang="en-US" dirty="0"/>
              <a:t> des deux </a:t>
            </a:r>
            <a:r>
              <a:rPr lang="en-US" dirty="0" err="1"/>
              <a:t>pôles</a:t>
            </a:r>
            <a:r>
              <a:rPr lang="en-US" dirty="0"/>
              <a:t> </a:t>
            </a:r>
            <a:r>
              <a:rPr lang="en-US" dirty="0" err="1"/>
              <a:t>magnétiques</a:t>
            </a:r>
            <a:r>
              <a:rPr lang="en-US" dirty="0"/>
              <a:t> : </a:t>
            </a:r>
            <a:r>
              <a:rPr lang="en-US" dirty="0" err="1"/>
              <a:t>positif</a:t>
            </a:r>
            <a:r>
              <a:rPr lang="en-US" dirty="0"/>
              <a:t> </a:t>
            </a:r>
            <a:r>
              <a:rPr lang="en-US" dirty="0" err="1"/>
              <a:t>contre</a:t>
            </a:r>
            <a:r>
              <a:rPr lang="en-US" dirty="0"/>
              <a:t> </a:t>
            </a:r>
            <a:r>
              <a:rPr lang="en-US" dirty="0" err="1"/>
              <a:t>négatif</a:t>
            </a:r>
            <a:r>
              <a:rPr lang="en-US" dirty="0"/>
              <a:t> ; bon </a:t>
            </a:r>
            <a:r>
              <a:rPr lang="en-US" dirty="0" err="1"/>
              <a:t>ou</a:t>
            </a:r>
            <a:r>
              <a:rPr lang="en-US" dirty="0"/>
              <a:t> </a:t>
            </a:r>
            <a:r>
              <a:rPr lang="en-US" dirty="0" err="1"/>
              <a:t>mauvais</a:t>
            </a:r>
            <a:r>
              <a:rPr lang="en-US" dirty="0"/>
              <a:t>, noir </a:t>
            </a:r>
            <a:r>
              <a:rPr lang="en-US" dirty="0" err="1"/>
              <a:t>ou</a:t>
            </a:r>
            <a:r>
              <a:rPr lang="en-US" dirty="0"/>
              <a:t> </a:t>
            </a:r>
            <a:r>
              <a:rPr lang="en-US" dirty="0" err="1"/>
              <a:t>blanc</a:t>
            </a:r>
            <a:r>
              <a:rPr lang="en-US" dirty="0"/>
              <a:t> - sans nuances de gris </a:t>
            </a:r>
            <a:r>
              <a:rPr lang="en-US" dirty="0" err="1"/>
              <a:t>comme</a:t>
            </a:r>
            <a:r>
              <a:rPr lang="en-US" dirty="0"/>
              <a:t> le </a:t>
            </a:r>
            <a:r>
              <a:rPr lang="en-US" dirty="0" err="1"/>
              <a:t>révèle</a:t>
            </a:r>
            <a:r>
              <a:rPr lang="en-US" dirty="0"/>
              <a:t> le bon </a:t>
            </a:r>
            <a:r>
              <a:rPr lang="en-US" dirty="0" err="1"/>
              <a:t>sens</a:t>
            </a:r>
            <a:r>
              <a:rPr lang="en-US" dirty="0"/>
              <a:t> (« Entre le noir et le </a:t>
            </a:r>
            <a:r>
              <a:rPr lang="en-US" dirty="0" err="1"/>
              <a:t>blanc</a:t>
            </a:r>
            <a:r>
              <a:rPr lang="en-US" dirty="0"/>
              <a:t>, il y a </a:t>
            </a:r>
            <a:r>
              <a:rPr lang="en-US" dirty="0" err="1"/>
              <a:t>d’innombrables</a:t>
            </a:r>
            <a:r>
              <a:rPr lang="en-US" dirty="0"/>
              <a:t> nuances de gris »). Par </a:t>
            </a:r>
            <a:r>
              <a:rPr lang="en-US" dirty="0" err="1"/>
              <a:t>exemple</a:t>
            </a:r>
            <a:r>
              <a:rPr lang="en-US" dirty="0"/>
              <a:t>, </a:t>
            </a:r>
            <a:r>
              <a:rPr lang="en-US" dirty="0" err="1"/>
              <a:t>si</a:t>
            </a:r>
            <a:r>
              <a:rPr lang="en-US" dirty="0"/>
              <a:t> nous </a:t>
            </a:r>
            <a:r>
              <a:rPr lang="en-US" dirty="0" err="1"/>
              <a:t>disons</a:t>
            </a:r>
            <a:r>
              <a:rPr lang="en-US" dirty="0"/>
              <a:t> que les </a:t>
            </a:r>
            <a:r>
              <a:rPr lang="en-US" dirty="0" err="1"/>
              <a:t>Allemands</a:t>
            </a:r>
            <a:r>
              <a:rPr lang="en-US" dirty="0"/>
              <a:t> </a:t>
            </a:r>
            <a:r>
              <a:rPr lang="en-US" dirty="0" err="1"/>
              <a:t>sont</a:t>
            </a:r>
            <a:r>
              <a:rPr lang="en-US" dirty="0"/>
              <a:t> </a:t>
            </a:r>
            <a:r>
              <a:rPr lang="en-US" dirty="0" err="1"/>
              <a:t>sérieux</a:t>
            </a:r>
            <a:r>
              <a:rPr lang="en-US" dirty="0"/>
              <a:t> </a:t>
            </a:r>
            <a:r>
              <a:rPr lang="en-US" dirty="0" err="1"/>
              <a:t>ou</a:t>
            </a:r>
            <a:r>
              <a:rPr lang="en-US" dirty="0"/>
              <a:t> non, nous </a:t>
            </a:r>
            <a:r>
              <a:rPr lang="en-US" dirty="0" err="1"/>
              <a:t>excluons</a:t>
            </a:r>
            <a:r>
              <a:rPr lang="en-US" dirty="0"/>
              <a:t> la </a:t>
            </a:r>
            <a:r>
              <a:rPr lang="en-US" dirty="0" err="1"/>
              <a:t>plupart</a:t>
            </a:r>
            <a:r>
              <a:rPr lang="en-US" dirty="0"/>
              <a:t> de la </a:t>
            </a:r>
            <a:r>
              <a:rPr lang="en-US" dirty="0" err="1"/>
              <a:t>catégorie</a:t>
            </a:r>
            <a:r>
              <a:rPr lang="en-US" dirty="0"/>
              <a:t> qui </a:t>
            </a:r>
            <a:r>
              <a:rPr lang="en-US" dirty="0" err="1"/>
              <a:t>n’appartient</a:t>
            </a:r>
            <a:r>
              <a:rPr lang="en-US" dirty="0"/>
              <a:t> pas à </a:t>
            </a:r>
            <a:r>
              <a:rPr lang="en-US" dirty="0" err="1"/>
              <a:t>l’un</a:t>
            </a:r>
            <a:r>
              <a:rPr lang="en-US" dirty="0"/>
              <a:t> </a:t>
            </a:r>
            <a:r>
              <a:rPr lang="en-US" dirty="0" err="1"/>
              <a:t>ou</a:t>
            </a:r>
            <a:r>
              <a:rPr lang="en-US" dirty="0"/>
              <a:t> </a:t>
            </a:r>
            <a:r>
              <a:rPr lang="en-US" dirty="0" err="1"/>
              <a:t>l’autre</a:t>
            </a:r>
            <a:r>
              <a:rPr lang="en-US" dirty="0"/>
              <a:t> de </a:t>
            </a:r>
            <a:r>
              <a:rPr lang="en-US" dirty="0" err="1"/>
              <a:t>ces</a:t>
            </a:r>
            <a:r>
              <a:rPr lang="en-US" dirty="0"/>
              <a:t> </a:t>
            </a:r>
            <a:r>
              <a:rPr lang="en-US" dirty="0" err="1"/>
              <a:t>extrêmes</a:t>
            </a:r>
            <a:r>
              <a:rPr lang="en-US" dirty="0"/>
              <a:t>. La tendance à se disputer et à </a:t>
            </a:r>
            <a:r>
              <a:rPr lang="en-US" dirty="0" err="1"/>
              <a:t>entrer</a:t>
            </a:r>
            <a:r>
              <a:rPr lang="en-US" dirty="0"/>
              <a:t> </a:t>
            </a:r>
            <a:r>
              <a:rPr lang="en-US" dirty="0" err="1"/>
              <a:t>en</a:t>
            </a:r>
            <a:r>
              <a:rPr lang="en-US" dirty="0"/>
              <a:t> </a:t>
            </a:r>
            <a:r>
              <a:rPr lang="en-US" dirty="0" err="1"/>
              <a:t>conflit</a:t>
            </a:r>
            <a:r>
              <a:rPr lang="en-US" dirty="0"/>
              <a:t> </a:t>
            </a:r>
            <a:r>
              <a:rPr lang="en-US" dirty="0" err="1"/>
              <a:t>apparaît</a:t>
            </a:r>
            <a:r>
              <a:rPr lang="en-US" dirty="0"/>
              <a:t> </a:t>
            </a:r>
            <a:r>
              <a:rPr lang="en-US" dirty="0" err="1"/>
              <a:t>immédiatement</a:t>
            </a:r>
            <a:r>
              <a:rPr lang="en-US" dirty="0"/>
              <a:t> </a:t>
            </a:r>
            <a:r>
              <a:rPr lang="en-US" dirty="0" err="1"/>
              <a:t>lorsque</a:t>
            </a:r>
            <a:r>
              <a:rPr lang="en-US" dirty="0"/>
              <a:t> </a:t>
            </a:r>
            <a:r>
              <a:rPr lang="en-US" dirty="0" err="1"/>
              <a:t>l’on</a:t>
            </a:r>
            <a:r>
              <a:rPr lang="en-US" dirty="0"/>
              <a:t> communique dans un </a:t>
            </a:r>
            <a:r>
              <a:rPr lang="en-US" dirty="0" err="1"/>
              <a:t>langage</a:t>
            </a:r>
            <a:r>
              <a:rPr lang="en-US" dirty="0"/>
              <a:t> </a:t>
            </a:r>
            <a:r>
              <a:rPr lang="en-US" dirty="0" err="1"/>
              <a:t>polarisé</a:t>
            </a:r>
            <a:r>
              <a:rPr lang="en-US" dirty="0"/>
              <a:t>. La solution </a:t>
            </a:r>
            <a:r>
              <a:rPr lang="en-US" dirty="0" err="1"/>
              <a:t>serait</a:t>
            </a:r>
            <a:r>
              <a:rPr lang="en-US" dirty="0"/>
              <a:t> de proposer des versions </a:t>
            </a:r>
            <a:r>
              <a:rPr lang="en-US" dirty="0" err="1"/>
              <a:t>opposées</a:t>
            </a:r>
            <a:r>
              <a:rPr lang="en-US" dirty="0"/>
              <a:t> de </a:t>
            </a:r>
            <a:r>
              <a:rPr lang="en-US" dirty="0" err="1"/>
              <a:t>ce</a:t>
            </a:r>
            <a:r>
              <a:rPr lang="en-US" dirty="0"/>
              <a:t> que nous </a:t>
            </a:r>
            <a:r>
              <a:rPr lang="en-US" dirty="0" err="1"/>
              <a:t>voulons</a:t>
            </a:r>
            <a:r>
              <a:rPr lang="en-US" dirty="0"/>
              <a:t>, sous la </a:t>
            </a:r>
            <a:r>
              <a:rPr lang="en-US" dirty="0" err="1"/>
              <a:t>forme</a:t>
            </a:r>
            <a:r>
              <a:rPr lang="en-US" dirty="0"/>
              <a:t> de questions </a:t>
            </a:r>
            <a:r>
              <a:rPr lang="en-US" dirty="0" err="1"/>
              <a:t>telles</a:t>
            </a:r>
            <a:r>
              <a:rPr lang="en-US" dirty="0"/>
              <a:t> que « Ne </a:t>
            </a:r>
            <a:r>
              <a:rPr lang="en-US" dirty="0" err="1"/>
              <a:t>pensez-vous</a:t>
            </a:r>
            <a:r>
              <a:rPr lang="en-US" dirty="0"/>
              <a:t> pas... </a:t>
            </a:r>
            <a:r>
              <a:rPr lang="en-US" dirty="0" err="1"/>
              <a:t>ce</a:t>
            </a:r>
            <a:r>
              <a:rPr lang="en-US" dirty="0"/>
              <a:t> qui </a:t>
            </a:r>
            <a:r>
              <a:rPr lang="en-US" dirty="0" err="1"/>
              <a:t>pourrait</a:t>
            </a:r>
            <a:r>
              <a:rPr lang="en-US" dirty="0"/>
              <a:t> </a:t>
            </a:r>
            <a:r>
              <a:rPr lang="en-US" dirty="0" err="1"/>
              <a:t>attiser</a:t>
            </a:r>
            <a:r>
              <a:rPr lang="en-US" dirty="0"/>
              <a:t> </a:t>
            </a:r>
            <a:r>
              <a:rPr lang="en-US" dirty="0" err="1"/>
              <a:t>l’esprit</a:t>
            </a:r>
            <a:r>
              <a:rPr lang="en-US" dirty="0"/>
              <a:t> de contradiction, la </a:t>
            </a:r>
            <a:r>
              <a:rPr lang="en-US" dirty="0" err="1"/>
              <a:t>réaction</a:t>
            </a:r>
            <a:r>
              <a:rPr lang="en-US" dirty="0"/>
              <a:t> </a:t>
            </a:r>
            <a:r>
              <a:rPr lang="en-US" dirty="0" err="1"/>
              <a:t>négative</a:t>
            </a:r>
            <a:r>
              <a:rPr lang="en-US" dirty="0"/>
              <a:t> qui aide </a:t>
            </a:r>
            <a:r>
              <a:rPr lang="en-US" dirty="0" err="1"/>
              <a:t>en</a:t>
            </a:r>
            <a:r>
              <a:rPr lang="en-US" dirty="0"/>
              <a:t> fait à </a:t>
            </a:r>
            <a:r>
              <a:rPr lang="en-US" dirty="0" err="1"/>
              <a:t>atteindre</a:t>
            </a:r>
            <a:r>
              <a:rPr lang="en-US" dirty="0"/>
              <a:t> </a:t>
            </a:r>
            <a:r>
              <a:rPr lang="en-US" dirty="0" err="1"/>
              <a:t>l’objectif</a:t>
            </a:r>
            <a:r>
              <a:rPr lang="en-US" dirty="0"/>
              <a:t>.</a:t>
            </a:r>
            <a:endParaRPr sz="4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48"/>
          <p:cNvSpPr txBox="1">
            <a:spLocks noGrp="1"/>
          </p:cNvSpPr>
          <p:nvPr>
            <p:ph type="body" idx="1"/>
          </p:nvPr>
        </p:nvSpPr>
        <p:spPr>
          <a:xfrm>
            <a:off x="2801743" y="718457"/>
            <a:ext cx="21070628" cy="1395300"/>
          </a:xfrm>
          <a:prstGeom prst="rect">
            <a:avLst/>
          </a:prstGeom>
          <a:noFill/>
          <a:ln>
            <a:noFill/>
          </a:ln>
        </p:spPr>
        <p:txBody>
          <a:bodyPr spcFirstLastPara="1" wrap="square" lIns="50800" tIns="50800" rIns="50800" bIns="50800" anchor="t" anchorCtr="0">
            <a:noAutofit/>
          </a:bodyPr>
          <a:lstStyle/>
          <a:p>
            <a:pPr marL="609600" lvl="0" indent="-609600">
              <a:lnSpc>
                <a:spcPct val="150000"/>
              </a:lnSpc>
              <a:buFont typeface="Arial"/>
              <a:buChar char="•"/>
            </a:pPr>
            <a:r>
              <a:rPr lang="en-US" dirty="0"/>
              <a:t>Le jargon </a:t>
            </a:r>
            <a:r>
              <a:rPr lang="en-US" dirty="0" err="1"/>
              <a:t>est</a:t>
            </a:r>
            <a:r>
              <a:rPr lang="en-US" dirty="0"/>
              <a:t> </a:t>
            </a:r>
            <a:r>
              <a:rPr lang="en-US" dirty="0" err="1"/>
              <a:t>une</a:t>
            </a:r>
            <a:r>
              <a:rPr lang="en-US" dirty="0"/>
              <a:t> langue dans </a:t>
            </a:r>
            <a:r>
              <a:rPr lang="en-US" dirty="0" err="1"/>
              <a:t>laquelle</a:t>
            </a:r>
            <a:r>
              <a:rPr lang="en-US" dirty="0"/>
              <a:t> les mots </a:t>
            </a:r>
            <a:r>
              <a:rPr lang="en-US" dirty="0" err="1"/>
              <a:t>sont</a:t>
            </a:r>
            <a:r>
              <a:rPr lang="en-US" dirty="0"/>
              <a:t> </a:t>
            </a:r>
            <a:r>
              <a:rPr lang="en-US" dirty="0" err="1"/>
              <a:t>utilisés</a:t>
            </a:r>
            <a:r>
              <a:rPr lang="en-US" dirty="0"/>
              <a:t> à des fins de communication </a:t>
            </a:r>
            <a:r>
              <a:rPr lang="en-US" dirty="0" err="1"/>
              <a:t>professionnelle</a:t>
            </a:r>
            <a:r>
              <a:rPr lang="en-US" dirty="0"/>
              <a:t>. </a:t>
            </a:r>
            <a:r>
              <a:rPr lang="en-US" dirty="0" err="1"/>
              <a:t>Souvent</a:t>
            </a:r>
            <a:r>
              <a:rPr lang="en-US" dirty="0"/>
              <a:t>, la communication jargon </a:t>
            </a:r>
            <a:r>
              <a:rPr lang="en-US" dirty="0" err="1"/>
              <a:t>peut</a:t>
            </a:r>
            <a:r>
              <a:rPr lang="en-US" dirty="0"/>
              <a:t> </a:t>
            </a:r>
            <a:r>
              <a:rPr lang="en-US" dirty="0" err="1"/>
              <a:t>sembler</a:t>
            </a:r>
            <a:r>
              <a:rPr lang="en-US" dirty="0"/>
              <a:t> </a:t>
            </a:r>
            <a:r>
              <a:rPr lang="en-US" dirty="0" err="1"/>
              <a:t>prétentieuse</a:t>
            </a:r>
            <a:r>
              <a:rPr lang="en-US" dirty="0"/>
              <a:t>, </a:t>
            </a:r>
            <a:r>
              <a:rPr lang="en-US" dirty="0" err="1"/>
              <a:t>élevée</a:t>
            </a:r>
            <a:r>
              <a:rPr lang="en-US" dirty="0"/>
              <a:t>, </a:t>
            </a:r>
            <a:r>
              <a:rPr lang="en-US" dirty="0" err="1"/>
              <a:t>pompeuse</a:t>
            </a:r>
            <a:r>
              <a:rPr lang="en-US" dirty="0"/>
              <a:t>, </a:t>
            </a:r>
            <a:r>
              <a:rPr lang="en-US" dirty="0" err="1"/>
              <a:t>c’est</a:t>
            </a:r>
            <a:r>
              <a:rPr lang="en-US" dirty="0"/>
              <a:t> </a:t>
            </a:r>
            <a:r>
              <a:rPr lang="en-US" dirty="0" err="1"/>
              <a:t>pourquoi</a:t>
            </a:r>
            <a:r>
              <a:rPr lang="en-US" dirty="0"/>
              <a:t> </a:t>
            </a:r>
            <a:r>
              <a:rPr lang="en-US" dirty="0" err="1"/>
              <a:t>elle</a:t>
            </a:r>
            <a:r>
              <a:rPr lang="en-US" dirty="0"/>
              <a:t> </a:t>
            </a:r>
            <a:r>
              <a:rPr lang="en-US" dirty="0" err="1"/>
              <a:t>est</a:t>
            </a:r>
            <a:r>
              <a:rPr lang="en-US" dirty="0"/>
              <a:t> </a:t>
            </a:r>
            <a:r>
              <a:rPr lang="en-US" dirty="0" err="1"/>
              <a:t>parfois</a:t>
            </a:r>
            <a:r>
              <a:rPr lang="en-US" dirty="0"/>
              <a:t> </a:t>
            </a:r>
            <a:r>
              <a:rPr lang="en-US" dirty="0" err="1"/>
              <a:t>utilisée</a:t>
            </a:r>
            <a:r>
              <a:rPr lang="en-US" dirty="0"/>
              <a:t> par les gens pour </a:t>
            </a:r>
            <a:r>
              <a:rPr lang="en-US" dirty="0" err="1"/>
              <a:t>exprimer</a:t>
            </a:r>
            <a:r>
              <a:rPr lang="en-US" dirty="0"/>
              <a:t> un faux prestige </a:t>
            </a:r>
            <a:r>
              <a:rPr lang="en-US" dirty="0" err="1"/>
              <a:t>professionnel</a:t>
            </a:r>
            <a:r>
              <a:rPr lang="en-US" dirty="0"/>
              <a:t>.  Pour </a:t>
            </a:r>
            <a:r>
              <a:rPr lang="en-US" dirty="0" err="1"/>
              <a:t>illustrer</a:t>
            </a:r>
            <a:r>
              <a:rPr lang="en-US" dirty="0"/>
              <a:t> le jargon, </a:t>
            </a:r>
            <a:r>
              <a:rPr lang="en-US" dirty="0" err="1"/>
              <a:t>Prutianu</a:t>
            </a:r>
            <a:r>
              <a:rPr lang="en-US" dirty="0"/>
              <a:t> (2004) </a:t>
            </a:r>
            <a:r>
              <a:rPr lang="en-US" dirty="0" err="1"/>
              <a:t>évoque</a:t>
            </a:r>
            <a:r>
              <a:rPr lang="en-US" dirty="0"/>
              <a:t> un message </a:t>
            </a:r>
            <a:r>
              <a:rPr lang="en-US" dirty="0" err="1"/>
              <a:t>issu</a:t>
            </a:r>
            <a:r>
              <a:rPr lang="en-US" dirty="0"/>
              <a:t> de la communication de </a:t>
            </a:r>
            <a:r>
              <a:rPr lang="en-US" dirty="0" err="1"/>
              <a:t>certains</a:t>
            </a:r>
            <a:r>
              <a:rPr lang="en-US" dirty="0"/>
              <a:t> </a:t>
            </a:r>
            <a:r>
              <a:rPr lang="en-US" dirty="0" err="1"/>
              <a:t>cheminots</a:t>
            </a:r>
            <a:r>
              <a:rPr lang="en-US" dirty="0"/>
              <a:t> : « Des </a:t>
            </a:r>
            <a:r>
              <a:rPr lang="en-US" dirty="0" err="1"/>
              <a:t>mammouths</a:t>
            </a:r>
            <a:r>
              <a:rPr lang="en-US" dirty="0"/>
              <a:t> </a:t>
            </a:r>
            <a:r>
              <a:rPr lang="en-US" dirty="0" err="1"/>
              <a:t>devant</a:t>
            </a:r>
            <a:r>
              <a:rPr lang="en-US" dirty="0"/>
              <a:t>... </a:t>
            </a:r>
            <a:r>
              <a:rPr lang="en-US" dirty="0" err="1"/>
              <a:t>Décroche</a:t>
            </a:r>
            <a:r>
              <a:rPr lang="en-US" dirty="0"/>
              <a:t>. Derrière, nous </a:t>
            </a:r>
            <a:r>
              <a:rPr lang="en-US" dirty="0" err="1"/>
              <a:t>fabriquons</a:t>
            </a:r>
            <a:r>
              <a:rPr lang="en-US" dirty="0"/>
              <a:t> 500 </a:t>
            </a:r>
            <a:r>
              <a:rPr lang="en-US" dirty="0" err="1"/>
              <a:t>quintaux</a:t>
            </a:r>
            <a:r>
              <a:rPr lang="en-US" dirty="0"/>
              <a:t> par jour et </a:t>
            </a:r>
            <a:r>
              <a:rPr lang="en-US" dirty="0" err="1"/>
              <a:t>sabotons</a:t>
            </a:r>
            <a:r>
              <a:rPr lang="en-US" dirty="0"/>
              <a:t> </a:t>
            </a:r>
            <a:r>
              <a:rPr lang="en-US" dirty="0" err="1"/>
              <a:t>autant</a:t>
            </a:r>
            <a:r>
              <a:rPr lang="en-US" dirty="0"/>
              <a:t> que nous le </a:t>
            </a:r>
            <a:r>
              <a:rPr lang="en-US" dirty="0" err="1"/>
              <a:t>pouvons</a:t>
            </a:r>
            <a:r>
              <a:rPr lang="en-US" dirty="0"/>
              <a:t> sur la </a:t>
            </a:r>
            <a:r>
              <a:rPr lang="en-US" dirty="0" err="1"/>
              <a:t>butée</a:t>
            </a:r>
            <a:r>
              <a:rPr lang="en-US" dirty="0"/>
              <a:t>. -seuls les </a:t>
            </a:r>
            <a:r>
              <a:rPr lang="en-US" dirty="0" err="1"/>
              <a:t>cheminots</a:t>
            </a:r>
            <a:r>
              <a:rPr lang="en-US" dirty="0"/>
              <a:t> </a:t>
            </a:r>
            <a:r>
              <a:rPr lang="en-US" dirty="0" err="1"/>
              <a:t>pouvaient</a:t>
            </a:r>
            <a:r>
              <a:rPr lang="en-US" dirty="0"/>
              <a:t> </a:t>
            </a:r>
            <a:r>
              <a:rPr lang="en-US" dirty="0" err="1"/>
              <a:t>comprendre</a:t>
            </a:r>
            <a:r>
              <a:rPr lang="en-US" dirty="0"/>
              <a:t>....
</a:t>
            </a:r>
            <a:r>
              <a:rPr lang="en-US" dirty="0" err="1"/>
              <a:t>L’argo</a:t>
            </a:r>
            <a:r>
              <a:rPr lang="en-US" dirty="0"/>
              <a:t> </a:t>
            </a:r>
            <a:r>
              <a:rPr lang="en-US" dirty="0" err="1"/>
              <a:t>est</a:t>
            </a:r>
            <a:r>
              <a:rPr lang="en-US" dirty="0"/>
              <a:t> </a:t>
            </a:r>
            <a:r>
              <a:rPr lang="en-US" dirty="0" err="1"/>
              <a:t>une</a:t>
            </a:r>
            <a:r>
              <a:rPr lang="en-US" dirty="0"/>
              <a:t> </a:t>
            </a:r>
            <a:r>
              <a:rPr lang="en-US" dirty="0" err="1"/>
              <a:t>variété</a:t>
            </a:r>
            <a:r>
              <a:rPr lang="en-US" dirty="0"/>
              <a:t> </a:t>
            </a:r>
            <a:r>
              <a:rPr lang="en-US" dirty="0" err="1"/>
              <a:t>d’argot</a:t>
            </a:r>
            <a:r>
              <a:rPr lang="en-US" dirty="0"/>
              <a:t> plus </a:t>
            </a:r>
            <a:r>
              <a:rPr lang="en-US" dirty="0" err="1"/>
              <a:t>colorée</a:t>
            </a:r>
            <a:r>
              <a:rPr lang="en-US" dirty="0"/>
              <a:t> et </a:t>
            </a:r>
            <a:r>
              <a:rPr lang="en-US" dirty="0" err="1"/>
              <a:t>pittoresque</a:t>
            </a:r>
            <a:r>
              <a:rPr lang="en-US" dirty="0"/>
              <a:t>, </a:t>
            </a:r>
            <a:r>
              <a:rPr lang="en-US" dirty="0" err="1"/>
              <a:t>utilisée</a:t>
            </a:r>
            <a:r>
              <a:rPr lang="en-US" dirty="0"/>
              <a:t> dans des </a:t>
            </a:r>
            <a:r>
              <a:rPr lang="en-US" dirty="0" err="1"/>
              <a:t>environnements</a:t>
            </a:r>
            <a:r>
              <a:rPr lang="en-US" dirty="0"/>
              <a:t> plus </a:t>
            </a:r>
            <a:r>
              <a:rPr lang="en-US" dirty="0" err="1"/>
              <a:t>suburbains</a:t>
            </a:r>
            <a:r>
              <a:rPr lang="en-US" dirty="0"/>
              <a:t>, </a:t>
            </a:r>
            <a:r>
              <a:rPr lang="en-US" dirty="0" err="1"/>
              <a:t>mais</a:t>
            </a:r>
            <a:r>
              <a:rPr lang="en-US" dirty="0"/>
              <a:t> </a:t>
            </a:r>
            <a:r>
              <a:rPr lang="en-US" dirty="0" err="1"/>
              <a:t>également</a:t>
            </a:r>
            <a:r>
              <a:rPr lang="en-US" dirty="0"/>
              <a:t> </a:t>
            </a:r>
            <a:r>
              <a:rPr lang="en-US" dirty="0" err="1"/>
              <a:t>cultivée</a:t>
            </a:r>
            <a:r>
              <a:rPr lang="en-US" dirty="0"/>
              <a:t> dans </a:t>
            </a:r>
            <a:r>
              <a:rPr lang="en-US" dirty="0" err="1"/>
              <a:t>d’autres</a:t>
            </a:r>
            <a:r>
              <a:rPr lang="en-US" dirty="0"/>
              <a:t> </a:t>
            </a:r>
            <a:r>
              <a:rPr lang="en-US" dirty="0" err="1"/>
              <a:t>contextes</a:t>
            </a:r>
            <a:r>
              <a:rPr lang="en-US" dirty="0"/>
              <a:t>.  </a:t>
            </a:r>
            <a:r>
              <a:rPr lang="en-US" dirty="0" err="1"/>
              <a:t>L’argot</a:t>
            </a:r>
            <a:r>
              <a:rPr lang="en-US" dirty="0"/>
              <a:t> </a:t>
            </a:r>
            <a:r>
              <a:rPr lang="en-US" dirty="0" err="1"/>
              <a:t>peut</a:t>
            </a:r>
            <a:r>
              <a:rPr lang="en-US" dirty="0"/>
              <a:t> </a:t>
            </a:r>
            <a:r>
              <a:rPr lang="en-US" dirty="0" err="1"/>
              <a:t>être</a:t>
            </a:r>
            <a:r>
              <a:rPr lang="en-US" dirty="0"/>
              <a:t> </a:t>
            </a:r>
            <a:r>
              <a:rPr lang="en-US" dirty="0" err="1"/>
              <a:t>agréable</a:t>
            </a:r>
            <a:r>
              <a:rPr lang="en-US" dirty="0"/>
              <a:t>, </a:t>
            </a:r>
            <a:r>
              <a:rPr lang="en-US" dirty="0" err="1"/>
              <a:t>apportant</a:t>
            </a:r>
            <a:r>
              <a:rPr lang="en-US" dirty="0"/>
              <a:t> </a:t>
            </a:r>
            <a:r>
              <a:rPr lang="en-US" dirty="0" err="1"/>
              <a:t>une</a:t>
            </a:r>
            <a:r>
              <a:rPr lang="en-US" dirty="0"/>
              <a:t> </a:t>
            </a:r>
            <a:r>
              <a:rPr lang="en-US" dirty="0" err="1"/>
              <a:t>particularité</a:t>
            </a:r>
            <a:r>
              <a:rPr lang="en-US" dirty="0"/>
              <a:t> à la langue des </a:t>
            </a:r>
            <a:r>
              <a:rPr lang="en-US" dirty="0" err="1"/>
              <a:t>jeunes</a:t>
            </a:r>
            <a:r>
              <a:rPr lang="en-US" dirty="0"/>
              <a:t>, </a:t>
            </a:r>
            <a:r>
              <a:rPr lang="en-US" dirty="0" err="1"/>
              <a:t>mais</a:t>
            </a:r>
            <a:r>
              <a:rPr lang="en-US" dirty="0"/>
              <a:t> il </a:t>
            </a:r>
            <a:r>
              <a:rPr lang="en-US" dirty="0" err="1"/>
              <a:t>peut</a:t>
            </a:r>
            <a:r>
              <a:rPr lang="en-US" dirty="0"/>
              <a:t> </a:t>
            </a:r>
            <a:r>
              <a:rPr lang="en-US" dirty="0" err="1"/>
              <a:t>bloquer</a:t>
            </a:r>
            <a:r>
              <a:rPr lang="en-US" dirty="0"/>
              <a:t> la communication </a:t>
            </a:r>
            <a:r>
              <a:rPr lang="en-US" dirty="0" err="1"/>
              <a:t>ou</a:t>
            </a:r>
            <a:r>
              <a:rPr lang="en-US" dirty="0"/>
              <a:t> </a:t>
            </a:r>
            <a:r>
              <a:rPr lang="en-US" dirty="0" err="1"/>
              <a:t>exclure</a:t>
            </a:r>
            <a:r>
              <a:rPr lang="en-US" dirty="0"/>
              <a:t> les </a:t>
            </a:r>
            <a:r>
              <a:rPr lang="en-US" dirty="0" err="1"/>
              <a:t>locuteurs</a:t>
            </a:r>
            <a:r>
              <a:rPr lang="en-US" dirty="0"/>
              <a:t> </a:t>
            </a:r>
            <a:r>
              <a:rPr lang="en-US" dirty="0" err="1"/>
              <a:t>d’argot</a:t>
            </a:r>
            <a:r>
              <a:rPr lang="en-US" dirty="0"/>
              <a:t> dans les milieux </a:t>
            </a:r>
            <a:r>
              <a:rPr lang="en-US" dirty="0" err="1"/>
              <a:t>supérieurs</a:t>
            </a:r>
            <a:r>
              <a:rPr lang="en-US" dirty="0"/>
              <a:t>. </a:t>
            </a:r>
            <a:r>
              <a:rPr lang="en-US" dirty="0" err="1"/>
              <a:t>Vous</a:t>
            </a:r>
            <a:r>
              <a:rPr lang="en-US" dirty="0"/>
              <a:t> ne </a:t>
            </a:r>
            <a:r>
              <a:rPr lang="en-US" dirty="0" err="1"/>
              <a:t>seriez</a:t>
            </a:r>
            <a:r>
              <a:rPr lang="en-US" dirty="0"/>
              <a:t> pas </a:t>
            </a:r>
            <a:r>
              <a:rPr lang="en-US" dirty="0" err="1"/>
              <a:t>en</a:t>
            </a:r>
            <a:r>
              <a:rPr lang="en-US" dirty="0"/>
              <a:t> </a:t>
            </a:r>
            <a:r>
              <a:rPr lang="en-US" dirty="0" err="1"/>
              <a:t>mesure</a:t>
            </a:r>
            <a:r>
              <a:rPr lang="en-US" dirty="0"/>
              <a:t> de </a:t>
            </a:r>
            <a:r>
              <a:rPr lang="en-US" dirty="0" err="1"/>
              <a:t>communiquer</a:t>
            </a:r>
            <a:r>
              <a:rPr lang="en-US" dirty="0"/>
              <a:t> dans un </a:t>
            </a:r>
            <a:r>
              <a:rPr lang="en-US" dirty="0" err="1"/>
              <a:t>environnement</a:t>
            </a:r>
            <a:r>
              <a:rPr lang="en-US" dirty="0"/>
              <a:t> </a:t>
            </a:r>
            <a:r>
              <a:rPr lang="en-US" dirty="0" err="1"/>
              <a:t>formel</a:t>
            </a:r>
            <a:r>
              <a:rPr lang="en-US" dirty="0"/>
              <a:t> avec des expressions </a:t>
            </a:r>
            <a:r>
              <a:rPr lang="en-US" dirty="0" err="1"/>
              <a:t>familières</a:t>
            </a:r>
            <a:r>
              <a:rPr lang="en-US" dirty="0"/>
              <a:t> : cool, </a:t>
            </a:r>
            <a:r>
              <a:rPr lang="en-US" dirty="0" err="1"/>
              <a:t>boiteux</a:t>
            </a:r>
            <a:r>
              <a:rPr lang="en-US" dirty="0"/>
              <a:t>, etc.</a:t>
            </a:r>
            <a:endParaRPr sz="4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49"/>
          <p:cNvSpPr txBox="1">
            <a:spLocks noGrp="1"/>
          </p:cNvSpPr>
          <p:nvPr>
            <p:ph type="body" idx="1"/>
          </p:nvPr>
        </p:nvSpPr>
        <p:spPr>
          <a:xfrm>
            <a:off x="2573144" y="2155372"/>
            <a:ext cx="20544000" cy="1395300"/>
          </a:xfrm>
          <a:prstGeom prst="rect">
            <a:avLst/>
          </a:prstGeom>
          <a:noFill/>
          <a:ln>
            <a:noFill/>
          </a:ln>
        </p:spPr>
        <p:txBody>
          <a:bodyPr spcFirstLastPara="1" wrap="square" lIns="50800" tIns="50800" rIns="50800" bIns="50800" anchor="t" anchorCtr="0">
            <a:noAutofit/>
          </a:bodyPr>
          <a:lstStyle/>
          <a:p>
            <a:pPr marL="440639" lvl="0" indent="-440639">
              <a:lnSpc>
                <a:spcPct val="100000"/>
              </a:lnSpc>
              <a:buClr>
                <a:srgbClr val="000000"/>
              </a:buClr>
              <a:buFont typeface="Arial"/>
              <a:buChar char="•"/>
            </a:pPr>
            <a:r>
              <a:rPr lang="en-US" dirty="0"/>
              <a:t>Le « ne </a:t>
            </a:r>
            <a:r>
              <a:rPr lang="en-US" dirty="0" err="1"/>
              <a:t>devrait</a:t>
            </a:r>
            <a:r>
              <a:rPr lang="en-US" dirty="0"/>
              <a:t> pas » </a:t>
            </a:r>
            <a:r>
              <a:rPr lang="en-US" dirty="0" err="1"/>
              <a:t>tolérant</a:t>
            </a:r>
            <a:r>
              <a:rPr lang="en-US" dirty="0"/>
              <a:t> met </a:t>
            </a:r>
            <a:r>
              <a:rPr lang="en-US" dirty="0" err="1"/>
              <a:t>en</a:t>
            </a:r>
            <a:r>
              <a:rPr lang="en-US" dirty="0"/>
              <a:t> </a:t>
            </a:r>
            <a:r>
              <a:rPr lang="en-US" dirty="0" err="1"/>
              <a:t>évidence</a:t>
            </a:r>
            <a:r>
              <a:rPr lang="en-US" dirty="0"/>
              <a:t> </a:t>
            </a:r>
            <a:r>
              <a:rPr lang="en-US" dirty="0" err="1"/>
              <a:t>ces</a:t>
            </a:r>
            <a:r>
              <a:rPr lang="en-US" dirty="0"/>
              <a:t> </a:t>
            </a:r>
            <a:r>
              <a:rPr lang="en-US" dirty="0" err="1"/>
              <a:t>règles</a:t>
            </a:r>
            <a:r>
              <a:rPr lang="en-US" dirty="0"/>
              <a:t> de </a:t>
            </a:r>
            <a:r>
              <a:rPr lang="en-US" dirty="0" err="1"/>
              <a:t>conduite</a:t>
            </a:r>
            <a:r>
              <a:rPr lang="en-US" dirty="0"/>
              <a:t> que nous </a:t>
            </a:r>
            <a:r>
              <a:rPr lang="en-US" dirty="0" err="1"/>
              <a:t>dénonçons</a:t>
            </a:r>
            <a:r>
              <a:rPr lang="en-US" dirty="0"/>
              <a:t> </a:t>
            </a:r>
            <a:r>
              <a:rPr lang="en-US" dirty="0" err="1"/>
              <a:t>comme</a:t>
            </a:r>
            <a:r>
              <a:rPr lang="en-US" dirty="0"/>
              <a:t> </a:t>
            </a:r>
            <a:r>
              <a:rPr lang="en-US" dirty="0" err="1"/>
              <a:t>incassables</a:t>
            </a:r>
            <a:r>
              <a:rPr lang="en-US" dirty="0"/>
              <a:t>, </a:t>
            </a:r>
            <a:r>
              <a:rPr lang="en-US" dirty="0" err="1"/>
              <a:t>mais</a:t>
            </a:r>
            <a:r>
              <a:rPr lang="en-US" dirty="0"/>
              <a:t> </a:t>
            </a:r>
            <a:r>
              <a:rPr lang="en-US" dirty="0" err="1"/>
              <a:t>en</a:t>
            </a:r>
            <a:r>
              <a:rPr lang="en-US" dirty="0"/>
              <a:t> les </a:t>
            </a:r>
            <a:r>
              <a:rPr lang="en-US" dirty="0" err="1"/>
              <a:t>exprimant</a:t>
            </a:r>
            <a:r>
              <a:rPr lang="en-US" dirty="0"/>
              <a:t> dans </a:t>
            </a:r>
            <a:r>
              <a:rPr lang="en-US" dirty="0" err="1"/>
              <a:t>cette</a:t>
            </a:r>
            <a:r>
              <a:rPr lang="en-US" dirty="0"/>
              <a:t> </a:t>
            </a:r>
            <a:r>
              <a:rPr lang="en-US" dirty="0" err="1"/>
              <a:t>formule</a:t>
            </a:r>
            <a:r>
              <a:rPr lang="en-US" dirty="0"/>
              <a:t>, nous les </a:t>
            </a:r>
            <a:r>
              <a:rPr lang="en-US" dirty="0" err="1"/>
              <a:t>laissons</a:t>
            </a:r>
            <a:r>
              <a:rPr lang="en-US" dirty="0"/>
              <a:t> </a:t>
            </a:r>
            <a:r>
              <a:rPr lang="en-US" dirty="0" err="1"/>
              <a:t>quand</a:t>
            </a:r>
            <a:r>
              <a:rPr lang="en-US" dirty="0"/>
              <a:t> </a:t>
            </a:r>
            <a:r>
              <a:rPr lang="en-US" dirty="0" err="1"/>
              <a:t>même</a:t>
            </a:r>
            <a:r>
              <a:rPr lang="en-US" dirty="0"/>
              <a:t> </a:t>
            </a:r>
            <a:r>
              <a:rPr lang="en-US" dirty="0" err="1"/>
              <a:t>suivre</a:t>
            </a:r>
            <a:r>
              <a:rPr lang="en-US" dirty="0"/>
              <a:t> </a:t>
            </a:r>
            <a:r>
              <a:rPr lang="en-US" dirty="0" err="1"/>
              <a:t>leur</a:t>
            </a:r>
            <a:r>
              <a:rPr lang="en-US" dirty="0"/>
              <a:t> </a:t>
            </a:r>
            <a:r>
              <a:rPr lang="en-US" dirty="0" err="1"/>
              <a:t>cours</a:t>
            </a:r>
            <a:r>
              <a:rPr lang="en-US" dirty="0"/>
              <a:t>.. « Je ne </a:t>
            </a:r>
            <a:r>
              <a:rPr lang="en-US" dirty="0" err="1"/>
              <a:t>devrais</a:t>
            </a:r>
            <a:r>
              <a:rPr lang="en-US" dirty="0"/>
              <a:t> pas </a:t>
            </a:r>
            <a:r>
              <a:rPr lang="en-US" dirty="0" err="1"/>
              <a:t>boire</a:t>
            </a:r>
            <a:r>
              <a:rPr lang="en-US" dirty="0"/>
              <a:t>... » - au lieu de </a:t>
            </a:r>
            <a:r>
              <a:rPr lang="en-US" dirty="0" err="1"/>
              <a:t>cela</a:t>
            </a:r>
            <a:r>
              <a:rPr lang="en-US" dirty="0"/>
              <a:t>, je continue à le faire ; » Il ne faut pas </a:t>
            </a:r>
            <a:r>
              <a:rPr lang="en-US" dirty="0" err="1"/>
              <a:t>fumer</a:t>
            </a:r>
            <a:r>
              <a:rPr lang="en-US" dirty="0"/>
              <a:t>...". En </a:t>
            </a:r>
            <a:r>
              <a:rPr lang="en-US" dirty="0" err="1"/>
              <a:t>échange</a:t>
            </a:r>
            <a:r>
              <a:rPr lang="en-US" dirty="0"/>
              <a:t> de </a:t>
            </a:r>
            <a:r>
              <a:rPr lang="en-US" dirty="0" err="1"/>
              <a:t>cette</a:t>
            </a:r>
            <a:r>
              <a:rPr lang="en-US" dirty="0"/>
              <a:t> expression </a:t>
            </a:r>
            <a:r>
              <a:rPr lang="en-US" dirty="0" err="1"/>
              <a:t>tolérante</a:t>
            </a:r>
            <a:r>
              <a:rPr lang="en-US" dirty="0"/>
              <a:t>, on </a:t>
            </a:r>
            <a:r>
              <a:rPr lang="en-US" dirty="0" err="1"/>
              <a:t>peut</a:t>
            </a:r>
            <a:r>
              <a:rPr lang="en-US" dirty="0"/>
              <a:t> </a:t>
            </a:r>
            <a:r>
              <a:rPr lang="en-US" dirty="0" err="1"/>
              <a:t>mettre</a:t>
            </a:r>
            <a:r>
              <a:rPr lang="en-US" dirty="0"/>
              <a:t> </a:t>
            </a:r>
            <a:r>
              <a:rPr lang="en-US" dirty="0" err="1"/>
              <a:t>l’accent</a:t>
            </a:r>
            <a:r>
              <a:rPr lang="en-US" dirty="0"/>
              <a:t> sur un </a:t>
            </a:r>
            <a:r>
              <a:rPr lang="en-US" dirty="0" err="1"/>
              <a:t>comportement</a:t>
            </a:r>
            <a:r>
              <a:rPr lang="en-US" dirty="0"/>
              <a:t> </a:t>
            </a:r>
            <a:r>
              <a:rPr lang="en-US" dirty="0" err="1"/>
              <a:t>ferme</a:t>
            </a:r>
            <a:r>
              <a:rPr lang="en-US" dirty="0"/>
              <a:t> : « Il ne faut jamais </a:t>
            </a:r>
            <a:r>
              <a:rPr lang="en-US" dirty="0" err="1"/>
              <a:t>voler</a:t>
            </a:r>
            <a:r>
              <a:rPr lang="en-US" dirty="0"/>
              <a:t>/</a:t>
            </a:r>
            <a:r>
              <a:rPr lang="en-US" dirty="0" err="1"/>
              <a:t>tuer</a:t>
            </a:r>
            <a:r>
              <a:rPr lang="en-US" dirty="0"/>
              <a:t>, etc. »
Le </a:t>
            </a:r>
            <a:r>
              <a:rPr lang="en-US" dirty="0" err="1"/>
              <a:t>menteur</a:t>
            </a:r>
            <a:r>
              <a:rPr lang="en-US" dirty="0"/>
              <a:t> « pour </a:t>
            </a:r>
            <a:r>
              <a:rPr lang="en-US" dirty="0" err="1"/>
              <a:t>être</a:t>
            </a:r>
            <a:r>
              <a:rPr lang="en-US" dirty="0"/>
              <a:t> </a:t>
            </a:r>
            <a:r>
              <a:rPr lang="en-US" dirty="0" err="1"/>
              <a:t>honnête</a:t>
            </a:r>
            <a:r>
              <a:rPr lang="en-US" dirty="0"/>
              <a:t> » montre encore </a:t>
            </a:r>
            <a:r>
              <a:rPr lang="en-US" dirty="0" err="1"/>
              <a:t>une</a:t>
            </a:r>
            <a:r>
              <a:rPr lang="en-US" dirty="0"/>
              <a:t> </a:t>
            </a:r>
            <a:r>
              <a:rPr lang="en-US" dirty="0" err="1"/>
              <a:t>autre</a:t>
            </a:r>
            <a:r>
              <a:rPr lang="en-US" dirty="0"/>
              <a:t> expression </a:t>
            </a:r>
            <a:r>
              <a:rPr lang="en-US" dirty="0" err="1"/>
              <a:t>piégée</a:t>
            </a:r>
            <a:r>
              <a:rPr lang="en-US" dirty="0"/>
              <a:t> qui </a:t>
            </a:r>
            <a:r>
              <a:rPr lang="en-US" dirty="0" err="1"/>
              <a:t>joue</a:t>
            </a:r>
            <a:r>
              <a:rPr lang="en-US" dirty="0"/>
              <a:t> </a:t>
            </a:r>
            <a:r>
              <a:rPr lang="en-US" dirty="0" err="1"/>
              <a:t>malheureusement</a:t>
            </a:r>
            <a:r>
              <a:rPr lang="en-US" dirty="0"/>
              <a:t> sur la </a:t>
            </a:r>
            <a:r>
              <a:rPr lang="en-US" dirty="0" err="1"/>
              <a:t>valeur</a:t>
            </a:r>
            <a:r>
              <a:rPr lang="en-US" dirty="0"/>
              <a:t> de </a:t>
            </a:r>
            <a:r>
              <a:rPr lang="en-US" dirty="0" err="1"/>
              <a:t>l’honnêteté</a:t>
            </a:r>
            <a:r>
              <a:rPr lang="en-US" dirty="0"/>
              <a:t>. </a:t>
            </a:r>
            <a:r>
              <a:rPr lang="en-US" dirty="0" err="1"/>
              <a:t>Lorsque</a:t>
            </a:r>
            <a:r>
              <a:rPr lang="en-US" dirty="0"/>
              <a:t> nous </a:t>
            </a:r>
            <a:r>
              <a:rPr lang="en-US" dirty="0" err="1"/>
              <a:t>introduisons</a:t>
            </a:r>
            <a:r>
              <a:rPr lang="en-US" dirty="0"/>
              <a:t> </a:t>
            </a:r>
            <a:r>
              <a:rPr lang="en-US" dirty="0" err="1"/>
              <a:t>une</a:t>
            </a:r>
            <a:r>
              <a:rPr lang="en-US" dirty="0"/>
              <a:t> idée avec </a:t>
            </a:r>
            <a:r>
              <a:rPr lang="en-US" dirty="0" err="1"/>
              <a:t>l’expression</a:t>
            </a:r>
            <a:r>
              <a:rPr lang="en-US" dirty="0"/>
              <a:t> « </a:t>
            </a:r>
            <a:r>
              <a:rPr lang="en-US" dirty="0" err="1"/>
              <a:t>afin</a:t>
            </a:r>
            <a:r>
              <a:rPr lang="en-US" dirty="0"/>
              <a:t> d’être </a:t>
            </a:r>
            <a:r>
              <a:rPr lang="en-US" dirty="0" err="1"/>
              <a:t>honnête</a:t>
            </a:r>
            <a:r>
              <a:rPr lang="en-US" dirty="0"/>
              <a:t> », nous </a:t>
            </a:r>
            <a:r>
              <a:rPr lang="en-US" dirty="0" err="1"/>
              <a:t>admettons</a:t>
            </a:r>
            <a:r>
              <a:rPr lang="en-US" dirty="0"/>
              <a:t> que </a:t>
            </a:r>
            <a:r>
              <a:rPr lang="en-US" dirty="0" err="1"/>
              <a:t>jusqu’à</a:t>
            </a:r>
            <a:r>
              <a:rPr lang="en-US" dirty="0"/>
              <a:t> </a:t>
            </a:r>
            <a:r>
              <a:rPr lang="en-US" dirty="0" err="1"/>
              <a:t>ce</a:t>
            </a:r>
            <a:r>
              <a:rPr lang="en-US" dirty="0"/>
              <a:t> point, nous </a:t>
            </a:r>
            <a:r>
              <a:rPr lang="en-US" dirty="0" err="1"/>
              <a:t>n’avons</a:t>
            </a:r>
            <a:r>
              <a:rPr lang="en-US" dirty="0"/>
              <a:t> pas </a:t>
            </a:r>
            <a:r>
              <a:rPr lang="en-US" dirty="0" err="1"/>
              <a:t>été</a:t>
            </a:r>
            <a:r>
              <a:rPr lang="en-US" dirty="0"/>
              <a:t> </a:t>
            </a:r>
            <a:r>
              <a:rPr lang="en-US" dirty="0" err="1"/>
              <a:t>honnêtes</a:t>
            </a:r>
            <a:r>
              <a:rPr lang="en-US" dirty="0"/>
              <a:t>, </a:t>
            </a:r>
            <a:r>
              <a:rPr lang="en-US" dirty="0" err="1"/>
              <a:t>mais</a:t>
            </a:r>
            <a:r>
              <a:rPr lang="en-US" dirty="0"/>
              <a:t> </a:t>
            </a:r>
            <a:r>
              <a:rPr lang="en-US" dirty="0" err="1"/>
              <a:t>depuis</a:t>
            </a:r>
            <a:r>
              <a:rPr lang="en-US" dirty="0"/>
              <a:t> </a:t>
            </a:r>
            <a:r>
              <a:rPr lang="en-US" dirty="0" err="1"/>
              <a:t>lors</a:t>
            </a:r>
            <a:r>
              <a:rPr lang="en-US" dirty="0"/>
              <a:t>, nous </a:t>
            </a:r>
            <a:r>
              <a:rPr lang="en-US" dirty="0" err="1"/>
              <a:t>décidons</a:t>
            </a:r>
            <a:r>
              <a:rPr lang="en-US" dirty="0"/>
              <a:t> de </a:t>
            </a:r>
            <a:r>
              <a:rPr lang="en-US" dirty="0" err="1"/>
              <a:t>l’être</a:t>
            </a:r>
            <a:r>
              <a:rPr lang="en-US" dirty="0"/>
              <a:t>. Au lieu de </a:t>
            </a:r>
            <a:r>
              <a:rPr lang="en-US" dirty="0" err="1"/>
              <a:t>mettre</a:t>
            </a:r>
            <a:r>
              <a:rPr lang="en-US" dirty="0"/>
              <a:t> </a:t>
            </a:r>
            <a:r>
              <a:rPr lang="en-US" dirty="0" err="1"/>
              <a:t>l’accent</a:t>
            </a:r>
            <a:r>
              <a:rPr lang="en-US" dirty="0"/>
              <a:t> sur le message </a:t>
            </a:r>
            <a:r>
              <a:rPr lang="en-US" dirty="0" err="1"/>
              <a:t>introduit</a:t>
            </a:r>
            <a:r>
              <a:rPr lang="en-US" dirty="0"/>
              <a:t>, </a:t>
            </a:r>
            <a:r>
              <a:rPr lang="en-US" dirty="0" err="1"/>
              <a:t>l’attention</a:t>
            </a:r>
            <a:r>
              <a:rPr lang="en-US" dirty="0"/>
              <a:t> </a:t>
            </a:r>
            <a:r>
              <a:rPr lang="en-US" dirty="0" err="1"/>
              <a:t>est</a:t>
            </a:r>
            <a:r>
              <a:rPr lang="en-US" dirty="0"/>
              <a:t> </a:t>
            </a:r>
            <a:r>
              <a:rPr lang="en-US" dirty="0" err="1"/>
              <a:t>dirigée</a:t>
            </a:r>
            <a:r>
              <a:rPr lang="en-US" dirty="0"/>
              <a:t> </a:t>
            </a:r>
            <a:r>
              <a:rPr lang="en-US" dirty="0" err="1"/>
              <a:t>vers</a:t>
            </a:r>
            <a:r>
              <a:rPr lang="en-US" dirty="0"/>
              <a:t> la </a:t>
            </a:r>
            <a:r>
              <a:rPr lang="en-US" dirty="0" err="1"/>
              <a:t>personne</a:t>
            </a:r>
            <a:r>
              <a:rPr lang="en-US" dirty="0"/>
              <a:t> de </a:t>
            </a:r>
            <a:r>
              <a:rPr lang="en-US" dirty="0" err="1"/>
              <a:t>l’orateur</a:t>
            </a:r>
            <a:r>
              <a:rPr lang="en-US" dirty="0"/>
              <a:t>, </a:t>
            </a:r>
            <a:r>
              <a:rPr lang="en-US" dirty="0" err="1"/>
              <a:t>suscitant</a:t>
            </a:r>
            <a:r>
              <a:rPr lang="en-US" dirty="0"/>
              <a:t> la suspicion, la </a:t>
            </a:r>
            <a:r>
              <a:rPr lang="en-US" dirty="0" err="1"/>
              <a:t>méfiance</a:t>
            </a:r>
            <a:r>
              <a:rPr lang="en-US" dirty="0"/>
              <a:t>, </a:t>
            </a:r>
            <a:r>
              <a:rPr lang="en-US" dirty="0" err="1"/>
              <a:t>comme</a:t>
            </a:r>
            <a:r>
              <a:rPr lang="en-US" dirty="0"/>
              <a:t> </a:t>
            </a:r>
            <a:r>
              <a:rPr lang="en-US" dirty="0" err="1"/>
              <a:t>si</a:t>
            </a:r>
            <a:r>
              <a:rPr lang="en-US" dirty="0"/>
              <a:t> </a:t>
            </a:r>
            <a:r>
              <a:rPr lang="en-US" dirty="0" err="1"/>
              <a:t>sa</a:t>
            </a:r>
            <a:r>
              <a:rPr lang="en-US" dirty="0"/>
              <a:t> </a:t>
            </a:r>
            <a:r>
              <a:rPr lang="en-US" dirty="0" err="1"/>
              <a:t>sincérité</a:t>
            </a:r>
            <a:r>
              <a:rPr lang="en-US" dirty="0"/>
              <a:t> </a:t>
            </a:r>
            <a:r>
              <a:rPr lang="en-US" dirty="0" err="1"/>
              <a:t>n’était</a:t>
            </a:r>
            <a:r>
              <a:rPr lang="en-US" dirty="0"/>
              <a:t> pas indubitable.
Le </a:t>
            </a:r>
            <a:r>
              <a:rPr lang="en-US" dirty="0" err="1"/>
              <a:t>conditionnel</a:t>
            </a:r>
            <a:r>
              <a:rPr lang="en-US" dirty="0"/>
              <a:t> « </a:t>
            </a:r>
            <a:r>
              <a:rPr lang="en-US" dirty="0" err="1"/>
              <a:t>si</a:t>
            </a:r>
            <a:r>
              <a:rPr lang="en-US" dirty="0"/>
              <a:t> » montre la </a:t>
            </a:r>
            <a:r>
              <a:rPr lang="en-US" dirty="0" err="1"/>
              <a:t>formule</a:t>
            </a:r>
            <a:r>
              <a:rPr lang="en-US" dirty="0"/>
              <a:t> </a:t>
            </a:r>
            <a:r>
              <a:rPr lang="en-US" dirty="0" err="1"/>
              <a:t>nécessaire</a:t>
            </a:r>
            <a:r>
              <a:rPr lang="en-US" dirty="0"/>
              <a:t> pour </a:t>
            </a:r>
            <a:r>
              <a:rPr lang="en-US" dirty="0" err="1"/>
              <a:t>atteindre</a:t>
            </a:r>
            <a:r>
              <a:rPr lang="en-US" dirty="0"/>
              <a:t> un </a:t>
            </a:r>
            <a:r>
              <a:rPr lang="en-US" dirty="0" err="1"/>
              <a:t>objectif</a:t>
            </a:r>
            <a:r>
              <a:rPr lang="en-US" dirty="0"/>
              <a:t> : « Si </a:t>
            </a:r>
            <a:r>
              <a:rPr lang="en-US" dirty="0" err="1"/>
              <a:t>tu</a:t>
            </a:r>
            <a:r>
              <a:rPr lang="en-US" dirty="0"/>
              <a:t> </a:t>
            </a:r>
            <a:r>
              <a:rPr lang="en-US" dirty="0" err="1"/>
              <a:t>fais</a:t>
            </a:r>
            <a:r>
              <a:rPr lang="en-US" dirty="0"/>
              <a:t> ceci, </a:t>
            </a:r>
            <a:r>
              <a:rPr lang="en-US" dirty="0" err="1"/>
              <a:t>alors</a:t>
            </a:r>
            <a:r>
              <a:rPr lang="en-US" dirty="0"/>
              <a:t> </a:t>
            </a:r>
            <a:r>
              <a:rPr lang="en-US" dirty="0" err="1"/>
              <a:t>tu</a:t>
            </a:r>
            <a:r>
              <a:rPr lang="en-US" dirty="0"/>
              <a:t> </a:t>
            </a:r>
            <a:r>
              <a:rPr lang="en-US" dirty="0" err="1"/>
              <a:t>obtiendras</a:t>
            </a:r>
            <a:r>
              <a:rPr lang="en-US" dirty="0"/>
              <a:t> </a:t>
            </a:r>
            <a:r>
              <a:rPr lang="en-US" dirty="0" err="1"/>
              <a:t>cela</a:t>
            </a:r>
            <a:r>
              <a:rPr lang="en-US" dirty="0"/>
              <a:t> ». La nature </a:t>
            </a:r>
            <a:r>
              <a:rPr lang="en-US" dirty="0" err="1"/>
              <a:t>conditionnelle</a:t>
            </a:r>
            <a:r>
              <a:rPr lang="en-US" dirty="0"/>
              <a:t> et </a:t>
            </a:r>
            <a:r>
              <a:rPr lang="en-US" dirty="0" err="1"/>
              <a:t>causale</a:t>
            </a:r>
            <a:r>
              <a:rPr lang="en-US" dirty="0"/>
              <a:t> du « </a:t>
            </a:r>
            <a:r>
              <a:rPr lang="en-US" dirty="0" err="1"/>
              <a:t>si</a:t>
            </a:r>
            <a:r>
              <a:rPr lang="en-US" dirty="0"/>
              <a:t> » </a:t>
            </a:r>
            <a:r>
              <a:rPr lang="en-US" dirty="0" err="1"/>
              <a:t>peut</a:t>
            </a:r>
            <a:r>
              <a:rPr lang="en-US" dirty="0"/>
              <a:t> </a:t>
            </a:r>
            <a:r>
              <a:rPr lang="en-US" dirty="0" err="1"/>
              <a:t>être</a:t>
            </a:r>
            <a:r>
              <a:rPr lang="en-US" dirty="0"/>
              <a:t> vague, </a:t>
            </a:r>
            <a:r>
              <a:rPr lang="en-US" dirty="0" err="1"/>
              <a:t>suggérant</a:t>
            </a:r>
            <a:r>
              <a:rPr lang="en-US" dirty="0"/>
              <a:t> </a:t>
            </a:r>
            <a:r>
              <a:rPr lang="en-US" dirty="0" err="1"/>
              <a:t>même</a:t>
            </a:r>
            <a:r>
              <a:rPr lang="en-US" dirty="0"/>
              <a:t> </a:t>
            </a:r>
            <a:r>
              <a:rPr lang="en-US" dirty="0" err="1"/>
              <a:t>une</a:t>
            </a:r>
            <a:r>
              <a:rPr lang="en-US" dirty="0"/>
              <a:t> </a:t>
            </a:r>
            <a:r>
              <a:rPr lang="en-US" dirty="0" err="1"/>
              <a:t>incapacité</a:t>
            </a:r>
            <a:r>
              <a:rPr lang="en-US" dirty="0"/>
              <a:t> à faire </a:t>
            </a:r>
            <a:r>
              <a:rPr lang="en-US" dirty="0" err="1"/>
              <a:t>l’action</a:t>
            </a:r>
            <a:r>
              <a:rPr lang="en-US" dirty="0"/>
              <a:t> </a:t>
            </a:r>
            <a:r>
              <a:rPr lang="en-US" dirty="0" err="1"/>
              <a:t>nécessaire</a:t>
            </a:r>
            <a:r>
              <a:rPr lang="en-US" dirty="0"/>
              <a:t>. Mais </a:t>
            </a:r>
            <a:r>
              <a:rPr lang="en-US" dirty="0" err="1"/>
              <a:t>remplacer</a:t>
            </a:r>
            <a:r>
              <a:rPr lang="en-US" dirty="0"/>
              <a:t> « </a:t>
            </a:r>
            <a:r>
              <a:rPr lang="en-US" dirty="0" err="1"/>
              <a:t>si</a:t>
            </a:r>
            <a:r>
              <a:rPr lang="en-US" dirty="0"/>
              <a:t> » par « </a:t>
            </a:r>
            <a:r>
              <a:rPr lang="en-US" dirty="0" err="1"/>
              <a:t>quand</a:t>
            </a:r>
            <a:r>
              <a:rPr lang="en-US" dirty="0"/>
              <a:t> » </a:t>
            </a:r>
            <a:r>
              <a:rPr lang="en-US" dirty="0" err="1"/>
              <a:t>donne</a:t>
            </a:r>
            <a:r>
              <a:rPr lang="en-US" dirty="0"/>
              <a:t> </a:t>
            </a:r>
            <a:r>
              <a:rPr lang="en-US" dirty="0" err="1"/>
              <a:t>une</a:t>
            </a:r>
            <a:r>
              <a:rPr lang="en-US" dirty="0"/>
              <a:t> forte nuance </a:t>
            </a:r>
            <a:r>
              <a:rPr lang="en-US" dirty="0" err="1"/>
              <a:t>temporelle</a:t>
            </a:r>
            <a:r>
              <a:rPr lang="en-US" dirty="0"/>
              <a:t>, </a:t>
            </a:r>
            <a:r>
              <a:rPr lang="en-US" dirty="0" err="1"/>
              <a:t>donnant</a:t>
            </a:r>
            <a:r>
              <a:rPr lang="en-US" dirty="0"/>
              <a:t> à </a:t>
            </a:r>
            <a:r>
              <a:rPr lang="en-US" dirty="0" err="1"/>
              <a:t>l’orateur</a:t>
            </a:r>
            <a:r>
              <a:rPr lang="en-US" dirty="0"/>
              <a:t> la force de </a:t>
            </a:r>
            <a:r>
              <a:rPr lang="en-US" dirty="0" err="1"/>
              <a:t>réussir</a:t>
            </a:r>
            <a:r>
              <a:rPr lang="en-US" dirty="0"/>
              <a:t>, </a:t>
            </a:r>
            <a:r>
              <a:rPr lang="en-US" dirty="0" err="1"/>
              <a:t>confiant</a:t>
            </a:r>
            <a:r>
              <a:rPr lang="en-US" dirty="0"/>
              <a:t> </a:t>
            </a:r>
            <a:r>
              <a:rPr lang="en-US" dirty="0" err="1"/>
              <a:t>qu’il</a:t>
            </a:r>
            <a:r>
              <a:rPr lang="en-US" dirty="0"/>
              <a:t> a les </a:t>
            </a:r>
            <a:r>
              <a:rPr lang="en-US" dirty="0" err="1"/>
              <a:t>ressources</a:t>
            </a:r>
            <a:r>
              <a:rPr lang="en-US" dirty="0"/>
              <a:t> </a:t>
            </a:r>
            <a:r>
              <a:rPr lang="en-US" dirty="0" err="1"/>
              <a:t>dont</a:t>
            </a:r>
            <a:r>
              <a:rPr lang="en-US" dirty="0"/>
              <a:t> il a </a:t>
            </a:r>
            <a:r>
              <a:rPr lang="en-US" dirty="0" err="1"/>
              <a:t>besoin</a:t>
            </a:r>
            <a:r>
              <a:rPr lang="en-US" dirty="0"/>
              <a:t>, et </a:t>
            </a:r>
            <a:r>
              <a:rPr lang="en-US" dirty="0" err="1"/>
              <a:t>n’a</a:t>
            </a:r>
            <a:r>
              <a:rPr lang="en-US" dirty="0"/>
              <a:t> </a:t>
            </a:r>
            <a:r>
              <a:rPr lang="en-US" dirty="0" err="1"/>
              <a:t>besoin</a:t>
            </a:r>
            <a:r>
              <a:rPr lang="en-US" dirty="0"/>
              <a:t> que de peu de temps.</a:t>
            </a:r>
            <a:endParaRPr sz="4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0"/>
          <p:cNvSpPr txBox="1">
            <a:spLocks noGrp="1"/>
          </p:cNvSpPr>
          <p:nvPr>
            <p:ph type="title"/>
          </p:nvPr>
        </p:nvSpPr>
        <p:spPr>
          <a:xfrm>
            <a:off x="3105584" y="777486"/>
            <a:ext cx="19515900" cy="1527300"/>
          </a:xfrm>
          <a:prstGeom prst="rect">
            <a:avLst/>
          </a:prstGeom>
          <a:noFill/>
          <a:ln>
            <a:noFill/>
          </a:ln>
        </p:spPr>
        <p:txBody>
          <a:bodyPr spcFirstLastPara="1" wrap="square" lIns="50800" tIns="50800" rIns="50800" bIns="50800" anchor="t" anchorCtr="0">
            <a:normAutofit fontScale="90000"/>
          </a:bodyPr>
          <a:lstStyle/>
          <a:p>
            <a:pPr lvl="0" algn="l">
              <a:buClr>
                <a:srgbClr val="000000"/>
              </a:buClr>
              <a:buSzPct val="69444"/>
            </a:pPr>
            <a:r>
              <a:rPr lang="en-US" dirty="0">
                <a:latin typeface="Lexend Medium"/>
                <a:ea typeface="Lexend Medium"/>
                <a:cs typeface="Lexend Medium"/>
                <a:sym typeface="Lexend Medium"/>
              </a:rPr>
              <a:t>7. Les techniques </a:t>
            </a:r>
            <a:r>
              <a:rPr lang="en-US" dirty="0" err="1">
                <a:latin typeface="Lexend Medium"/>
                <a:ea typeface="Lexend Medium"/>
                <a:cs typeface="Lexend Medium"/>
                <a:sym typeface="Lexend Medium"/>
              </a:rPr>
              <a:t>linguistiques</a:t>
            </a:r>
            <a:r>
              <a:rPr lang="en-US" dirty="0">
                <a:latin typeface="Lexend Medium"/>
                <a:ea typeface="Lexend Medium"/>
                <a:cs typeface="Lexend Medium"/>
                <a:sym typeface="Lexend Medium"/>
              </a:rPr>
              <a:t> qui </a:t>
            </a:r>
            <a:r>
              <a:rPr lang="en-US" dirty="0" err="1">
                <a:latin typeface="Lexend Medium"/>
                <a:ea typeface="Lexend Medium"/>
                <a:cs typeface="Lexend Medium"/>
                <a:sym typeface="Lexend Medium"/>
              </a:rPr>
              <a:t>rendent</a:t>
            </a:r>
            <a:r>
              <a:rPr lang="en-US" dirty="0">
                <a:latin typeface="Lexend Medium"/>
                <a:ea typeface="Lexend Medium"/>
                <a:cs typeface="Lexend Medium"/>
                <a:sym typeface="Lexend Medium"/>
              </a:rPr>
              <a:t> la communication verbale </a:t>
            </a:r>
            <a:r>
              <a:rPr lang="en-US" dirty="0" err="1">
                <a:latin typeface="Lexend Medium"/>
                <a:ea typeface="Lexend Medium"/>
                <a:cs typeface="Lexend Medium"/>
                <a:sym typeface="Lexend Medium"/>
              </a:rPr>
              <a:t>efficace</a:t>
            </a:r>
            <a:r>
              <a:rPr lang="en-US" dirty="0">
                <a:latin typeface="Lexend Medium"/>
                <a:ea typeface="Lexend Medium"/>
                <a:cs typeface="Lexend Medium"/>
                <a:sym typeface="Lexend Medium"/>
              </a:rPr>
              <a:t> </a:t>
            </a:r>
            <a:r>
              <a:rPr lang="en-US" dirty="0" err="1">
                <a:latin typeface="Lexend Medium"/>
                <a:ea typeface="Lexend Medium"/>
                <a:cs typeface="Lexend Medium"/>
                <a:sym typeface="Lexend Medium"/>
              </a:rPr>
              <a:t>ou</a:t>
            </a:r>
            <a:r>
              <a:rPr lang="en-US" dirty="0">
                <a:latin typeface="Lexend Medium"/>
                <a:ea typeface="Lexend Medium"/>
                <a:cs typeface="Lexend Medium"/>
                <a:sym typeface="Lexend Medium"/>
              </a:rPr>
              <a:t> « So OUI »</a:t>
            </a:r>
            <a:endParaRPr dirty="0">
              <a:latin typeface="Lexend Medium"/>
              <a:ea typeface="Lexend Medium"/>
              <a:cs typeface="Lexend Medium"/>
              <a:sym typeface="Lexend Medium"/>
            </a:endParaRPr>
          </a:p>
        </p:txBody>
      </p:sp>
      <p:sp>
        <p:nvSpPr>
          <p:cNvPr id="602" name="Google Shape;602;p50"/>
          <p:cNvSpPr txBox="1">
            <a:spLocks noGrp="1"/>
          </p:cNvSpPr>
          <p:nvPr>
            <p:ph type="body" idx="4294967295"/>
          </p:nvPr>
        </p:nvSpPr>
        <p:spPr>
          <a:xfrm>
            <a:off x="1513350" y="2989600"/>
            <a:ext cx="21474300" cy="1301400"/>
          </a:xfrm>
          <a:prstGeom prst="rect">
            <a:avLst/>
          </a:prstGeom>
          <a:noFill/>
          <a:ln>
            <a:noFill/>
          </a:ln>
        </p:spPr>
        <p:txBody>
          <a:bodyPr spcFirstLastPara="1" wrap="square" lIns="50800" tIns="50800" rIns="50800" bIns="50800" anchor="t" anchorCtr="0">
            <a:noAutofit/>
          </a:bodyPr>
          <a:lstStyle/>
          <a:p>
            <a:pPr marL="0" lvl="0" indent="0" algn="just">
              <a:spcBef>
                <a:spcPts val="0"/>
              </a:spcBef>
              <a:buClr>
                <a:srgbClr val="000000"/>
              </a:buClr>
              <a:buSzPts val="4800"/>
              <a:buNone/>
            </a:pPr>
            <a:r>
              <a:rPr lang="en-US" dirty="0"/>
              <a:t>Jones (2017) </a:t>
            </a:r>
            <a:r>
              <a:rPr lang="en-US" dirty="0" err="1"/>
              <a:t>présente</a:t>
            </a:r>
            <a:r>
              <a:rPr lang="en-US" dirty="0"/>
              <a:t> 23 mots </a:t>
            </a:r>
            <a:r>
              <a:rPr lang="en-US" dirty="0" err="1"/>
              <a:t>magiques</a:t>
            </a:r>
            <a:r>
              <a:rPr lang="en-US" dirty="0"/>
              <a:t> qui nous </a:t>
            </a:r>
            <a:r>
              <a:rPr lang="en-US" dirty="0" err="1"/>
              <a:t>disent</a:t>
            </a:r>
            <a:r>
              <a:rPr lang="en-US" dirty="0"/>
              <a:t> </a:t>
            </a:r>
            <a:r>
              <a:rPr lang="en-US" dirty="0" err="1"/>
              <a:t>exactement</a:t>
            </a:r>
            <a:r>
              <a:rPr lang="en-US" dirty="0"/>
              <a:t> </a:t>
            </a:r>
            <a:r>
              <a:rPr lang="en-US" dirty="0" err="1"/>
              <a:t>ce</a:t>
            </a:r>
            <a:r>
              <a:rPr lang="en-US" dirty="0"/>
              <a:t> </a:t>
            </a:r>
            <a:r>
              <a:rPr lang="en-US" dirty="0" err="1"/>
              <a:t>dont</a:t>
            </a:r>
            <a:r>
              <a:rPr lang="en-US" dirty="0"/>
              <a:t> nous </a:t>
            </a:r>
            <a:r>
              <a:rPr lang="en-US" dirty="0" err="1"/>
              <a:t>avons</a:t>
            </a:r>
            <a:r>
              <a:rPr lang="en-US" dirty="0"/>
              <a:t> </a:t>
            </a:r>
            <a:r>
              <a:rPr lang="en-US" dirty="0" err="1"/>
              <a:t>besoin</a:t>
            </a:r>
            <a:r>
              <a:rPr lang="en-US" dirty="0"/>
              <a:t> pour </a:t>
            </a:r>
            <a:r>
              <a:rPr lang="en-US" dirty="0" err="1"/>
              <a:t>avoir</a:t>
            </a:r>
            <a:r>
              <a:rPr lang="en-US" dirty="0"/>
              <a:t> de </a:t>
            </a:r>
            <a:r>
              <a:rPr lang="en-US" dirty="0" err="1"/>
              <a:t>l’influence</a:t>
            </a:r>
            <a:r>
              <a:rPr lang="en-US" dirty="0"/>
              <a:t>, de </a:t>
            </a:r>
            <a:r>
              <a:rPr lang="en-US" dirty="0" err="1"/>
              <a:t>l’impact</a:t>
            </a:r>
            <a:r>
              <a:rPr lang="en-US" dirty="0"/>
              <a:t> et du succès dans la communication, </a:t>
            </a:r>
            <a:r>
              <a:rPr lang="en-US" dirty="0" err="1"/>
              <a:t>en</a:t>
            </a:r>
            <a:r>
              <a:rPr lang="en-US" dirty="0"/>
              <a:t> </a:t>
            </a:r>
            <a:r>
              <a:rPr lang="en-US" dirty="0" err="1"/>
              <a:t>fonction</a:t>
            </a:r>
            <a:r>
              <a:rPr lang="en-US" dirty="0"/>
              <a:t> des </a:t>
            </a:r>
            <a:r>
              <a:rPr lang="en-US" dirty="0" err="1"/>
              <a:t>fonctions</a:t>
            </a:r>
            <a:r>
              <a:rPr lang="en-US" dirty="0"/>
              <a:t> </a:t>
            </a:r>
            <a:r>
              <a:rPr lang="en-US" dirty="0" err="1"/>
              <a:t>subconscientes</a:t>
            </a:r>
            <a:r>
              <a:rPr lang="en-US" dirty="0"/>
              <a:t> de </a:t>
            </a:r>
            <a:r>
              <a:rPr lang="en-US" dirty="0" err="1"/>
              <a:t>notre</a:t>
            </a:r>
            <a:r>
              <a:rPr lang="en-US" dirty="0"/>
              <a:t> </a:t>
            </a:r>
            <a:r>
              <a:rPr lang="en-US" dirty="0" err="1"/>
              <a:t>cerveau</a:t>
            </a:r>
            <a:r>
              <a:rPr lang="en-US" dirty="0"/>
              <a:t>.</a:t>
            </a:r>
            <a:endParaRPr sz="2700" dirty="0">
              <a:latin typeface="Arial"/>
              <a:ea typeface="Arial"/>
              <a:cs typeface="Arial"/>
              <a:sym typeface="Arial"/>
            </a:endParaRPr>
          </a:p>
        </p:txBody>
      </p:sp>
      <p:sp>
        <p:nvSpPr>
          <p:cNvPr id="603" name="Google Shape;603;p50"/>
          <p:cNvSpPr txBox="1"/>
          <p:nvPr/>
        </p:nvSpPr>
        <p:spPr>
          <a:xfrm>
            <a:off x="3523775" y="4878264"/>
            <a:ext cx="8773800" cy="8802379"/>
          </a:xfrm>
          <a:prstGeom prst="rect">
            <a:avLst/>
          </a:prstGeom>
          <a:noFill/>
          <a:ln>
            <a:noFill/>
          </a:ln>
        </p:spPr>
        <p:txBody>
          <a:bodyPr spcFirstLastPara="1" wrap="square" lIns="91425" tIns="91425" rIns="91425" bIns="91425" anchor="t" anchorCtr="0">
            <a:spAutoFit/>
          </a:bodyPr>
          <a:lstStyle/>
          <a:p>
            <a:pPr lvl="0"/>
            <a:r>
              <a:rPr lang="en-US" sz="4000" dirty="0">
                <a:solidFill>
                  <a:srgbClr val="617D94"/>
                </a:solidFill>
                <a:latin typeface="Calibri"/>
                <a:ea typeface="Calibri"/>
                <a:cs typeface="Calibri"/>
                <a:sym typeface="Calibri"/>
              </a:rPr>
              <a:t>1. Je ne </a:t>
            </a:r>
            <a:r>
              <a:rPr lang="en-US" sz="4000" dirty="0" err="1">
                <a:solidFill>
                  <a:srgbClr val="617D94"/>
                </a:solidFill>
                <a:latin typeface="Calibri"/>
                <a:ea typeface="Calibri"/>
                <a:cs typeface="Calibri"/>
                <a:sym typeface="Calibri"/>
              </a:rPr>
              <a:t>sais</a:t>
            </a:r>
            <a:r>
              <a:rPr lang="en-US" sz="4000" dirty="0">
                <a:solidFill>
                  <a:srgbClr val="617D94"/>
                </a:solidFill>
                <a:latin typeface="Calibri"/>
                <a:ea typeface="Calibri"/>
                <a:cs typeface="Calibri"/>
                <a:sym typeface="Calibri"/>
              </a:rPr>
              <a:t> pas </a:t>
            </a:r>
            <a:r>
              <a:rPr lang="en-US" sz="4000" dirty="0" err="1">
                <a:solidFill>
                  <a:srgbClr val="617D94"/>
                </a:solidFill>
                <a:latin typeface="Calibri"/>
                <a:ea typeface="Calibri"/>
                <a:cs typeface="Calibri"/>
                <a:sym typeface="Calibri"/>
              </a:rPr>
              <a:t>si</a:t>
            </a:r>
            <a:r>
              <a:rPr lang="en-US" sz="4000" dirty="0">
                <a:solidFill>
                  <a:srgbClr val="617D94"/>
                </a:solidFill>
                <a:latin typeface="Calibri"/>
                <a:ea typeface="Calibri"/>
                <a:cs typeface="Calibri"/>
                <a:sym typeface="Calibri"/>
              </a:rPr>
              <a:t> </a:t>
            </a:r>
            <a:r>
              <a:rPr lang="en-US" sz="4000" dirty="0" err="1">
                <a:solidFill>
                  <a:srgbClr val="617D94"/>
                </a:solidFill>
                <a:latin typeface="Calibri"/>
                <a:ea typeface="Calibri"/>
                <a:cs typeface="Calibri"/>
                <a:sym typeface="Calibri"/>
              </a:rPr>
              <a:t>c’est</a:t>
            </a:r>
            <a:r>
              <a:rPr lang="en-US" sz="4000" dirty="0">
                <a:solidFill>
                  <a:srgbClr val="617D94"/>
                </a:solidFill>
                <a:latin typeface="Calibri"/>
                <a:ea typeface="Calibri"/>
                <a:cs typeface="Calibri"/>
                <a:sym typeface="Calibri"/>
              </a:rPr>
              <a:t> pour </a:t>
            </a:r>
            <a:r>
              <a:rPr lang="en-US" sz="4000" dirty="0" err="1">
                <a:solidFill>
                  <a:srgbClr val="617D94"/>
                </a:solidFill>
                <a:latin typeface="Calibri"/>
                <a:ea typeface="Calibri"/>
                <a:cs typeface="Calibri"/>
                <a:sym typeface="Calibri"/>
              </a:rPr>
              <a:t>vous</a:t>
            </a:r>
            <a:r>
              <a:rPr lang="en-US" sz="4000" dirty="0">
                <a:solidFill>
                  <a:srgbClr val="617D94"/>
                </a:solidFill>
                <a:latin typeface="Calibri"/>
                <a:ea typeface="Calibri"/>
                <a:cs typeface="Calibri"/>
                <a:sym typeface="Calibri"/>
              </a:rPr>
              <a:t>, </a:t>
            </a:r>
            <a:r>
              <a:rPr lang="en-US" sz="4000" dirty="0" err="1">
                <a:solidFill>
                  <a:srgbClr val="617D94"/>
                </a:solidFill>
                <a:latin typeface="Calibri"/>
                <a:ea typeface="Calibri"/>
                <a:cs typeface="Calibri"/>
                <a:sym typeface="Calibri"/>
              </a:rPr>
              <a:t>mais</a:t>
            </a:r>
            <a:r>
              <a:rPr lang="en-US" sz="4000" dirty="0">
                <a:solidFill>
                  <a:srgbClr val="617D94"/>
                </a:solidFill>
                <a:latin typeface="Calibri"/>
                <a:ea typeface="Calibri"/>
                <a:cs typeface="Calibri"/>
                <a:sym typeface="Calibri"/>
              </a:rPr>
              <a:t>...
2. </a:t>
            </a:r>
            <a:r>
              <a:rPr lang="en-US" sz="4000" dirty="0" err="1">
                <a:solidFill>
                  <a:srgbClr val="617D94"/>
                </a:solidFill>
                <a:latin typeface="Calibri"/>
                <a:ea typeface="Calibri"/>
                <a:cs typeface="Calibri"/>
                <a:sym typeface="Calibri"/>
              </a:rPr>
              <a:t>Ouverture</a:t>
            </a:r>
            <a:r>
              <a:rPr lang="en-US" sz="4000" dirty="0">
                <a:solidFill>
                  <a:srgbClr val="617D94"/>
                </a:solidFill>
                <a:latin typeface="Calibri"/>
                <a:ea typeface="Calibri"/>
                <a:cs typeface="Calibri"/>
                <a:sym typeface="Calibri"/>
              </a:rPr>
              <a:t> d’esprit
3. Que </a:t>
            </a:r>
            <a:r>
              <a:rPr lang="en-US" sz="4000" dirty="0" err="1">
                <a:solidFill>
                  <a:srgbClr val="617D94"/>
                </a:solidFill>
                <a:latin typeface="Calibri"/>
                <a:ea typeface="Calibri"/>
                <a:cs typeface="Calibri"/>
                <a:sym typeface="Calibri"/>
              </a:rPr>
              <a:t>savez-vous</a:t>
            </a:r>
            <a:r>
              <a:rPr lang="en-US" sz="4000" dirty="0">
                <a:solidFill>
                  <a:srgbClr val="617D94"/>
                </a:solidFill>
                <a:latin typeface="Calibri"/>
                <a:ea typeface="Calibri"/>
                <a:cs typeface="Calibri"/>
                <a:sym typeface="Calibri"/>
              </a:rPr>
              <a:t> sur... ?
4. Comment </a:t>
            </a:r>
            <a:r>
              <a:rPr lang="en-US" sz="4000" dirty="0" err="1">
                <a:solidFill>
                  <a:srgbClr val="617D94"/>
                </a:solidFill>
                <a:latin typeface="Calibri"/>
                <a:ea typeface="Calibri"/>
                <a:cs typeface="Calibri"/>
                <a:sym typeface="Calibri"/>
              </a:rPr>
              <a:t>vous</a:t>
            </a:r>
            <a:r>
              <a:rPr lang="en-US" sz="4000" dirty="0">
                <a:solidFill>
                  <a:srgbClr val="617D94"/>
                </a:solidFill>
                <a:latin typeface="Calibri"/>
                <a:ea typeface="Calibri"/>
                <a:cs typeface="Calibri"/>
                <a:sym typeface="Calibri"/>
              </a:rPr>
              <a:t> </a:t>
            </a:r>
            <a:r>
              <a:rPr lang="en-US" sz="4000" dirty="0" err="1">
                <a:solidFill>
                  <a:srgbClr val="617D94"/>
                </a:solidFill>
                <a:latin typeface="Calibri"/>
                <a:ea typeface="Calibri"/>
                <a:cs typeface="Calibri"/>
                <a:sym typeface="Calibri"/>
              </a:rPr>
              <a:t>sentiriez-vous</a:t>
            </a:r>
            <a:r>
              <a:rPr lang="en-US" sz="4000" dirty="0">
                <a:solidFill>
                  <a:srgbClr val="617D94"/>
                </a:solidFill>
                <a:latin typeface="Calibri"/>
                <a:ea typeface="Calibri"/>
                <a:cs typeface="Calibri"/>
                <a:sym typeface="Calibri"/>
              </a:rPr>
              <a:t> </a:t>
            </a:r>
            <a:r>
              <a:rPr lang="en-US" sz="4000" dirty="0" err="1">
                <a:solidFill>
                  <a:srgbClr val="617D94"/>
                </a:solidFill>
                <a:latin typeface="Calibri"/>
                <a:ea typeface="Calibri"/>
                <a:cs typeface="Calibri"/>
                <a:sym typeface="Calibri"/>
              </a:rPr>
              <a:t>si</a:t>
            </a:r>
            <a:r>
              <a:rPr lang="en-US" sz="4000" dirty="0">
                <a:solidFill>
                  <a:srgbClr val="617D94"/>
                </a:solidFill>
                <a:latin typeface="Calibri"/>
                <a:ea typeface="Calibri"/>
                <a:cs typeface="Calibri"/>
                <a:sym typeface="Calibri"/>
              </a:rPr>
              <a:t> ?
5. </a:t>
            </a:r>
            <a:r>
              <a:rPr lang="en-US" sz="4000" dirty="0" err="1">
                <a:solidFill>
                  <a:srgbClr val="617D94"/>
                </a:solidFill>
                <a:latin typeface="Calibri"/>
                <a:ea typeface="Calibri"/>
                <a:cs typeface="Calibri"/>
                <a:sym typeface="Calibri"/>
              </a:rPr>
              <a:t>Imaginez</a:t>
            </a:r>
            <a:r>
              <a:rPr lang="en-US" sz="4000" dirty="0">
                <a:solidFill>
                  <a:srgbClr val="617D94"/>
                </a:solidFill>
                <a:latin typeface="Calibri"/>
                <a:ea typeface="Calibri"/>
                <a:cs typeface="Calibri"/>
                <a:sym typeface="Calibri"/>
              </a:rPr>
              <a:t> !
6. </a:t>
            </a:r>
            <a:r>
              <a:rPr lang="en-US" sz="4000" dirty="0" err="1">
                <a:solidFill>
                  <a:srgbClr val="617D94"/>
                </a:solidFill>
                <a:latin typeface="Calibri"/>
                <a:ea typeface="Calibri"/>
                <a:cs typeface="Calibri"/>
                <a:sym typeface="Calibri"/>
              </a:rPr>
              <a:t>Quel</a:t>
            </a:r>
            <a:r>
              <a:rPr lang="en-US" sz="4000" dirty="0">
                <a:solidFill>
                  <a:srgbClr val="617D94"/>
                </a:solidFill>
                <a:latin typeface="Calibri"/>
                <a:ea typeface="Calibri"/>
                <a:cs typeface="Calibri"/>
                <a:sym typeface="Calibri"/>
              </a:rPr>
              <a:t> </a:t>
            </a:r>
            <a:r>
              <a:rPr lang="en-US" sz="4000" dirty="0" err="1">
                <a:solidFill>
                  <a:srgbClr val="617D94"/>
                </a:solidFill>
                <a:latin typeface="Calibri"/>
                <a:ea typeface="Calibri"/>
                <a:cs typeface="Calibri"/>
                <a:sym typeface="Calibri"/>
              </a:rPr>
              <a:t>serait</a:t>
            </a:r>
            <a:r>
              <a:rPr lang="en-US" sz="4000" dirty="0">
                <a:solidFill>
                  <a:srgbClr val="617D94"/>
                </a:solidFill>
                <a:latin typeface="Calibri"/>
                <a:ea typeface="Calibri"/>
                <a:cs typeface="Calibri"/>
                <a:sym typeface="Calibri"/>
              </a:rPr>
              <a:t> le bon moment ?
7. Je suppose que </a:t>
            </a:r>
            <a:r>
              <a:rPr lang="en-US" sz="4000" dirty="0" err="1">
                <a:solidFill>
                  <a:srgbClr val="617D94"/>
                </a:solidFill>
                <a:latin typeface="Calibri"/>
                <a:ea typeface="Calibri"/>
                <a:cs typeface="Calibri"/>
                <a:sym typeface="Calibri"/>
              </a:rPr>
              <a:t>vous</a:t>
            </a:r>
            <a:r>
              <a:rPr lang="en-US" sz="4000" dirty="0">
                <a:solidFill>
                  <a:srgbClr val="617D94"/>
                </a:solidFill>
                <a:latin typeface="Calibri"/>
                <a:ea typeface="Calibri"/>
                <a:cs typeface="Calibri"/>
                <a:sym typeface="Calibri"/>
              </a:rPr>
              <a:t> </a:t>
            </a:r>
            <a:r>
              <a:rPr lang="en-US" sz="4000" dirty="0" err="1">
                <a:solidFill>
                  <a:srgbClr val="617D94"/>
                </a:solidFill>
                <a:latin typeface="Calibri"/>
                <a:ea typeface="Calibri"/>
                <a:cs typeface="Calibri"/>
                <a:sym typeface="Calibri"/>
              </a:rPr>
              <a:t>n’avez</a:t>
            </a:r>
            <a:r>
              <a:rPr lang="en-US" sz="4000" dirty="0">
                <a:solidFill>
                  <a:srgbClr val="617D94"/>
                </a:solidFill>
                <a:latin typeface="Calibri"/>
                <a:ea typeface="Calibri"/>
                <a:cs typeface="Calibri"/>
                <a:sym typeface="Calibri"/>
              </a:rPr>
              <a:t> pas </a:t>
            </a:r>
            <a:r>
              <a:rPr lang="en-US" sz="4000" dirty="0" err="1">
                <a:solidFill>
                  <a:srgbClr val="617D94"/>
                </a:solidFill>
                <a:latin typeface="Calibri"/>
                <a:ea typeface="Calibri"/>
                <a:cs typeface="Calibri"/>
                <a:sym typeface="Calibri"/>
              </a:rPr>
              <a:t>eu</a:t>
            </a:r>
            <a:r>
              <a:rPr lang="en-US" sz="4000" dirty="0">
                <a:solidFill>
                  <a:srgbClr val="617D94"/>
                </a:solidFill>
                <a:latin typeface="Calibri"/>
                <a:ea typeface="Calibri"/>
                <a:cs typeface="Calibri"/>
                <a:sym typeface="Calibri"/>
              </a:rPr>
              <a:t> </a:t>
            </a:r>
            <a:r>
              <a:rPr lang="en-US" sz="4000" dirty="0" err="1">
                <a:solidFill>
                  <a:srgbClr val="617D94"/>
                </a:solidFill>
                <a:latin typeface="Calibri"/>
                <a:ea typeface="Calibri"/>
                <a:cs typeface="Calibri"/>
                <a:sym typeface="Calibri"/>
              </a:rPr>
              <a:t>l’occasion</a:t>
            </a:r>
            <a:r>
              <a:rPr lang="en-US" sz="4000" dirty="0">
                <a:solidFill>
                  <a:srgbClr val="617D94"/>
                </a:solidFill>
                <a:latin typeface="Calibri"/>
                <a:ea typeface="Calibri"/>
                <a:cs typeface="Calibri"/>
                <a:sym typeface="Calibri"/>
              </a:rPr>
              <a:t> de...
8. </a:t>
            </a:r>
            <a:r>
              <a:rPr lang="en-US" sz="4000" dirty="0" err="1">
                <a:solidFill>
                  <a:srgbClr val="617D94"/>
                </a:solidFill>
                <a:latin typeface="Calibri"/>
                <a:ea typeface="Calibri"/>
                <a:cs typeface="Calibri"/>
                <a:sym typeface="Calibri"/>
              </a:rPr>
              <a:t>Échanges</a:t>
            </a:r>
            <a:r>
              <a:rPr lang="en-US" sz="4000" dirty="0">
                <a:solidFill>
                  <a:srgbClr val="617D94"/>
                </a:solidFill>
                <a:latin typeface="Calibri"/>
                <a:ea typeface="Calibri"/>
                <a:cs typeface="Calibri"/>
                <a:sym typeface="Calibri"/>
              </a:rPr>
              <a:t> simples
9. </a:t>
            </a:r>
            <a:r>
              <a:rPr lang="en-US" sz="4000" dirty="0" err="1">
                <a:solidFill>
                  <a:srgbClr val="617D94"/>
                </a:solidFill>
                <a:latin typeface="Calibri"/>
                <a:ea typeface="Calibri"/>
                <a:cs typeface="Calibri"/>
                <a:sym typeface="Calibri"/>
              </a:rPr>
              <a:t>Vous</a:t>
            </a:r>
            <a:r>
              <a:rPr lang="en-US" sz="4000" dirty="0">
                <a:solidFill>
                  <a:srgbClr val="617D94"/>
                </a:solidFill>
                <a:latin typeface="Calibri"/>
                <a:ea typeface="Calibri"/>
                <a:cs typeface="Calibri"/>
                <a:sym typeface="Calibri"/>
              </a:rPr>
              <a:t> </a:t>
            </a:r>
            <a:r>
              <a:rPr lang="en-US" sz="4000" dirty="0" err="1">
                <a:solidFill>
                  <a:srgbClr val="617D94"/>
                </a:solidFill>
                <a:latin typeface="Calibri"/>
                <a:ea typeface="Calibri"/>
                <a:cs typeface="Calibri"/>
                <a:sym typeface="Calibri"/>
              </a:rPr>
              <a:t>avez</a:t>
            </a:r>
            <a:r>
              <a:rPr lang="en-US" sz="4000" dirty="0">
                <a:solidFill>
                  <a:srgbClr val="617D94"/>
                </a:solidFill>
                <a:latin typeface="Calibri"/>
                <a:ea typeface="Calibri"/>
                <a:cs typeface="Calibri"/>
                <a:sym typeface="Calibri"/>
              </a:rPr>
              <a:t> trois options
10. Deux types de </a:t>
            </a:r>
            <a:r>
              <a:rPr lang="en-US" sz="4000" dirty="0" err="1">
                <a:solidFill>
                  <a:srgbClr val="617D94"/>
                </a:solidFill>
                <a:latin typeface="Calibri"/>
                <a:ea typeface="Calibri"/>
                <a:cs typeface="Calibri"/>
                <a:sym typeface="Calibri"/>
              </a:rPr>
              <a:t>personnes</a:t>
            </a:r>
            <a:r>
              <a:rPr lang="en-US" sz="4000" dirty="0">
                <a:solidFill>
                  <a:srgbClr val="617D94"/>
                </a:solidFill>
                <a:latin typeface="Calibri"/>
                <a:ea typeface="Calibri"/>
                <a:cs typeface="Calibri"/>
                <a:sym typeface="Calibri"/>
              </a:rPr>
              <a:t>
11. Je suis </a:t>
            </a:r>
            <a:r>
              <a:rPr lang="en-US" sz="4000" dirty="0" err="1">
                <a:solidFill>
                  <a:srgbClr val="617D94"/>
                </a:solidFill>
                <a:latin typeface="Calibri"/>
                <a:ea typeface="Calibri"/>
                <a:cs typeface="Calibri"/>
                <a:sym typeface="Calibri"/>
              </a:rPr>
              <a:t>sûr</a:t>
            </a:r>
            <a:r>
              <a:rPr lang="en-US" sz="4000" dirty="0">
                <a:solidFill>
                  <a:srgbClr val="617D94"/>
                </a:solidFill>
                <a:latin typeface="Calibri"/>
                <a:ea typeface="Calibri"/>
                <a:cs typeface="Calibri"/>
                <a:sym typeface="Calibri"/>
              </a:rPr>
              <a:t> que nous </a:t>
            </a:r>
            <a:r>
              <a:rPr lang="en-US" sz="4000" dirty="0" err="1">
                <a:solidFill>
                  <a:srgbClr val="617D94"/>
                </a:solidFill>
                <a:latin typeface="Calibri"/>
                <a:ea typeface="Calibri"/>
                <a:cs typeface="Calibri"/>
                <a:sym typeface="Calibri"/>
              </a:rPr>
              <a:t>sommes</a:t>
            </a:r>
            <a:r>
              <a:rPr lang="en-US" sz="4000" dirty="0">
                <a:solidFill>
                  <a:srgbClr val="617D94"/>
                </a:solidFill>
                <a:latin typeface="Calibri"/>
                <a:ea typeface="Calibri"/>
                <a:cs typeface="Calibri"/>
                <a:sym typeface="Calibri"/>
              </a:rPr>
              <a:t> </a:t>
            </a:r>
            <a:r>
              <a:rPr lang="en-US" sz="4000" dirty="0" err="1">
                <a:solidFill>
                  <a:srgbClr val="617D94"/>
                </a:solidFill>
                <a:latin typeface="Calibri"/>
                <a:ea typeface="Calibri"/>
                <a:cs typeface="Calibri"/>
                <a:sym typeface="Calibri"/>
              </a:rPr>
              <a:t>similaires</a:t>
            </a:r>
            <a:r>
              <a:rPr lang="en-US" sz="4000" dirty="0">
                <a:solidFill>
                  <a:srgbClr val="617D94"/>
                </a:solidFill>
                <a:latin typeface="Calibri"/>
                <a:ea typeface="Calibri"/>
                <a:cs typeface="Calibri"/>
                <a:sym typeface="Calibri"/>
              </a:rPr>
              <a:t> à </a:t>
            </a:r>
            <a:r>
              <a:rPr lang="en-US" sz="4000" dirty="0" err="1">
                <a:solidFill>
                  <a:srgbClr val="617D94"/>
                </a:solidFill>
                <a:latin typeface="Calibri"/>
                <a:ea typeface="Calibri"/>
                <a:cs typeface="Calibri"/>
                <a:sym typeface="Calibri"/>
              </a:rPr>
              <a:t>cet</a:t>
            </a:r>
            <a:r>
              <a:rPr lang="en-US" sz="4000" dirty="0">
                <a:solidFill>
                  <a:srgbClr val="617D94"/>
                </a:solidFill>
                <a:latin typeface="Calibri"/>
                <a:ea typeface="Calibri"/>
                <a:cs typeface="Calibri"/>
                <a:sym typeface="Calibri"/>
              </a:rPr>
              <a:t> </a:t>
            </a:r>
            <a:r>
              <a:rPr lang="en-US" sz="4000" dirty="0" err="1">
                <a:solidFill>
                  <a:srgbClr val="617D94"/>
                </a:solidFill>
                <a:latin typeface="Calibri"/>
                <a:ea typeface="Calibri"/>
                <a:cs typeface="Calibri"/>
                <a:sym typeface="Calibri"/>
              </a:rPr>
              <a:t>égard</a:t>
            </a:r>
            <a:r>
              <a:rPr lang="en-US" sz="4000" dirty="0">
                <a:solidFill>
                  <a:srgbClr val="617D94"/>
                </a:solidFill>
                <a:latin typeface="Calibri"/>
                <a:ea typeface="Calibri"/>
                <a:cs typeface="Calibri"/>
                <a:sym typeface="Calibri"/>
              </a:rPr>
              <a:t>
12. Si..., </a:t>
            </a:r>
            <a:r>
              <a:rPr lang="en-US" sz="4000" dirty="0" err="1">
                <a:solidFill>
                  <a:srgbClr val="617D94"/>
                </a:solidFill>
                <a:latin typeface="Calibri"/>
                <a:ea typeface="Calibri"/>
                <a:cs typeface="Calibri"/>
                <a:sym typeface="Calibri"/>
              </a:rPr>
              <a:t>alors</a:t>
            </a:r>
            <a:endParaRPr sz="1800" dirty="0">
              <a:solidFill>
                <a:schemeClr val="dk1"/>
              </a:solidFill>
              <a:latin typeface="Calibri"/>
              <a:ea typeface="Calibri"/>
              <a:cs typeface="Calibri"/>
              <a:sym typeface="Calibri"/>
            </a:endParaRPr>
          </a:p>
        </p:txBody>
      </p:sp>
      <p:sp>
        <p:nvSpPr>
          <p:cNvPr id="604" name="Google Shape;604;p50"/>
          <p:cNvSpPr txBox="1"/>
          <p:nvPr/>
        </p:nvSpPr>
        <p:spPr>
          <a:xfrm>
            <a:off x="12297575" y="4692475"/>
            <a:ext cx="8773800" cy="6955720"/>
          </a:xfrm>
          <a:prstGeom prst="rect">
            <a:avLst/>
          </a:prstGeom>
          <a:noFill/>
          <a:ln>
            <a:noFill/>
          </a:ln>
        </p:spPr>
        <p:txBody>
          <a:bodyPr spcFirstLastPara="1" wrap="square" lIns="91425" tIns="91425" rIns="91425" bIns="91425" anchor="t" anchorCtr="0">
            <a:spAutoFit/>
          </a:bodyPr>
          <a:lstStyle/>
          <a:p>
            <a:pPr lvl="0"/>
            <a:r>
              <a:rPr lang="en-US" sz="4000" dirty="0">
                <a:solidFill>
                  <a:srgbClr val="617D94"/>
                </a:solidFill>
                <a:latin typeface="Calibri"/>
                <a:ea typeface="Calibri"/>
                <a:cs typeface="Calibri"/>
                <a:sym typeface="Calibri"/>
              </a:rPr>
              <a:t>13. Ne </a:t>
            </a:r>
            <a:r>
              <a:rPr lang="en-US" sz="4000" dirty="0" err="1">
                <a:solidFill>
                  <a:srgbClr val="617D94"/>
                </a:solidFill>
                <a:latin typeface="Calibri"/>
                <a:ea typeface="Calibri"/>
                <a:cs typeface="Calibri"/>
                <a:sym typeface="Calibri"/>
              </a:rPr>
              <a:t>vous</a:t>
            </a:r>
            <a:r>
              <a:rPr lang="en-US" sz="4000" dirty="0">
                <a:solidFill>
                  <a:srgbClr val="617D94"/>
                </a:solidFill>
                <a:latin typeface="Calibri"/>
                <a:ea typeface="Calibri"/>
                <a:cs typeface="Calibri"/>
                <a:sym typeface="Calibri"/>
              </a:rPr>
              <a:t> </a:t>
            </a:r>
            <a:r>
              <a:rPr lang="en-US" sz="4000" dirty="0" err="1">
                <a:solidFill>
                  <a:srgbClr val="617D94"/>
                </a:solidFill>
                <a:latin typeface="Calibri"/>
                <a:ea typeface="Calibri"/>
                <a:cs typeface="Calibri"/>
                <a:sym typeface="Calibri"/>
              </a:rPr>
              <a:t>inquiétez</a:t>
            </a:r>
            <a:r>
              <a:rPr lang="en-US" sz="4000" dirty="0">
                <a:solidFill>
                  <a:srgbClr val="617D94"/>
                </a:solidFill>
                <a:latin typeface="Calibri"/>
                <a:ea typeface="Calibri"/>
                <a:cs typeface="Calibri"/>
                <a:sym typeface="Calibri"/>
              </a:rPr>
              <a:t> pas
14. La </a:t>
            </a:r>
            <a:r>
              <a:rPr lang="en-US" sz="4000" dirty="0" err="1">
                <a:solidFill>
                  <a:srgbClr val="617D94"/>
                </a:solidFill>
                <a:latin typeface="Calibri"/>
                <a:ea typeface="Calibri"/>
                <a:cs typeface="Calibri"/>
                <a:sym typeface="Calibri"/>
              </a:rPr>
              <a:t>plupart</a:t>
            </a:r>
            <a:r>
              <a:rPr lang="en-US" sz="4000" dirty="0">
                <a:solidFill>
                  <a:srgbClr val="617D94"/>
                </a:solidFill>
                <a:latin typeface="Calibri"/>
                <a:ea typeface="Calibri"/>
                <a:cs typeface="Calibri"/>
                <a:sym typeface="Calibri"/>
              </a:rPr>
              <a:t> des gens...
15. La bonne nouvelle est...
16. Que se passe-t-il ensuite ?
17. </a:t>
            </a:r>
            <a:r>
              <a:rPr lang="en-US" sz="4000" dirty="0" err="1">
                <a:solidFill>
                  <a:srgbClr val="617D94"/>
                </a:solidFill>
                <a:latin typeface="Calibri"/>
                <a:ea typeface="Calibri"/>
                <a:cs typeface="Calibri"/>
                <a:sym typeface="Calibri"/>
              </a:rPr>
              <a:t>Qu’est-ce</a:t>
            </a:r>
            <a:r>
              <a:rPr lang="en-US" sz="4000" dirty="0">
                <a:solidFill>
                  <a:srgbClr val="617D94"/>
                </a:solidFill>
                <a:latin typeface="Calibri"/>
                <a:ea typeface="Calibri"/>
                <a:cs typeface="Calibri"/>
                <a:sym typeface="Calibri"/>
              </a:rPr>
              <a:t> qui </a:t>
            </a:r>
            <a:r>
              <a:rPr lang="en-US" sz="4000" dirty="0" err="1">
                <a:solidFill>
                  <a:srgbClr val="617D94"/>
                </a:solidFill>
                <a:latin typeface="Calibri"/>
                <a:ea typeface="Calibri"/>
                <a:cs typeface="Calibri"/>
                <a:sym typeface="Calibri"/>
              </a:rPr>
              <a:t>vous</a:t>
            </a:r>
            <a:r>
              <a:rPr lang="en-US" sz="4000" dirty="0">
                <a:solidFill>
                  <a:srgbClr val="617D94"/>
                </a:solidFill>
                <a:latin typeface="Calibri"/>
                <a:ea typeface="Calibri"/>
                <a:cs typeface="Calibri"/>
                <a:sym typeface="Calibri"/>
              </a:rPr>
              <a:t> fait dire </a:t>
            </a:r>
            <a:r>
              <a:rPr lang="en-US" sz="4000" dirty="0" err="1">
                <a:solidFill>
                  <a:srgbClr val="617D94"/>
                </a:solidFill>
                <a:latin typeface="Calibri"/>
                <a:ea typeface="Calibri"/>
                <a:cs typeface="Calibri"/>
                <a:sym typeface="Calibri"/>
              </a:rPr>
              <a:t>cela</a:t>
            </a:r>
            <a:r>
              <a:rPr lang="en-US" sz="4000" dirty="0">
                <a:solidFill>
                  <a:srgbClr val="617D94"/>
                </a:solidFill>
                <a:latin typeface="Calibri"/>
                <a:ea typeface="Calibri"/>
                <a:cs typeface="Calibri"/>
                <a:sym typeface="Calibri"/>
              </a:rPr>
              <a:t> ?
18. Avant de </a:t>
            </a:r>
            <a:r>
              <a:rPr lang="en-US" sz="4000" dirty="0" err="1">
                <a:solidFill>
                  <a:srgbClr val="617D94"/>
                </a:solidFill>
                <a:latin typeface="Calibri"/>
                <a:ea typeface="Calibri"/>
                <a:cs typeface="Calibri"/>
                <a:sym typeface="Calibri"/>
              </a:rPr>
              <a:t>vous</a:t>
            </a:r>
            <a:r>
              <a:rPr lang="en-US" sz="4000" dirty="0">
                <a:solidFill>
                  <a:srgbClr val="617D94"/>
                </a:solidFill>
                <a:latin typeface="Calibri"/>
                <a:ea typeface="Calibri"/>
                <a:cs typeface="Calibri"/>
                <a:sym typeface="Calibri"/>
              </a:rPr>
              <a:t> </a:t>
            </a:r>
            <a:r>
              <a:rPr lang="en-US" sz="4000" dirty="0" err="1">
                <a:solidFill>
                  <a:srgbClr val="617D94"/>
                </a:solidFill>
                <a:latin typeface="Calibri"/>
                <a:ea typeface="Calibri"/>
                <a:cs typeface="Calibri"/>
                <a:sym typeface="Calibri"/>
              </a:rPr>
              <a:t>décider</a:t>
            </a:r>
            <a:r>
              <a:rPr lang="en-US" sz="4000" dirty="0">
                <a:solidFill>
                  <a:srgbClr val="617D94"/>
                </a:solidFill>
                <a:latin typeface="Calibri"/>
                <a:ea typeface="Calibri"/>
                <a:cs typeface="Calibri"/>
                <a:sym typeface="Calibri"/>
              </a:rPr>
              <a:t>...
19. Si je le </a:t>
            </a:r>
            <a:r>
              <a:rPr lang="en-US" sz="4000" dirty="0" err="1">
                <a:solidFill>
                  <a:srgbClr val="617D94"/>
                </a:solidFill>
                <a:latin typeface="Calibri"/>
                <a:ea typeface="Calibri"/>
                <a:cs typeface="Calibri"/>
                <a:sym typeface="Calibri"/>
              </a:rPr>
              <a:t>peux</a:t>
            </a:r>
            <a:r>
              <a:rPr lang="en-US" sz="4000" dirty="0">
                <a:solidFill>
                  <a:srgbClr val="617D94"/>
                </a:solidFill>
                <a:latin typeface="Calibri"/>
                <a:ea typeface="Calibri"/>
                <a:cs typeface="Calibri"/>
                <a:sym typeface="Calibri"/>
              </a:rPr>
              <a:t>, </a:t>
            </a:r>
            <a:r>
              <a:rPr lang="en-US" sz="4000" dirty="0" err="1">
                <a:solidFill>
                  <a:srgbClr val="617D94"/>
                </a:solidFill>
                <a:latin typeface="Calibri"/>
                <a:ea typeface="Calibri"/>
                <a:cs typeface="Calibri"/>
                <a:sym typeface="Calibri"/>
              </a:rPr>
              <a:t>ferez-vous</a:t>
            </a:r>
            <a:r>
              <a:rPr lang="en-US" sz="4000" dirty="0">
                <a:solidFill>
                  <a:srgbClr val="617D94"/>
                </a:solidFill>
                <a:latin typeface="Calibri"/>
                <a:ea typeface="Calibri"/>
                <a:cs typeface="Calibri"/>
                <a:sym typeface="Calibri"/>
              </a:rPr>
              <a:t> de </a:t>
            </a:r>
            <a:r>
              <a:rPr lang="en-US" sz="4000" dirty="0" err="1">
                <a:solidFill>
                  <a:srgbClr val="617D94"/>
                </a:solidFill>
                <a:latin typeface="Calibri"/>
                <a:ea typeface="Calibri"/>
                <a:cs typeface="Calibri"/>
                <a:sym typeface="Calibri"/>
              </a:rPr>
              <a:t>même</a:t>
            </a:r>
            <a:r>
              <a:rPr lang="en-US" sz="4000" dirty="0">
                <a:solidFill>
                  <a:srgbClr val="617D94"/>
                </a:solidFill>
                <a:latin typeface="Calibri"/>
                <a:ea typeface="Calibri"/>
                <a:cs typeface="Calibri"/>
                <a:sym typeface="Calibri"/>
              </a:rPr>
              <a:t> ?
20. </a:t>
            </a:r>
            <a:r>
              <a:rPr lang="en-US" sz="4000" dirty="0" err="1">
                <a:solidFill>
                  <a:srgbClr val="617D94"/>
                </a:solidFill>
                <a:latin typeface="Calibri"/>
                <a:ea typeface="Calibri"/>
                <a:cs typeface="Calibri"/>
                <a:sym typeface="Calibri"/>
              </a:rPr>
              <a:t>Portée</a:t>
            </a:r>
            <a:r>
              <a:rPr lang="en-US" sz="4000" dirty="0">
                <a:solidFill>
                  <a:srgbClr val="617D94"/>
                </a:solidFill>
                <a:latin typeface="Calibri"/>
                <a:ea typeface="Calibri"/>
                <a:cs typeface="Calibri"/>
                <a:sym typeface="Calibri"/>
              </a:rPr>
              <a:t>
21. Une </a:t>
            </a:r>
            <a:r>
              <a:rPr lang="en-US" sz="4000" dirty="0" err="1">
                <a:solidFill>
                  <a:srgbClr val="617D94"/>
                </a:solidFill>
                <a:latin typeface="Calibri"/>
                <a:ea typeface="Calibri"/>
                <a:cs typeface="Calibri"/>
                <a:sym typeface="Calibri"/>
              </a:rPr>
              <a:t>dernière</a:t>
            </a:r>
            <a:r>
              <a:rPr lang="en-US" sz="4000" dirty="0">
                <a:solidFill>
                  <a:srgbClr val="617D94"/>
                </a:solidFill>
                <a:latin typeface="Calibri"/>
                <a:ea typeface="Calibri"/>
                <a:cs typeface="Calibri"/>
                <a:sym typeface="Calibri"/>
              </a:rPr>
              <a:t> chose
22. Une </a:t>
            </a:r>
            <a:r>
              <a:rPr lang="en-US" sz="4000" dirty="0" err="1">
                <a:solidFill>
                  <a:srgbClr val="617D94"/>
                </a:solidFill>
                <a:latin typeface="Calibri"/>
                <a:ea typeface="Calibri"/>
                <a:cs typeface="Calibri"/>
                <a:sym typeface="Calibri"/>
              </a:rPr>
              <a:t>faveur</a:t>
            </a:r>
            <a:r>
              <a:rPr lang="en-US" sz="4000" dirty="0">
                <a:solidFill>
                  <a:srgbClr val="617D94"/>
                </a:solidFill>
                <a:latin typeface="Calibri"/>
                <a:ea typeface="Calibri"/>
                <a:cs typeface="Calibri"/>
                <a:sym typeface="Calibri"/>
              </a:rPr>
              <a:t>, </a:t>
            </a:r>
            <a:r>
              <a:rPr lang="en-US" sz="4000" dirty="0" err="1">
                <a:solidFill>
                  <a:srgbClr val="617D94"/>
                </a:solidFill>
                <a:latin typeface="Calibri"/>
                <a:ea typeface="Calibri"/>
                <a:cs typeface="Calibri"/>
                <a:sym typeface="Calibri"/>
              </a:rPr>
              <a:t>s’il</a:t>
            </a:r>
            <a:r>
              <a:rPr lang="en-US" sz="4000" dirty="0">
                <a:solidFill>
                  <a:srgbClr val="617D94"/>
                </a:solidFill>
                <a:latin typeface="Calibri"/>
                <a:ea typeface="Calibri"/>
                <a:cs typeface="Calibri"/>
                <a:sym typeface="Calibri"/>
              </a:rPr>
              <a:t> </a:t>
            </a:r>
            <a:r>
              <a:rPr lang="en-US" sz="4000" dirty="0" err="1">
                <a:solidFill>
                  <a:srgbClr val="617D94"/>
                </a:solidFill>
                <a:latin typeface="Calibri"/>
                <a:ea typeface="Calibri"/>
                <a:cs typeface="Calibri"/>
                <a:sym typeface="Calibri"/>
              </a:rPr>
              <a:t>vous</a:t>
            </a:r>
            <a:r>
              <a:rPr lang="en-US" sz="4000" dirty="0">
                <a:solidFill>
                  <a:srgbClr val="617D94"/>
                </a:solidFill>
                <a:latin typeface="Calibri"/>
                <a:ea typeface="Calibri"/>
                <a:cs typeface="Calibri"/>
                <a:sym typeface="Calibri"/>
              </a:rPr>
              <a:t> </a:t>
            </a:r>
            <a:r>
              <a:rPr lang="en-US" sz="4000" dirty="0" err="1">
                <a:solidFill>
                  <a:srgbClr val="617D94"/>
                </a:solidFill>
                <a:latin typeface="Calibri"/>
                <a:ea typeface="Calibri"/>
                <a:cs typeface="Calibri"/>
                <a:sym typeface="Calibri"/>
              </a:rPr>
              <a:t>plaît</a:t>
            </a:r>
            <a:r>
              <a:rPr lang="en-US" sz="4000" dirty="0">
                <a:solidFill>
                  <a:srgbClr val="617D94"/>
                </a:solidFill>
                <a:latin typeface="Calibri"/>
                <a:ea typeface="Calibri"/>
                <a:cs typeface="Calibri"/>
                <a:sym typeface="Calibri"/>
              </a:rPr>
              <a:t>...
23. </a:t>
            </a:r>
            <a:r>
              <a:rPr lang="en-US" sz="4000" dirty="0" err="1">
                <a:solidFill>
                  <a:srgbClr val="617D94"/>
                </a:solidFill>
                <a:latin typeface="Calibri"/>
                <a:ea typeface="Calibri"/>
                <a:cs typeface="Calibri"/>
                <a:sym typeface="Calibri"/>
              </a:rPr>
              <a:t>Juste</a:t>
            </a:r>
            <a:r>
              <a:rPr lang="en-US" sz="4000" dirty="0">
                <a:solidFill>
                  <a:srgbClr val="617D94"/>
                </a:solidFill>
                <a:latin typeface="Calibri"/>
                <a:ea typeface="Calibri"/>
                <a:cs typeface="Calibri"/>
                <a:sym typeface="Calibri"/>
              </a:rPr>
              <a:t> par </a:t>
            </a:r>
            <a:r>
              <a:rPr lang="en-US" sz="4000" dirty="0" err="1">
                <a:solidFill>
                  <a:srgbClr val="617D94"/>
                </a:solidFill>
                <a:latin typeface="Calibri"/>
                <a:ea typeface="Calibri"/>
                <a:cs typeface="Calibri"/>
                <a:sym typeface="Calibri"/>
              </a:rPr>
              <a:t>curiosité</a:t>
            </a:r>
            <a:endParaRPr sz="2600" dirty="0">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51"/>
          <p:cNvSpPr txBox="1">
            <a:spLocks noGrp="1"/>
          </p:cNvSpPr>
          <p:nvPr>
            <p:ph type="body" idx="1"/>
          </p:nvPr>
        </p:nvSpPr>
        <p:spPr>
          <a:xfrm>
            <a:off x="2867057" y="885237"/>
            <a:ext cx="20544000" cy="1395300"/>
          </a:xfrm>
          <a:prstGeom prst="rect">
            <a:avLst/>
          </a:prstGeom>
          <a:noFill/>
          <a:ln>
            <a:noFill/>
          </a:ln>
        </p:spPr>
        <p:txBody>
          <a:bodyPr spcFirstLastPara="1" wrap="square" lIns="50800" tIns="50800" rIns="50800" bIns="50800" anchor="t" anchorCtr="0">
            <a:noAutofit/>
          </a:bodyPr>
          <a:lstStyle/>
          <a:p>
            <a:pPr marL="0" lvl="0" indent="0">
              <a:lnSpc>
                <a:spcPct val="150000"/>
              </a:lnSpc>
              <a:buClr>
                <a:srgbClr val="000000"/>
              </a:buClr>
              <a:buSzPts val="4656"/>
              <a:buNone/>
            </a:pPr>
            <a:r>
              <a:rPr lang="en-US" sz="4000" b="1" dirty="0"/>
              <a:t>1. </a:t>
            </a:r>
            <a:r>
              <a:rPr lang="en-US" dirty="0"/>
              <a:t>Je ne </a:t>
            </a:r>
            <a:r>
              <a:rPr lang="en-US" dirty="0" err="1"/>
              <a:t>sais</a:t>
            </a:r>
            <a:r>
              <a:rPr lang="en-US" dirty="0"/>
              <a:t> pas </a:t>
            </a:r>
            <a:r>
              <a:rPr lang="en-US" dirty="0" err="1"/>
              <a:t>si</a:t>
            </a:r>
            <a:r>
              <a:rPr lang="en-US" dirty="0"/>
              <a:t> </a:t>
            </a:r>
            <a:r>
              <a:rPr lang="en-US" dirty="0" err="1"/>
              <a:t>c’est</a:t>
            </a:r>
            <a:r>
              <a:rPr lang="en-US" dirty="0"/>
              <a:t> pour </a:t>
            </a:r>
            <a:r>
              <a:rPr lang="en-US" dirty="0" err="1"/>
              <a:t>vous</a:t>
            </a:r>
            <a:r>
              <a:rPr lang="en-US" dirty="0"/>
              <a:t>, </a:t>
            </a:r>
            <a:r>
              <a:rPr lang="en-US" dirty="0" err="1"/>
              <a:t>mais</a:t>
            </a:r>
            <a:r>
              <a:rPr lang="en-US" dirty="0"/>
              <a:t>...
</a:t>
            </a:r>
            <a:r>
              <a:rPr lang="en-US" dirty="0" err="1"/>
              <a:t>L’auteur</a:t>
            </a:r>
            <a:r>
              <a:rPr lang="en-US" dirty="0"/>
              <a:t> </a:t>
            </a:r>
            <a:r>
              <a:rPr lang="en-US" dirty="0" err="1"/>
              <a:t>suggère</a:t>
            </a:r>
            <a:r>
              <a:rPr lang="en-US" dirty="0"/>
              <a:t> </a:t>
            </a:r>
            <a:r>
              <a:rPr lang="en-US" dirty="0" err="1"/>
              <a:t>d’utiliser</a:t>
            </a:r>
            <a:r>
              <a:rPr lang="en-US" dirty="0"/>
              <a:t> des mots </a:t>
            </a:r>
            <a:r>
              <a:rPr lang="en-US" dirty="0" err="1"/>
              <a:t>magiques</a:t>
            </a:r>
            <a:r>
              <a:rPr lang="en-US" dirty="0"/>
              <a:t> pour </a:t>
            </a:r>
            <a:r>
              <a:rPr lang="en-US" dirty="0" err="1"/>
              <a:t>présenter</a:t>
            </a:r>
            <a:r>
              <a:rPr lang="en-US" dirty="0"/>
              <a:t> </a:t>
            </a:r>
            <a:r>
              <a:rPr lang="en-US" dirty="0" err="1"/>
              <a:t>une</a:t>
            </a:r>
            <a:r>
              <a:rPr lang="en-US" dirty="0"/>
              <a:t> idée </a:t>
            </a:r>
            <a:r>
              <a:rPr lang="en-US" dirty="0" err="1"/>
              <a:t>ou</a:t>
            </a:r>
            <a:r>
              <a:rPr lang="en-US" dirty="0"/>
              <a:t> un </a:t>
            </a:r>
            <a:r>
              <a:rPr lang="en-US" dirty="0" err="1"/>
              <a:t>produit</a:t>
            </a:r>
            <a:r>
              <a:rPr lang="en-US" dirty="0"/>
              <a:t> à </a:t>
            </a:r>
            <a:r>
              <a:rPr lang="en-US" dirty="0" err="1"/>
              <a:t>n’importe</a:t>
            </a:r>
            <a:r>
              <a:rPr lang="en-US" dirty="0"/>
              <a:t> qui, à tout moment, sans </a:t>
            </a:r>
            <a:r>
              <a:rPr lang="en-US" dirty="0" err="1"/>
              <a:t>craindre</a:t>
            </a:r>
            <a:r>
              <a:rPr lang="en-US" dirty="0"/>
              <a:t> d’être </a:t>
            </a:r>
            <a:r>
              <a:rPr lang="en-US" dirty="0" err="1"/>
              <a:t>rejeté</a:t>
            </a:r>
            <a:r>
              <a:rPr lang="en-US" dirty="0"/>
              <a:t>. La phrase « Je ne suis pas </a:t>
            </a:r>
            <a:r>
              <a:rPr lang="en-US" dirty="0" err="1"/>
              <a:t>sûr</a:t>
            </a:r>
            <a:r>
              <a:rPr lang="en-US" dirty="0"/>
              <a:t> que </a:t>
            </a:r>
            <a:r>
              <a:rPr lang="en-US" dirty="0" err="1"/>
              <a:t>ce</a:t>
            </a:r>
            <a:r>
              <a:rPr lang="en-US" dirty="0"/>
              <a:t> </a:t>
            </a:r>
            <a:r>
              <a:rPr lang="en-US" dirty="0" err="1"/>
              <a:t>soit</a:t>
            </a:r>
            <a:r>
              <a:rPr lang="en-US" dirty="0"/>
              <a:t> pour </a:t>
            </a:r>
            <a:r>
              <a:rPr lang="en-US" dirty="0" err="1"/>
              <a:t>vous</a:t>
            </a:r>
            <a:r>
              <a:rPr lang="en-US" dirty="0"/>
              <a:t>, </a:t>
            </a:r>
            <a:r>
              <a:rPr lang="en-US" dirty="0" err="1"/>
              <a:t>mais</a:t>
            </a:r>
            <a:r>
              <a:rPr lang="en-US" dirty="0"/>
              <a:t>... » </a:t>
            </a:r>
            <a:r>
              <a:rPr lang="en-US" dirty="0" err="1"/>
              <a:t>augmente</a:t>
            </a:r>
            <a:r>
              <a:rPr lang="en-US" dirty="0"/>
              <a:t> la </a:t>
            </a:r>
            <a:r>
              <a:rPr lang="en-US" dirty="0" err="1"/>
              <a:t>curiosité</a:t>
            </a:r>
            <a:r>
              <a:rPr lang="en-US" dirty="0"/>
              <a:t> de </a:t>
            </a:r>
            <a:r>
              <a:rPr lang="en-US" dirty="0" err="1"/>
              <a:t>l’auditeur</a:t>
            </a:r>
            <a:r>
              <a:rPr lang="en-US" dirty="0"/>
              <a:t> et </a:t>
            </a:r>
            <a:r>
              <a:rPr lang="en-US" dirty="0" err="1"/>
              <a:t>l’encourage</a:t>
            </a:r>
            <a:r>
              <a:rPr lang="en-US" dirty="0"/>
              <a:t> à prendre </a:t>
            </a:r>
            <a:r>
              <a:rPr lang="en-US" dirty="0" err="1"/>
              <a:t>une</a:t>
            </a:r>
            <a:r>
              <a:rPr lang="en-US" dirty="0"/>
              <a:t> </a:t>
            </a:r>
            <a:r>
              <a:rPr lang="en-US" dirty="0" err="1"/>
              <a:t>décision</a:t>
            </a:r>
            <a:r>
              <a:rPr lang="en-US" dirty="0"/>
              <a:t>. </a:t>
            </a:r>
            <a:r>
              <a:rPr lang="en-US" dirty="0" err="1"/>
              <a:t>Cette</a:t>
            </a:r>
            <a:r>
              <a:rPr lang="en-US" dirty="0"/>
              <a:t> </a:t>
            </a:r>
            <a:r>
              <a:rPr lang="en-US" dirty="0" err="1"/>
              <a:t>approche</a:t>
            </a:r>
            <a:r>
              <a:rPr lang="en-US" dirty="0"/>
              <a:t> </a:t>
            </a:r>
            <a:r>
              <a:rPr lang="en-US" dirty="0" err="1"/>
              <a:t>douce</a:t>
            </a:r>
            <a:r>
              <a:rPr lang="en-US" dirty="0"/>
              <a:t> </a:t>
            </a:r>
            <a:r>
              <a:rPr lang="en-US" dirty="0" err="1"/>
              <a:t>garantit</a:t>
            </a:r>
            <a:r>
              <a:rPr lang="en-US" dirty="0"/>
              <a:t> que la </a:t>
            </a:r>
            <a:r>
              <a:rPr lang="en-US" dirty="0" err="1"/>
              <a:t>décision</a:t>
            </a:r>
            <a:r>
              <a:rPr lang="en-US" dirty="0"/>
              <a:t> se sent sans pression, avec </a:t>
            </a:r>
            <a:r>
              <a:rPr lang="en-US" dirty="0" err="1"/>
              <a:t>une</a:t>
            </a:r>
            <a:r>
              <a:rPr lang="en-US" dirty="0"/>
              <a:t> </a:t>
            </a:r>
            <a:r>
              <a:rPr lang="en-US" dirty="0" err="1"/>
              <a:t>autonomie</a:t>
            </a:r>
            <a:r>
              <a:rPr lang="en-US" dirty="0"/>
              <a:t> interne, </a:t>
            </a:r>
            <a:r>
              <a:rPr lang="en-US" dirty="0" err="1"/>
              <a:t>empêchant</a:t>
            </a:r>
            <a:r>
              <a:rPr lang="en-US" dirty="0"/>
              <a:t> les gens </a:t>
            </a:r>
            <a:r>
              <a:rPr lang="en-US" dirty="0" err="1"/>
              <a:t>d’éviter</a:t>
            </a:r>
            <a:r>
              <a:rPr lang="en-US" dirty="0"/>
              <a:t> </a:t>
            </a:r>
            <a:r>
              <a:rPr lang="en-US" dirty="0" err="1"/>
              <a:t>l’opportunité</a:t>
            </a:r>
            <a:r>
              <a:rPr lang="en-US" dirty="0"/>
              <a:t> de </a:t>
            </a:r>
            <a:r>
              <a:rPr lang="en-US" dirty="0" err="1"/>
              <a:t>présenter</a:t>
            </a:r>
            <a:r>
              <a:rPr lang="en-US" dirty="0"/>
              <a:t> </a:t>
            </a:r>
            <a:r>
              <a:rPr lang="en-US" dirty="0" err="1"/>
              <a:t>leur</a:t>
            </a:r>
            <a:r>
              <a:rPr lang="en-US" dirty="0"/>
              <a:t> idée </a:t>
            </a:r>
            <a:r>
              <a:rPr lang="en-US" dirty="0" err="1"/>
              <a:t>ou</a:t>
            </a:r>
            <a:r>
              <a:rPr lang="en-US" dirty="0"/>
              <a:t> </a:t>
            </a:r>
            <a:r>
              <a:rPr lang="en-US" dirty="0" err="1"/>
              <a:t>leur</a:t>
            </a:r>
            <a:r>
              <a:rPr lang="en-US" dirty="0"/>
              <a:t> </a:t>
            </a:r>
            <a:r>
              <a:rPr lang="en-US" dirty="0" err="1"/>
              <a:t>produit</a:t>
            </a:r>
            <a:r>
              <a:rPr lang="en-US" dirty="0"/>
              <a:t>. La </a:t>
            </a:r>
            <a:r>
              <a:rPr lang="en-US" dirty="0" err="1"/>
              <a:t>magie</a:t>
            </a:r>
            <a:r>
              <a:rPr lang="en-US" dirty="0"/>
              <a:t> </a:t>
            </a:r>
            <a:r>
              <a:rPr lang="en-US" dirty="0" err="1"/>
              <a:t>d’une</a:t>
            </a:r>
            <a:r>
              <a:rPr lang="en-US" dirty="0"/>
              <a:t> conversation </a:t>
            </a:r>
            <a:r>
              <a:rPr lang="en-US" dirty="0" err="1"/>
              <a:t>est</a:t>
            </a:r>
            <a:r>
              <a:rPr lang="en-US" dirty="0"/>
              <a:t> </a:t>
            </a:r>
            <a:r>
              <a:rPr lang="en-US" dirty="0" err="1"/>
              <a:t>délivrée</a:t>
            </a:r>
            <a:r>
              <a:rPr lang="en-US" dirty="0"/>
              <a:t> par le dernier mot de trois </a:t>
            </a:r>
            <a:r>
              <a:rPr lang="en-US" dirty="0" err="1"/>
              <a:t>lettres</a:t>
            </a:r>
            <a:r>
              <a:rPr lang="en-US" dirty="0"/>
              <a:t>, « </a:t>
            </a:r>
            <a:r>
              <a:rPr lang="en-US" dirty="0" err="1"/>
              <a:t>mais</a:t>
            </a:r>
            <a:r>
              <a:rPr lang="en-US" dirty="0"/>
              <a:t> ». Le mot « </a:t>
            </a:r>
            <a:r>
              <a:rPr lang="en-US" dirty="0" err="1"/>
              <a:t>mais</a:t>
            </a:r>
            <a:r>
              <a:rPr lang="en-US" dirty="0"/>
              <a:t> » annule tout </a:t>
            </a:r>
            <a:r>
              <a:rPr lang="en-US" dirty="0" err="1"/>
              <a:t>ce</a:t>
            </a:r>
            <a:r>
              <a:rPr lang="en-US" dirty="0"/>
              <a:t> qui </a:t>
            </a:r>
            <a:r>
              <a:rPr lang="en-US" dirty="0" err="1"/>
              <a:t>s’est</a:t>
            </a:r>
            <a:r>
              <a:rPr lang="en-US" dirty="0"/>
              <a:t> passé </a:t>
            </a:r>
            <a:r>
              <a:rPr lang="en-US" dirty="0" err="1"/>
              <a:t>auparavant</a:t>
            </a:r>
            <a:r>
              <a:rPr lang="en-US" dirty="0"/>
              <a:t>, </a:t>
            </a:r>
            <a:r>
              <a:rPr lang="en-US" dirty="0" err="1"/>
              <a:t>donnant</a:t>
            </a:r>
            <a:r>
              <a:rPr lang="en-US" dirty="0"/>
              <a:t> à </a:t>
            </a:r>
            <a:r>
              <a:rPr lang="en-US" dirty="0" err="1"/>
              <a:t>l’auditeur</a:t>
            </a:r>
            <a:r>
              <a:rPr lang="en-US" dirty="0"/>
              <a:t> </a:t>
            </a:r>
            <a:r>
              <a:rPr lang="en-US" dirty="0" err="1"/>
              <a:t>l’impression</a:t>
            </a:r>
            <a:r>
              <a:rPr lang="en-US" dirty="0"/>
              <a:t> </a:t>
            </a:r>
            <a:r>
              <a:rPr lang="en-US" dirty="0" err="1"/>
              <a:t>qu’il</a:t>
            </a:r>
            <a:r>
              <a:rPr lang="en-US" dirty="0"/>
              <a:t> </a:t>
            </a:r>
            <a:r>
              <a:rPr lang="en-US" dirty="0" err="1"/>
              <a:t>pourrait</a:t>
            </a:r>
            <a:r>
              <a:rPr lang="en-US" dirty="0"/>
              <a:t> </a:t>
            </a:r>
            <a:r>
              <a:rPr lang="en-US" dirty="0" err="1"/>
              <a:t>vouloir</a:t>
            </a:r>
            <a:r>
              <a:rPr lang="en-US" dirty="0"/>
              <a:t> explorer le </a:t>
            </a:r>
            <a:r>
              <a:rPr lang="en-US" dirty="0" err="1"/>
              <a:t>sujet</a:t>
            </a:r>
            <a:r>
              <a:rPr lang="en-US" dirty="0"/>
              <a:t>. 
Par </a:t>
            </a:r>
            <a:r>
              <a:rPr lang="en-US" dirty="0" err="1"/>
              <a:t>exemple</a:t>
            </a:r>
            <a:r>
              <a:rPr lang="en-US" dirty="0"/>
              <a:t>, « Je ne suis pas </a:t>
            </a:r>
            <a:r>
              <a:rPr lang="en-US" dirty="0" err="1"/>
              <a:t>sûr</a:t>
            </a:r>
            <a:r>
              <a:rPr lang="en-US" dirty="0"/>
              <a:t> que </a:t>
            </a:r>
            <a:r>
              <a:rPr lang="en-US" dirty="0" err="1"/>
              <a:t>ce</a:t>
            </a:r>
            <a:r>
              <a:rPr lang="en-US" dirty="0"/>
              <a:t> </a:t>
            </a:r>
            <a:r>
              <a:rPr lang="en-US" dirty="0" err="1"/>
              <a:t>soit</a:t>
            </a:r>
            <a:r>
              <a:rPr lang="en-US" dirty="0"/>
              <a:t> pour </a:t>
            </a:r>
            <a:r>
              <a:rPr lang="en-US" dirty="0" err="1"/>
              <a:t>vous</a:t>
            </a:r>
            <a:r>
              <a:rPr lang="en-US" dirty="0"/>
              <a:t>, </a:t>
            </a:r>
            <a:r>
              <a:rPr lang="en-US" dirty="0" err="1"/>
              <a:t>mais</a:t>
            </a:r>
            <a:r>
              <a:rPr lang="en-US" dirty="0"/>
              <a:t>... </a:t>
            </a:r>
            <a:r>
              <a:rPr lang="en-US" dirty="0" err="1"/>
              <a:t>peut</a:t>
            </a:r>
            <a:r>
              <a:rPr lang="en-US" dirty="0"/>
              <a:t> </a:t>
            </a:r>
            <a:r>
              <a:rPr lang="en-US" dirty="0" err="1"/>
              <a:t>être</a:t>
            </a:r>
            <a:r>
              <a:rPr lang="en-US" dirty="0"/>
              <a:t> </a:t>
            </a:r>
            <a:r>
              <a:rPr lang="en-US" dirty="0" err="1"/>
              <a:t>utilisé</a:t>
            </a:r>
            <a:r>
              <a:rPr lang="en-US" dirty="0"/>
              <a:t> pour encourager </a:t>
            </a:r>
            <a:r>
              <a:rPr lang="en-US" dirty="0" err="1"/>
              <a:t>quelqu’un</a:t>
            </a:r>
            <a:r>
              <a:rPr lang="en-US" dirty="0"/>
              <a:t> à examiner les </a:t>
            </a:r>
            <a:r>
              <a:rPr lang="en-US" dirty="0" err="1"/>
              <a:t>résultats</a:t>
            </a:r>
            <a:r>
              <a:rPr lang="en-US" dirty="0"/>
              <a:t> d’un </a:t>
            </a:r>
            <a:r>
              <a:rPr lang="en-US" dirty="0" err="1"/>
              <a:t>produit</a:t>
            </a:r>
            <a:r>
              <a:rPr lang="en-US" dirty="0"/>
              <a:t> </a:t>
            </a:r>
            <a:r>
              <a:rPr lang="en-US" dirty="0" err="1"/>
              <a:t>ou</a:t>
            </a:r>
            <a:r>
              <a:rPr lang="en-US" dirty="0"/>
              <a:t> d’un service. </a:t>
            </a:r>
            <a:r>
              <a:rPr lang="en-US" dirty="0" err="1"/>
              <a:t>Cela</a:t>
            </a:r>
            <a:r>
              <a:rPr lang="en-US" dirty="0"/>
              <a:t> </a:t>
            </a:r>
            <a:r>
              <a:rPr lang="en-US" dirty="0" err="1"/>
              <a:t>peut</a:t>
            </a:r>
            <a:r>
              <a:rPr lang="en-US" dirty="0"/>
              <a:t> </a:t>
            </a:r>
            <a:r>
              <a:rPr lang="en-US" dirty="0" err="1"/>
              <a:t>être</a:t>
            </a:r>
            <a:r>
              <a:rPr lang="en-US" dirty="0"/>
              <a:t> </a:t>
            </a:r>
            <a:r>
              <a:rPr lang="en-US" dirty="0" err="1"/>
              <a:t>bénéfique</a:t>
            </a:r>
            <a:r>
              <a:rPr lang="en-US" dirty="0"/>
              <a:t> dans les routines et les conversations </a:t>
            </a:r>
            <a:r>
              <a:rPr lang="en-US" dirty="0" err="1"/>
              <a:t>quotidiennes</a:t>
            </a:r>
            <a:r>
              <a:rPr lang="en-US" dirty="0"/>
              <a:t>.</a:t>
            </a:r>
            <a:endParaRPr sz="4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52"/>
          <p:cNvSpPr txBox="1">
            <a:spLocks noGrp="1"/>
          </p:cNvSpPr>
          <p:nvPr>
            <p:ph type="body" idx="1"/>
          </p:nvPr>
        </p:nvSpPr>
        <p:spPr>
          <a:xfrm>
            <a:off x="1920000" y="3073266"/>
            <a:ext cx="20544000" cy="1395300"/>
          </a:xfrm>
          <a:prstGeom prst="rect">
            <a:avLst/>
          </a:prstGeom>
          <a:noFill/>
          <a:ln>
            <a:noFill/>
          </a:ln>
        </p:spPr>
        <p:txBody>
          <a:bodyPr spcFirstLastPara="1" wrap="square" lIns="50800" tIns="50800" rIns="50800" bIns="50800" anchor="t" anchorCtr="0">
            <a:noAutofit/>
          </a:bodyPr>
          <a:lstStyle/>
          <a:p>
            <a:pPr marL="0" lvl="0" indent="0">
              <a:lnSpc>
                <a:spcPct val="150000"/>
              </a:lnSpc>
              <a:buClr>
                <a:srgbClr val="000000"/>
              </a:buClr>
              <a:buSzPts val="4800"/>
              <a:buNone/>
            </a:pPr>
            <a:r>
              <a:rPr lang="en-US" b="1" dirty="0"/>
              <a:t>2. </a:t>
            </a:r>
            <a:r>
              <a:rPr lang="en-US" b="1" dirty="0" err="1"/>
              <a:t>Ouverture</a:t>
            </a:r>
            <a:r>
              <a:rPr lang="en-US" b="1" dirty="0"/>
              <a:t> d’esprit</a:t>
            </a:r>
            <a:r>
              <a:rPr lang="en-US" dirty="0"/>
              <a:t>
Les </a:t>
            </a:r>
            <a:r>
              <a:rPr lang="en-US" dirty="0" err="1"/>
              <a:t>personnes</a:t>
            </a:r>
            <a:r>
              <a:rPr lang="en-US" dirty="0"/>
              <a:t> ouvertes d’esprit </a:t>
            </a:r>
            <a:r>
              <a:rPr lang="en-US" dirty="0" err="1"/>
              <a:t>sont</a:t>
            </a:r>
            <a:r>
              <a:rPr lang="en-US" dirty="0"/>
              <a:t> plus </a:t>
            </a:r>
            <a:r>
              <a:rPr lang="en-US" dirty="0" err="1"/>
              <a:t>susceptibles</a:t>
            </a:r>
            <a:r>
              <a:rPr lang="en-US" dirty="0"/>
              <a:t> d’être </a:t>
            </a:r>
            <a:r>
              <a:rPr lang="en-US" dirty="0" err="1"/>
              <a:t>perçues</a:t>
            </a:r>
            <a:r>
              <a:rPr lang="en-US" dirty="0"/>
              <a:t> </a:t>
            </a:r>
            <a:r>
              <a:rPr lang="en-US" dirty="0" err="1"/>
              <a:t>comme</a:t>
            </a:r>
            <a:r>
              <a:rPr lang="en-US" dirty="0"/>
              <a:t> </a:t>
            </a:r>
            <a:r>
              <a:rPr lang="en-US" dirty="0" err="1"/>
              <a:t>telles</a:t>
            </a:r>
            <a:r>
              <a:rPr lang="en-US" dirty="0"/>
              <a:t> que les </a:t>
            </a:r>
            <a:r>
              <a:rPr lang="en-US" dirty="0" err="1"/>
              <a:t>personnes</a:t>
            </a:r>
            <a:r>
              <a:rPr lang="en-US" dirty="0"/>
              <a:t> </a:t>
            </a:r>
            <a:r>
              <a:rPr lang="en-US" dirty="0" err="1"/>
              <a:t>fermées</a:t>
            </a:r>
            <a:r>
              <a:rPr lang="en-US" dirty="0"/>
              <a:t> d’esprit, </a:t>
            </a:r>
            <a:r>
              <a:rPr lang="en-US" dirty="0" err="1"/>
              <a:t>ce</a:t>
            </a:r>
            <a:r>
              <a:rPr lang="en-US" dirty="0"/>
              <a:t> qui </a:t>
            </a:r>
            <a:r>
              <a:rPr lang="en-US" dirty="0" err="1"/>
              <a:t>peut</a:t>
            </a:r>
            <a:r>
              <a:rPr lang="en-US" dirty="0"/>
              <a:t> </a:t>
            </a:r>
            <a:r>
              <a:rPr lang="en-US" dirty="0" err="1"/>
              <a:t>conduire</a:t>
            </a:r>
            <a:r>
              <a:rPr lang="en-US" dirty="0"/>
              <a:t> à des conversations plus </a:t>
            </a:r>
            <a:r>
              <a:rPr lang="en-US" dirty="0" err="1"/>
              <a:t>favorables</a:t>
            </a:r>
            <a:r>
              <a:rPr lang="en-US" dirty="0"/>
              <a:t>. Pour </a:t>
            </a:r>
            <a:r>
              <a:rPr lang="en-US" dirty="0" err="1"/>
              <a:t>attirer</a:t>
            </a:r>
            <a:r>
              <a:rPr lang="en-US" dirty="0"/>
              <a:t> les gens </a:t>
            </a:r>
            <a:r>
              <a:rPr lang="en-US" dirty="0" err="1"/>
              <a:t>vers</a:t>
            </a:r>
            <a:r>
              <a:rPr lang="en-US" dirty="0"/>
              <a:t> </a:t>
            </a:r>
            <a:r>
              <a:rPr lang="en-US" dirty="0" err="1"/>
              <a:t>votre</a:t>
            </a:r>
            <a:r>
              <a:rPr lang="en-US" dirty="0"/>
              <a:t> idée, </a:t>
            </a:r>
            <a:r>
              <a:rPr lang="en-US" dirty="0" err="1"/>
              <a:t>utilisez</a:t>
            </a:r>
            <a:r>
              <a:rPr lang="en-US" dirty="0"/>
              <a:t> des phrases </a:t>
            </a:r>
            <a:r>
              <a:rPr lang="en-US" dirty="0" err="1"/>
              <a:t>telles</a:t>
            </a:r>
            <a:r>
              <a:rPr lang="en-US" dirty="0"/>
              <a:t> que « À </a:t>
            </a:r>
            <a:r>
              <a:rPr lang="en-US" dirty="0" err="1"/>
              <a:t>quel</a:t>
            </a:r>
            <a:r>
              <a:rPr lang="en-US" dirty="0"/>
              <a:t> point </a:t>
            </a:r>
            <a:r>
              <a:rPr lang="en-US" dirty="0" err="1"/>
              <a:t>êtes-vous</a:t>
            </a:r>
            <a:r>
              <a:rPr lang="en-US" dirty="0"/>
              <a:t> </a:t>
            </a:r>
            <a:r>
              <a:rPr lang="en-US" dirty="0" err="1"/>
              <a:t>ouvert</a:t>
            </a:r>
            <a:r>
              <a:rPr lang="en-US" dirty="0"/>
              <a:t> d’esprit ? » et </a:t>
            </a:r>
            <a:r>
              <a:rPr lang="en-US" dirty="0" err="1"/>
              <a:t>poursuivez</a:t>
            </a:r>
            <a:r>
              <a:rPr lang="en-US" dirty="0"/>
              <a:t> avec un </a:t>
            </a:r>
            <a:r>
              <a:rPr lang="en-US" dirty="0" err="1"/>
              <a:t>scénario</a:t>
            </a:r>
            <a:r>
              <a:rPr lang="en-US" dirty="0"/>
              <a:t> avec </a:t>
            </a:r>
            <a:r>
              <a:rPr lang="en-US" dirty="0" err="1"/>
              <a:t>lequel</a:t>
            </a:r>
            <a:r>
              <a:rPr lang="en-US" dirty="0"/>
              <a:t> </a:t>
            </a:r>
            <a:r>
              <a:rPr lang="en-US" dirty="0" err="1"/>
              <a:t>vous</a:t>
            </a:r>
            <a:r>
              <a:rPr lang="en-US" dirty="0"/>
              <a:t> </a:t>
            </a:r>
            <a:r>
              <a:rPr lang="en-US" dirty="0" err="1"/>
              <a:t>voulez</a:t>
            </a:r>
            <a:r>
              <a:rPr lang="en-US" dirty="0"/>
              <a:t> </a:t>
            </a:r>
            <a:r>
              <a:rPr lang="en-US" dirty="0" err="1"/>
              <a:t>qu’ils</a:t>
            </a:r>
            <a:r>
              <a:rPr lang="en-US" dirty="0"/>
              <a:t> </a:t>
            </a:r>
            <a:r>
              <a:rPr lang="en-US" dirty="0" err="1"/>
              <a:t>soient</a:t>
            </a:r>
            <a:r>
              <a:rPr lang="en-US" dirty="0"/>
              <a:t> </a:t>
            </a:r>
            <a:r>
              <a:rPr lang="en-US" dirty="0" err="1"/>
              <a:t>d’accord</a:t>
            </a:r>
            <a:r>
              <a:rPr lang="en-US" dirty="0"/>
              <a:t>. 
</a:t>
            </a:r>
            <a:r>
              <a:rPr lang="en-US" dirty="0" err="1"/>
              <a:t>Cette</a:t>
            </a:r>
            <a:r>
              <a:rPr lang="en-US" dirty="0"/>
              <a:t> </a:t>
            </a:r>
            <a:r>
              <a:rPr lang="en-US" dirty="0" err="1"/>
              <a:t>approche</a:t>
            </a:r>
            <a:r>
              <a:rPr lang="en-US" dirty="0"/>
              <a:t> </a:t>
            </a:r>
            <a:r>
              <a:rPr lang="en-US" dirty="0" err="1"/>
              <a:t>augmente</a:t>
            </a:r>
            <a:r>
              <a:rPr lang="en-US" dirty="0"/>
              <a:t> de 90 % les chances </a:t>
            </a:r>
            <a:r>
              <a:rPr lang="en-US" dirty="0" err="1"/>
              <a:t>qu’ils</a:t>
            </a:r>
            <a:r>
              <a:rPr lang="en-US" dirty="0"/>
              <a:t> </a:t>
            </a:r>
            <a:r>
              <a:rPr lang="en-US" dirty="0" err="1"/>
              <a:t>soient</a:t>
            </a:r>
            <a:r>
              <a:rPr lang="en-US" dirty="0"/>
              <a:t> </a:t>
            </a:r>
            <a:r>
              <a:rPr lang="en-US" dirty="0" err="1"/>
              <a:t>d’accord</a:t>
            </a:r>
            <a:r>
              <a:rPr lang="en-US" dirty="0"/>
              <a:t> avec </a:t>
            </a:r>
            <a:r>
              <a:rPr lang="en-US" dirty="0" err="1"/>
              <a:t>votre</a:t>
            </a:r>
            <a:r>
              <a:rPr lang="en-US" dirty="0"/>
              <a:t> idée. Tout le monde </a:t>
            </a:r>
            <a:r>
              <a:rPr lang="en-US" dirty="0" err="1"/>
              <a:t>veut</a:t>
            </a:r>
            <a:r>
              <a:rPr lang="en-US" dirty="0"/>
              <a:t> </a:t>
            </a:r>
            <a:r>
              <a:rPr lang="en-US" dirty="0" err="1"/>
              <a:t>être</a:t>
            </a:r>
            <a:r>
              <a:rPr lang="en-US" dirty="0"/>
              <a:t> </a:t>
            </a:r>
            <a:r>
              <a:rPr lang="en-US" dirty="0" err="1"/>
              <a:t>ouvert</a:t>
            </a:r>
            <a:r>
              <a:rPr lang="en-US" dirty="0"/>
              <a:t> d’esprit, </a:t>
            </a:r>
            <a:r>
              <a:rPr lang="en-US" dirty="0" err="1"/>
              <a:t>alors</a:t>
            </a:r>
            <a:r>
              <a:rPr lang="en-US" dirty="0"/>
              <a:t> </a:t>
            </a:r>
            <a:r>
              <a:rPr lang="en-US" dirty="0" err="1"/>
              <a:t>utilisez</a:t>
            </a:r>
            <a:r>
              <a:rPr lang="en-US" dirty="0"/>
              <a:t> </a:t>
            </a:r>
            <a:r>
              <a:rPr lang="en-US" dirty="0" err="1"/>
              <a:t>ces</a:t>
            </a:r>
            <a:r>
              <a:rPr lang="en-US" dirty="0"/>
              <a:t> mots </a:t>
            </a:r>
            <a:r>
              <a:rPr lang="en-US" dirty="0" err="1"/>
              <a:t>efficacement</a:t>
            </a:r>
            <a:r>
              <a:rPr lang="en-US" dirty="0"/>
              <a:t>.</a:t>
            </a:r>
            <a:endParaRPr sz="40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53"/>
          <p:cNvSpPr txBox="1">
            <a:spLocks noGrp="1"/>
          </p:cNvSpPr>
          <p:nvPr>
            <p:ph type="body" idx="1"/>
          </p:nvPr>
        </p:nvSpPr>
        <p:spPr>
          <a:xfrm>
            <a:off x="3030343" y="852580"/>
            <a:ext cx="20544000" cy="1395300"/>
          </a:xfrm>
          <a:prstGeom prst="rect">
            <a:avLst/>
          </a:prstGeom>
          <a:noFill/>
          <a:ln>
            <a:noFill/>
          </a:ln>
        </p:spPr>
        <p:txBody>
          <a:bodyPr spcFirstLastPara="1" wrap="square" lIns="50800" tIns="50800" rIns="50800" bIns="50800" anchor="t" anchorCtr="0">
            <a:noAutofit/>
          </a:bodyPr>
          <a:lstStyle/>
          <a:p>
            <a:pPr marL="0" lvl="0" indent="0">
              <a:lnSpc>
                <a:spcPct val="90000"/>
              </a:lnSpc>
              <a:buClr>
                <a:srgbClr val="000000"/>
              </a:buClr>
              <a:buSzPts val="4800"/>
              <a:buNone/>
            </a:pPr>
            <a:r>
              <a:rPr lang="en-US" b="1" dirty="0"/>
              <a:t>3. Que </a:t>
            </a:r>
            <a:r>
              <a:rPr lang="en-US" b="1" dirty="0" err="1"/>
              <a:t>savez-vous</a:t>
            </a:r>
            <a:r>
              <a:rPr lang="en-US" b="1" dirty="0"/>
              <a:t> sur... ?</a:t>
            </a:r>
          </a:p>
          <a:p>
            <a:pPr marL="0" lvl="0" indent="0">
              <a:lnSpc>
                <a:spcPct val="90000"/>
              </a:lnSpc>
              <a:buClr>
                <a:srgbClr val="000000"/>
              </a:buClr>
              <a:buSzPts val="4800"/>
              <a:buNone/>
            </a:pPr>
            <a:endParaRPr lang="en-US" sz="4000" b="1" i="0" u="none" strike="noStrike" cap="none" dirty="0"/>
          </a:p>
          <a:p>
            <a:pPr marL="0" lvl="0" indent="0">
              <a:lnSpc>
                <a:spcPct val="150000"/>
              </a:lnSpc>
              <a:buClr>
                <a:srgbClr val="000000"/>
              </a:buClr>
              <a:buSzPts val="4800"/>
              <a:buNone/>
            </a:pPr>
            <a:r>
              <a:rPr lang="en-US" dirty="0"/>
              <a:t>Dans les conversations qui se </a:t>
            </a:r>
            <a:r>
              <a:rPr lang="en-US" dirty="0" err="1"/>
              <a:t>transforment</a:t>
            </a:r>
            <a:r>
              <a:rPr lang="en-US" dirty="0"/>
              <a:t> </a:t>
            </a:r>
            <a:r>
              <a:rPr lang="en-US" dirty="0" err="1"/>
              <a:t>rapidement</a:t>
            </a:r>
            <a:r>
              <a:rPr lang="en-US" dirty="0"/>
              <a:t> </a:t>
            </a:r>
            <a:r>
              <a:rPr lang="en-US" dirty="0" err="1"/>
              <a:t>en</a:t>
            </a:r>
            <a:r>
              <a:rPr lang="en-US" dirty="0"/>
              <a:t> </a:t>
            </a:r>
            <a:r>
              <a:rPr lang="en-US" dirty="0" err="1"/>
              <a:t>débats</a:t>
            </a:r>
            <a:r>
              <a:rPr lang="en-US" dirty="0"/>
              <a:t> </a:t>
            </a:r>
            <a:r>
              <a:rPr lang="en-US" dirty="0" err="1"/>
              <a:t>parce</a:t>
            </a:r>
            <a:r>
              <a:rPr lang="en-US" dirty="0"/>
              <a:t> que </a:t>
            </a:r>
            <a:r>
              <a:rPr lang="en-US" dirty="0" err="1"/>
              <a:t>quelqu’un</a:t>
            </a:r>
            <a:r>
              <a:rPr lang="en-US" dirty="0"/>
              <a:t> </a:t>
            </a:r>
            <a:r>
              <a:rPr lang="en-US" dirty="0" err="1"/>
              <a:t>pense</a:t>
            </a:r>
            <a:r>
              <a:rPr lang="en-US" dirty="0"/>
              <a:t> </a:t>
            </a:r>
            <a:r>
              <a:rPr lang="en-US" dirty="0" err="1"/>
              <a:t>qu’il</a:t>
            </a:r>
            <a:r>
              <a:rPr lang="en-US" dirty="0"/>
              <a:t> </a:t>
            </a:r>
            <a:r>
              <a:rPr lang="en-US" dirty="0" err="1"/>
              <a:t>sait</a:t>
            </a:r>
            <a:r>
              <a:rPr lang="en-US" dirty="0"/>
              <a:t> </a:t>
            </a:r>
            <a:r>
              <a:rPr lang="en-US" dirty="0" err="1"/>
              <a:t>mieux</a:t>
            </a:r>
            <a:r>
              <a:rPr lang="en-US" dirty="0"/>
              <a:t>, il </a:t>
            </a:r>
            <a:r>
              <a:rPr lang="en-US" dirty="0" err="1"/>
              <a:t>est</a:t>
            </a:r>
            <a:r>
              <a:rPr lang="en-US" dirty="0"/>
              <a:t> </a:t>
            </a:r>
            <a:r>
              <a:rPr lang="en-US" dirty="0" err="1"/>
              <a:t>essentiel</a:t>
            </a:r>
            <a:r>
              <a:rPr lang="en-US" dirty="0"/>
              <a:t> de </a:t>
            </a:r>
            <a:r>
              <a:rPr lang="en-US" dirty="0" err="1"/>
              <a:t>contrôler</a:t>
            </a:r>
            <a:r>
              <a:rPr lang="en-US" dirty="0"/>
              <a:t> la conversation </a:t>
            </a:r>
            <a:r>
              <a:rPr lang="en-US" dirty="0" err="1"/>
              <a:t>en</a:t>
            </a:r>
            <a:r>
              <a:rPr lang="en-US" dirty="0"/>
              <a:t> </a:t>
            </a:r>
            <a:r>
              <a:rPr lang="en-US" dirty="0" err="1"/>
              <a:t>faisant</a:t>
            </a:r>
            <a:r>
              <a:rPr lang="en-US" dirty="0"/>
              <a:t> passer la position de </a:t>
            </a:r>
            <a:r>
              <a:rPr lang="en-US" dirty="0" err="1"/>
              <a:t>l’autre</a:t>
            </a:r>
            <a:r>
              <a:rPr lang="en-US" dirty="0"/>
              <a:t> </a:t>
            </a:r>
            <a:r>
              <a:rPr lang="en-US" dirty="0" err="1"/>
              <a:t>personne</a:t>
            </a:r>
            <a:r>
              <a:rPr lang="en-US" dirty="0"/>
              <a:t> de la certitude au doute. </a:t>
            </a:r>
            <a:r>
              <a:rPr lang="en-US" dirty="0" err="1"/>
              <a:t>Cela</a:t>
            </a:r>
            <a:r>
              <a:rPr lang="en-US" dirty="0"/>
              <a:t> </a:t>
            </a:r>
            <a:r>
              <a:rPr lang="en-US" dirty="0" err="1"/>
              <a:t>peut</a:t>
            </a:r>
            <a:r>
              <a:rPr lang="en-US" dirty="0"/>
              <a:t> se faire </a:t>
            </a:r>
            <a:r>
              <a:rPr lang="en-US" dirty="0" err="1"/>
              <a:t>en</a:t>
            </a:r>
            <a:r>
              <a:rPr lang="en-US" dirty="0"/>
              <a:t> contestant </a:t>
            </a:r>
            <a:r>
              <a:rPr lang="en-US" dirty="0" err="1"/>
              <a:t>leur</a:t>
            </a:r>
            <a:r>
              <a:rPr lang="en-US" dirty="0"/>
              <a:t> opinion </a:t>
            </a:r>
            <a:r>
              <a:rPr lang="en-US" dirty="0" err="1"/>
              <a:t>ou</a:t>
            </a:r>
            <a:r>
              <a:rPr lang="en-US" dirty="0"/>
              <a:t> </a:t>
            </a:r>
            <a:r>
              <a:rPr lang="en-US" dirty="0" err="1"/>
              <a:t>en</a:t>
            </a:r>
            <a:r>
              <a:rPr lang="en-US" dirty="0"/>
              <a:t> </a:t>
            </a:r>
            <a:r>
              <a:rPr lang="en-US" dirty="0" err="1"/>
              <a:t>s’engageant</a:t>
            </a:r>
            <a:r>
              <a:rPr lang="en-US" dirty="0"/>
              <a:t> dans </a:t>
            </a:r>
            <a:r>
              <a:rPr lang="en-US" dirty="0" err="1"/>
              <a:t>une</a:t>
            </a:r>
            <a:r>
              <a:rPr lang="en-US" dirty="0"/>
              <a:t> dispute. Il </a:t>
            </a:r>
            <a:r>
              <a:rPr lang="en-US" dirty="0" err="1"/>
              <a:t>peut</a:t>
            </a:r>
            <a:r>
              <a:rPr lang="en-US" dirty="0"/>
              <a:t> </a:t>
            </a:r>
            <a:r>
              <a:rPr lang="en-US" dirty="0" err="1"/>
              <a:t>être</a:t>
            </a:r>
            <a:r>
              <a:rPr lang="en-US" dirty="0"/>
              <a:t> difficile de </a:t>
            </a:r>
            <a:r>
              <a:rPr lang="en-US" dirty="0" err="1"/>
              <a:t>surmonter</a:t>
            </a:r>
            <a:r>
              <a:rPr lang="en-US" dirty="0"/>
              <a:t> la </a:t>
            </a:r>
            <a:r>
              <a:rPr lang="en-US" dirty="0" err="1"/>
              <a:t>mentalité</a:t>
            </a:r>
            <a:r>
              <a:rPr lang="en-US" dirty="0"/>
              <a:t> du « je </a:t>
            </a:r>
            <a:r>
              <a:rPr lang="en-US" dirty="0" err="1"/>
              <a:t>sais</a:t>
            </a:r>
            <a:r>
              <a:rPr lang="en-US" dirty="0"/>
              <a:t> </a:t>
            </a:r>
            <a:r>
              <a:rPr lang="en-US" dirty="0" err="1"/>
              <a:t>mieux</a:t>
            </a:r>
            <a:r>
              <a:rPr lang="en-US" dirty="0"/>
              <a:t> que </a:t>
            </a:r>
            <a:r>
              <a:rPr lang="en-US" dirty="0" err="1"/>
              <a:t>quiconque</a:t>
            </a:r>
            <a:r>
              <a:rPr lang="en-US" dirty="0"/>
              <a:t> », surtout </a:t>
            </a:r>
            <a:r>
              <a:rPr lang="en-US" dirty="0" err="1"/>
              <a:t>lorsqu’il</a:t>
            </a:r>
            <a:r>
              <a:rPr lang="en-US" dirty="0"/>
              <a:t> </a:t>
            </a:r>
            <a:r>
              <a:rPr lang="en-US" dirty="0" err="1"/>
              <a:t>s’agit</a:t>
            </a:r>
            <a:r>
              <a:rPr lang="en-US" dirty="0"/>
              <a:t> </a:t>
            </a:r>
            <a:r>
              <a:rPr lang="en-US" dirty="0" err="1"/>
              <a:t>d’introduire</a:t>
            </a:r>
            <a:r>
              <a:rPr lang="en-US" dirty="0"/>
              <a:t> de </a:t>
            </a:r>
            <a:r>
              <a:rPr lang="en-US" dirty="0" err="1"/>
              <a:t>nouvelles</a:t>
            </a:r>
            <a:r>
              <a:rPr lang="en-US" dirty="0"/>
              <a:t> </a:t>
            </a:r>
            <a:r>
              <a:rPr lang="en-US" dirty="0" err="1"/>
              <a:t>idées</a:t>
            </a:r>
            <a:r>
              <a:rPr lang="en-US" dirty="0"/>
              <a:t> </a:t>
            </a:r>
            <a:r>
              <a:rPr lang="en-US" dirty="0" err="1"/>
              <a:t>ou</a:t>
            </a:r>
            <a:r>
              <a:rPr lang="en-US" dirty="0"/>
              <a:t> de nouveaux concepts. 
Pour </a:t>
            </a:r>
            <a:r>
              <a:rPr lang="en-US" dirty="0" err="1"/>
              <a:t>surmonter</a:t>
            </a:r>
            <a:r>
              <a:rPr lang="en-US" dirty="0"/>
              <a:t> la </a:t>
            </a:r>
            <a:r>
              <a:rPr lang="en-US" dirty="0" err="1"/>
              <a:t>mentalité</a:t>
            </a:r>
            <a:r>
              <a:rPr lang="en-US" dirty="0"/>
              <a:t> du « je </a:t>
            </a:r>
            <a:r>
              <a:rPr lang="en-US" dirty="0" err="1"/>
              <a:t>sais</a:t>
            </a:r>
            <a:r>
              <a:rPr lang="en-US" dirty="0"/>
              <a:t> </a:t>
            </a:r>
            <a:r>
              <a:rPr lang="en-US" dirty="0" err="1"/>
              <a:t>mieux</a:t>
            </a:r>
            <a:r>
              <a:rPr lang="en-US" dirty="0"/>
              <a:t> », </a:t>
            </a:r>
            <a:r>
              <a:rPr lang="en-US" dirty="0" err="1"/>
              <a:t>remettez</a:t>
            </a:r>
            <a:r>
              <a:rPr lang="en-US" dirty="0"/>
              <a:t> </a:t>
            </a:r>
            <a:r>
              <a:rPr lang="en-US" dirty="0" err="1"/>
              <a:t>en</a:t>
            </a:r>
            <a:r>
              <a:rPr lang="en-US" dirty="0"/>
              <a:t> question </a:t>
            </a:r>
            <a:r>
              <a:rPr lang="en-US" dirty="0" err="1"/>
              <a:t>votre</a:t>
            </a:r>
            <a:r>
              <a:rPr lang="en-US" dirty="0"/>
              <a:t> </a:t>
            </a:r>
            <a:r>
              <a:rPr lang="en-US" dirty="0" err="1"/>
              <a:t>connaissance</a:t>
            </a:r>
            <a:r>
              <a:rPr lang="en-US" dirty="0"/>
              <a:t> de </a:t>
            </a:r>
            <a:r>
              <a:rPr lang="en-US" dirty="0" err="1"/>
              <a:t>l’opinion</a:t>
            </a:r>
            <a:r>
              <a:rPr lang="en-US" dirty="0"/>
              <a:t> de </a:t>
            </a:r>
            <a:r>
              <a:rPr lang="en-US" dirty="0" err="1"/>
              <a:t>l’autre</a:t>
            </a:r>
            <a:r>
              <a:rPr lang="en-US" dirty="0"/>
              <a:t> </a:t>
            </a:r>
            <a:r>
              <a:rPr lang="en-US" dirty="0" err="1"/>
              <a:t>personne</a:t>
            </a:r>
            <a:r>
              <a:rPr lang="en-US" dirty="0"/>
              <a:t>. </a:t>
            </a:r>
            <a:r>
              <a:rPr lang="en-US" dirty="0" err="1"/>
              <a:t>L’objectif</a:t>
            </a:r>
            <a:r>
              <a:rPr lang="en-US" dirty="0"/>
              <a:t> </a:t>
            </a:r>
            <a:r>
              <a:rPr lang="en-US" dirty="0" err="1"/>
              <a:t>est</a:t>
            </a:r>
            <a:r>
              <a:rPr lang="en-US" dirty="0"/>
              <a:t> de transformer la situation </a:t>
            </a:r>
            <a:r>
              <a:rPr lang="en-US" dirty="0" err="1"/>
              <a:t>en</a:t>
            </a:r>
            <a:r>
              <a:rPr lang="en-US" dirty="0"/>
              <a:t> </a:t>
            </a:r>
            <a:r>
              <a:rPr lang="en-US" dirty="0" err="1"/>
              <a:t>une</a:t>
            </a:r>
            <a:r>
              <a:rPr lang="en-US" dirty="0"/>
              <a:t> situation </a:t>
            </a:r>
            <a:r>
              <a:rPr lang="en-US" dirty="0" err="1"/>
              <a:t>où</a:t>
            </a:r>
            <a:r>
              <a:rPr lang="en-US" dirty="0"/>
              <a:t> </a:t>
            </a:r>
            <a:r>
              <a:rPr lang="en-US" dirty="0" err="1"/>
              <a:t>l’autre</a:t>
            </a:r>
            <a:r>
              <a:rPr lang="en-US" dirty="0"/>
              <a:t> </a:t>
            </a:r>
            <a:r>
              <a:rPr lang="en-US" dirty="0" err="1"/>
              <a:t>personne</a:t>
            </a:r>
            <a:r>
              <a:rPr lang="en-US" dirty="0"/>
              <a:t> </a:t>
            </a:r>
            <a:r>
              <a:rPr lang="en-US" dirty="0" err="1"/>
              <a:t>admet</a:t>
            </a:r>
            <a:r>
              <a:rPr lang="en-US" dirty="0"/>
              <a:t> que son opinion </a:t>
            </a:r>
            <a:r>
              <a:rPr lang="en-US" dirty="0" err="1"/>
              <a:t>est</a:t>
            </a:r>
            <a:r>
              <a:rPr lang="en-US" dirty="0"/>
              <a:t> </a:t>
            </a:r>
            <a:r>
              <a:rPr lang="en-US" dirty="0" err="1"/>
              <a:t>basée</a:t>
            </a:r>
            <a:r>
              <a:rPr lang="en-US" dirty="0"/>
              <a:t> sur des </a:t>
            </a:r>
            <a:r>
              <a:rPr lang="en-US" dirty="0" err="1"/>
              <a:t>preuves</a:t>
            </a:r>
            <a:r>
              <a:rPr lang="en-US" dirty="0"/>
              <a:t> </a:t>
            </a:r>
            <a:r>
              <a:rPr lang="en-US" dirty="0" err="1"/>
              <a:t>insuffisantes</a:t>
            </a:r>
            <a:r>
              <a:rPr lang="en-US" dirty="0"/>
              <a:t>, tout </a:t>
            </a:r>
            <a:r>
              <a:rPr lang="en-US" dirty="0" err="1"/>
              <a:t>en</a:t>
            </a:r>
            <a:r>
              <a:rPr lang="en-US" dirty="0"/>
              <a:t> </a:t>
            </a:r>
            <a:r>
              <a:rPr lang="en-US" dirty="0" err="1"/>
              <a:t>sauvant</a:t>
            </a:r>
            <a:r>
              <a:rPr lang="en-US" dirty="0"/>
              <a:t> la face dans la conversation. Le </a:t>
            </a:r>
            <a:r>
              <a:rPr lang="en-US" dirty="0" err="1"/>
              <a:t>pouvoir</a:t>
            </a:r>
            <a:r>
              <a:rPr lang="en-US" dirty="0"/>
              <a:t> de demander « Que </a:t>
            </a:r>
            <a:r>
              <a:rPr lang="en-US" dirty="0" err="1"/>
              <a:t>savez-vous</a:t>
            </a:r>
            <a:r>
              <a:rPr lang="en-US" dirty="0"/>
              <a:t> de... </a:t>
            </a:r>
            <a:r>
              <a:rPr lang="en-US" dirty="0" err="1"/>
              <a:t>peuvent</a:t>
            </a:r>
            <a:r>
              <a:rPr lang="en-US" dirty="0"/>
              <a:t> </a:t>
            </a:r>
            <a:r>
              <a:rPr lang="en-US" dirty="0" err="1"/>
              <a:t>menacer</a:t>
            </a:r>
            <a:r>
              <a:rPr lang="en-US" dirty="0"/>
              <a:t> </a:t>
            </a:r>
            <a:r>
              <a:rPr lang="en-US" dirty="0" err="1"/>
              <a:t>délicatement</a:t>
            </a:r>
            <a:r>
              <a:rPr lang="en-US" dirty="0"/>
              <a:t> </a:t>
            </a:r>
            <a:r>
              <a:rPr lang="en-US" dirty="0" err="1"/>
              <a:t>leur</a:t>
            </a:r>
            <a:r>
              <a:rPr lang="en-US" dirty="0"/>
              <a:t> base de </a:t>
            </a:r>
            <a:r>
              <a:rPr lang="en-US" dirty="0" err="1"/>
              <a:t>connaissances</a:t>
            </a:r>
            <a:r>
              <a:rPr lang="en-US" dirty="0"/>
              <a:t> et les forcer à </a:t>
            </a:r>
            <a:r>
              <a:rPr lang="en-US" dirty="0" err="1"/>
              <a:t>partager</a:t>
            </a:r>
            <a:r>
              <a:rPr lang="en-US" dirty="0"/>
              <a:t> la </a:t>
            </a:r>
            <a:r>
              <a:rPr lang="en-US" dirty="0" err="1"/>
              <a:t>référence</a:t>
            </a:r>
            <a:r>
              <a:rPr lang="en-US" dirty="0"/>
              <a:t>, </a:t>
            </a:r>
            <a:r>
              <a:rPr lang="en-US" dirty="0" err="1"/>
              <a:t>ce</a:t>
            </a:r>
            <a:r>
              <a:rPr lang="en-US" dirty="0"/>
              <a:t> qui les </a:t>
            </a:r>
            <a:r>
              <a:rPr lang="en-US" dirty="0" err="1"/>
              <a:t>amène</a:t>
            </a:r>
            <a:r>
              <a:rPr lang="en-US" dirty="0"/>
              <a:t> </a:t>
            </a:r>
            <a:r>
              <a:rPr lang="en-US" dirty="0" err="1"/>
              <a:t>souvent</a:t>
            </a:r>
            <a:r>
              <a:rPr lang="en-US" dirty="0"/>
              <a:t> à se </a:t>
            </a:r>
            <a:r>
              <a:rPr lang="en-US" dirty="0" err="1"/>
              <a:t>rendre</a:t>
            </a:r>
            <a:r>
              <a:rPr lang="en-US" dirty="0"/>
              <a:t> </a:t>
            </a:r>
            <a:r>
              <a:rPr lang="en-US" dirty="0" err="1"/>
              <a:t>compte</a:t>
            </a:r>
            <a:r>
              <a:rPr lang="en-US" dirty="0"/>
              <a:t> que </a:t>
            </a:r>
            <a:r>
              <a:rPr lang="en-US" dirty="0" err="1"/>
              <a:t>leur</a:t>
            </a:r>
            <a:r>
              <a:rPr lang="en-US" dirty="0"/>
              <a:t> opinion </a:t>
            </a:r>
            <a:r>
              <a:rPr lang="en-US" dirty="0" err="1"/>
              <a:t>ferme</a:t>
            </a:r>
            <a:r>
              <a:rPr lang="en-US" dirty="0"/>
              <a:t> </a:t>
            </a:r>
            <a:r>
              <a:rPr lang="en-US" dirty="0" err="1"/>
              <a:t>n’était</a:t>
            </a:r>
            <a:r>
              <a:rPr lang="en-US" dirty="0"/>
              <a:t> pas </a:t>
            </a:r>
            <a:r>
              <a:rPr lang="en-US" dirty="0" err="1"/>
              <a:t>fondée</a:t>
            </a:r>
            <a:r>
              <a:rPr lang="en-US" dirty="0"/>
              <a:t>.</a:t>
            </a:r>
            <a:endParaRPr sz="40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54"/>
          <p:cNvSpPr txBox="1">
            <a:spLocks noGrp="1"/>
          </p:cNvSpPr>
          <p:nvPr>
            <p:ph type="title"/>
          </p:nvPr>
        </p:nvSpPr>
        <p:spPr>
          <a:xfrm>
            <a:off x="3105584" y="929886"/>
            <a:ext cx="19515900" cy="1527300"/>
          </a:xfrm>
          <a:prstGeom prst="rect">
            <a:avLst/>
          </a:prstGeom>
          <a:noFill/>
          <a:ln>
            <a:noFill/>
          </a:ln>
        </p:spPr>
        <p:txBody>
          <a:bodyPr spcFirstLastPara="1" wrap="square" lIns="50800" tIns="50800" rIns="50800" bIns="50800" anchor="t" anchorCtr="0">
            <a:normAutofit/>
          </a:bodyPr>
          <a:lstStyle/>
          <a:p>
            <a:pPr lvl="0" algn="l">
              <a:buClr>
                <a:srgbClr val="000000"/>
              </a:buClr>
              <a:buSzPts val="8500"/>
            </a:pPr>
            <a:r>
              <a:rPr lang="en-US" dirty="0">
                <a:latin typeface="Lexend Medium"/>
                <a:ea typeface="Lexend Medium"/>
                <a:cs typeface="Lexend Medium"/>
                <a:sym typeface="Lexend Medium"/>
              </a:rPr>
              <a:t>Conclusions</a:t>
            </a:r>
            <a:endParaRPr dirty="0">
              <a:latin typeface="Lexend Medium"/>
              <a:ea typeface="Lexend Medium"/>
              <a:cs typeface="Lexend Medium"/>
              <a:sym typeface="Lexend Medium"/>
            </a:endParaRPr>
          </a:p>
        </p:txBody>
      </p:sp>
      <p:sp>
        <p:nvSpPr>
          <p:cNvPr id="628" name="Google Shape;628;p54"/>
          <p:cNvSpPr txBox="1">
            <a:spLocks noGrp="1"/>
          </p:cNvSpPr>
          <p:nvPr>
            <p:ph type="body" idx="4294967295"/>
          </p:nvPr>
        </p:nvSpPr>
        <p:spPr>
          <a:xfrm>
            <a:off x="1206499" y="2465687"/>
            <a:ext cx="21971100" cy="10165500"/>
          </a:xfrm>
          <a:prstGeom prst="rect">
            <a:avLst/>
          </a:prstGeom>
          <a:noFill/>
          <a:ln>
            <a:noFill/>
          </a:ln>
        </p:spPr>
        <p:txBody>
          <a:bodyPr spcFirstLastPara="1" wrap="square" lIns="50800" tIns="50800" rIns="50800" bIns="50800" anchor="t" anchorCtr="0">
            <a:noAutofit/>
          </a:bodyPr>
          <a:lstStyle/>
          <a:p>
            <a:pPr marL="0" lvl="0" indent="0">
              <a:spcBef>
                <a:spcPts val="0"/>
              </a:spcBef>
              <a:buClr>
                <a:srgbClr val="000000"/>
              </a:buClr>
              <a:buSzPts val="3600"/>
              <a:buNone/>
            </a:pPr>
            <a:r>
              <a:rPr lang="en-US" sz="3800" dirty="0"/>
              <a:t>Dans </a:t>
            </a:r>
            <a:r>
              <a:rPr lang="en-US" sz="3800" dirty="0" err="1"/>
              <a:t>ce</a:t>
            </a:r>
            <a:r>
              <a:rPr lang="en-US" sz="3800" dirty="0"/>
              <a:t> </a:t>
            </a:r>
            <a:r>
              <a:rPr lang="en-US" sz="3800" dirty="0" err="1"/>
              <a:t>chapitre</a:t>
            </a:r>
            <a:r>
              <a:rPr lang="en-US" sz="3800" dirty="0"/>
              <a:t> :
- </a:t>
            </a:r>
            <a:r>
              <a:rPr lang="en-US" sz="3800" dirty="0" err="1"/>
              <a:t>une</a:t>
            </a:r>
            <a:r>
              <a:rPr lang="en-US" sz="3800" dirty="0"/>
              <a:t> </a:t>
            </a:r>
            <a:r>
              <a:rPr lang="en-US" sz="3800" dirty="0" err="1"/>
              <a:t>synthèse</a:t>
            </a:r>
            <a:r>
              <a:rPr lang="en-US" sz="3800" dirty="0"/>
              <a:t> </a:t>
            </a:r>
            <a:r>
              <a:rPr lang="en-US" sz="3800" dirty="0" err="1"/>
              <a:t>théorique</a:t>
            </a:r>
            <a:r>
              <a:rPr lang="en-US" sz="3800" dirty="0"/>
              <a:t> des notions </a:t>
            </a:r>
            <a:r>
              <a:rPr lang="en-US" sz="3800" dirty="0" err="1"/>
              <a:t>générales</a:t>
            </a:r>
            <a:r>
              <a:rPr lang="en-US" sz="3800" dirty="0"/>
              <a:t> sur la communication verbale a </a:t>
            </a:r>
            <a:r>
              <a:rPr lang="en-US" sz="3800" dirty="0" err="1"/>
              <a:t>été</a:t>
            </a:r>
            <a:r>
              <a:rPr lang="en-US" sz="3800" dirty="0"/>
              <a:t> </a:t>
            </a:r>
            <a:r>
              <a:rPr lang="en-US" sz="3800" dirty="0" err="1"/>
              <a:t>faite</a:t>
            </a:r>
            <a:r>
              <a:rPr lang="en-US" sz="3800" dirty="0"/>
              <a:t>, </a:t>
            </a:r>
            <a:r>
              <a:rPr lang="en-US" sz="3800" dirty="0" err="1"/>
              <a:t>montrant</a:t>
            </a:r>
            <a:r>
              <a:rPr lang="en-US" sz="3800" dirty="0"/>
              <a:t> le </a:t>
            </a:r>
            <a:r>
              <a:rPr lang="en-US" sz="3800" dirty="0" err="1"/>
              <a:t>rôle</a:t>
            </a:r>
            <a:r>
              <a:rPr lang="en-US" sz="3800" dirty="0"/>
              <a:t> et les </a:t>
            </a:r>
            <a:r>
              <a:rPr lang="en-US" sz="3800" dirty="0" err="1"/>
              <a:t>propriétés</a:t>
            </a:r>
            <a:r>
              <a:rPr lang="en-US" sz="3800" dirty="0"/>
              <a:t> du mot qui </a:t>
            </a:r>
            <a:r>
              <a:rPr lang="en-US" sz="3800" dirty="0" err="1"/>
              <a:t>donnent</a:t>
            </a:r>
            <a:r>
              <a:rPr lang="en-US" sz="3800" dirty="0"/>
              <a:t> du </a:t>
            </a:r>
            <a:r>
              <a:rPr lang="en-US" sz="3800" dirty="0" err="1"/>
              <a:t>pouvoir</a:t>
            </a:r>
            <a:r>
              <a:rPr lang="en-US" sz="3800" dirty="0"/>
              <a:t> dans le processus </a:t>
            </a:r>
            <a:r>
              <a:rPr lang="en-US" sz="3800" dirty="0" err="1"/>
              <a:t>d’influence</a:t>
            </a:r>
            <a:r>
              <a:rPr lang="en-US" sz="3800" dirty="0"/>
              <a:t> dans la communication verbale ;
- de </a:t>
            </a:r>
            <a:r>
              <a:rPr lang="en-US" sz="3800" dirty="0" err="1"/>
              <a:t>nombreuses</a:t>
            </a:r>
            <a:r>
              <a:rPr lang="en-US" sz="3800" dirty="0"/>
              <a:t> applications </a:t>
            </a:r>
            <a:r>
              <a:rPr lang="en-US" sz="3800" dirty="0" err="1"/>
              <a:t>ont</a:t>
            </a:r>
            <a:r>
              <a:rPr lang="en-US" sz="3800" dirty="0"/>
              <a:t> </a:t>
            </a:r>
            <a:r>
              <a:rPr lang="en-US" sz="3800" dirty="0" err="1"/>
              <a:t>été</a:t>
            </a:r>
            <a:r>
              <a:rPr lang="en-US" sz="3800" dirty="0"/>
              <a:t> </a:t>
            </a:r>
            <a:r>
              <a:rPr lang="en-US" sz="3800" dirty="0" err="1"/>
              <a:t>exposées</a:t>
            </a:r>
            <a:r>
              <a:rPr lang="en-US" sz="3800" dirty="0"/>
              <a:t> pour </a:t>
            </a:r>
            <a:r>
              <a:rPr lang="en-US" sz="3800" dirty="0" err="1"/>
              <a:t>illustrer</a:t>
            </a:r>
            <a:r>
              <a:rPr lang="en-US" sz="3800" dirty="0"/>
              <a:t> et </a:t>
            </a:r>
            <a:r>
              <a:rPr lang="en-US" sz="3800" dirty="0" err="1"/>
              <a:t>mettre</a:t>
            </a:r>
            <a:r>
              <a:rPr lang="en-US" sz="3800" dirty="0"/>
              <a:t> </a:t>
            </a:r>
            <a:r>
              <a:rPr lang="en-US" sz="3800" dirty="0" err="1"/>
              <a:t>en</a:t>
            </a:r>
            <a:r>
              <a:rPr lang="en-US" sz="3800" dirty="0"/>
              <a:t> pratique les concepts </a:t>
            </a:r>
            <a:r>
              <a:rPr lang="en-US" sz="3800" dirty="0" err="1"/>
              <a:t>présentés</a:t>
            </a:r>
            <a:r>
              <a:rPr lang="en-US" sz="3800" dirty="0"/>
              <a:t> ;
- Un guide de communication inclusive a </a:t>
            </a:r>
            <a:r>
              <a:rPr lang="en-US" sz="3800" dirty="0" err="1"/>
              <a:t>été</a:t>
            </a:r>
            <a:r>
              <a:rPr lang="en-US" sz="3800" dirty="0"/>
              <a:t> </a:t>
            </a:r>
            <a:r>
              <a:rPr lang="en-US" sz="3800" dirty="0" err="1"/>
              <a:t>présenté</a:t>
            </a:r>
            <a:r>
              <a:rPr lang="en-US" sz="3800" dirty="0"/>
              <a:t> avec des </a:t>
            </a:r>
            <a:r>
              <a:rPr lang="en-US" sz="3800" dirty="0" err="1"/>
              <a:t>exemples</a:t>
            </a:r>
            <a:r>
              <a:rPr lang="en-US" sz="3800" dirty="0"/>
              <a:t> de </a:t>
            </a:r>
            <a:r>
              <a:rPr lang="en-US" sz="3800" dirty="0" err="1"/>
              <a:t>termes</a:t>
            </a:r>
            <a:r>
              <a:rPr lang="en-US" sz="3800" dirty="0"/>
              <a:t> </a:t>
            </a:r>
            <a:r>
              <a:rPr lang="en-US" sz="3800" dirty="0" err="1"/>
              <a:t>verbaux</a:t>
            </a:r>
            <a:r>
              <a:rPr lang="en-US" sz="3800" dirty="0"/>
              <a:t> </a:t>
            </a:r>
            <a:r>
              <a:rPr lang="en-US" sz="3800" dirty="0" err="1"/>
              <a:t>appropriés</a:t>
            </a:r>
            <a:r>
              <a:rPr lang="en-US" sz="3800" dirty="0"/>
              <a:t> dans la communication avec et sur les </a:t>
            </a:r>
            <a:r>
              <a:rPr lang="en-US" sz="3800" dirty="0" err="1"/>
              <a:t>personnes</a:t>
            </a:r>
            <a:r>
              <a:rPr lang="en-US" sz="3800" dirty="0"/>
              <a:t> </a:t>
            </a:r>
            <a:r>
              <a:rPr lang="en-US" sz="3800" dirty="0" err="1"/>
              <a:t>handicapées</a:t>
            </a:r>
            <a:r>
              <a:rPr lang="en-US" sz="3800" dirty="0"/>
              <a:t>.
- Les </a:t>
            </a:r>
            <a:r>
              <a:rPr lang="en-US" sz="3800" dirty="0" err="1"/>
              <a:t>particularités</a:t>
            </a:r>
            <a:r>
              <a:rPr lang="en-US" sz="3800" dirty="0"/>
              <a:t> de </a:t>
            </a:r>
            <a:r>
              <a:rPr lang="en-US" sz="3800" dirty="0" err="1"/>
              <a:t>l’étiquette</a:t>
            </a:r>
            <a:r>
              <a:rPr lang="en-US" sz="3800" dirty="0"/>
              <a:t> dans la communication </a:t>
            </a:r>
            <a:r>
              <a:rPr lang="en-US" sz="3800" dirty="0" err="1"/>
              <a:t>en</a:t>
            </a:r>
            <a:r>
              <a:rPr lang="en-US" sz="3800" dirty="0"/>
              <a:t> </a:t>
            </a:r>
            <a:r>
              <a:rPr lang="en-US" sz="3800" dirty="0" err="1"/>
              <a:t>ligne</a:t>
            </a:r>
            <a:r>
              <a:rPr lang="en-US" sz="3800" dirty="0"/>
              <a:t> </a:t>
            </a:r>
            <a:r>
              <a:rPr lang="en-US" sz="3800" dirty="0" err="1"/>
              <a:t>ont</a:t>
            </a:r>
            <a:r>
              <a:rPr lang="en-US" sz="3800" dirty="0"/>
              <a:t> </a:t>
            </a:r>
            <a:r>
              <a:rPr lang="en-US" sz="3800" dirty="0" err="1"/>
              <a:t>été</a:t>
            </a:r>
            <a:r>
              <a:rPr lang="en-US" sz="3800" dirty="0"/>
              <a:t> </a:t>
            </a:r>
            <a:r>
              <a:rPr lang="en-US" sz="3800" dirty="0" err="1"/>
              <a:t>présentées</a:t>
            </a:r>
            <a:r>
              <a:rPr lang="en-US" sz="3800" dirty="0"/>
              <a:t> ;
- Les aspects pratiques </a:t>
            </a:r>
            <a:r>
              <a:rPr lang="en-US" sz="3800" dirty="0" err="1"/>
              <a:t>ont</a:t>
            </a:r>
            <a:r>
              <a:rPr lang="en-US" sz="3800" dirty="0"/>
              <a:t> </a:t>
            </a:r>
            <a:r>
              <a:rPr lang="en-US" sz="3800" dirty="0" err="1"/>
              <a:t>été</a:t>
            </a:r>
            <a:r>
              <a:rPr lang="en-US" sz="3800" dirty="0"/>
              <a:t> </a:t>
            </a:r>
            <a:r>
              <a:rPr lang="en-US" sz="3800" dirty="0" err="1"/>
              <a:t>abordés</a:t>
            </a:r>
            <a:r>
              <a:rPr lang="en-US" sz="3800" dirty="0"/>
              <a:t> dans les deux </a:t>
            </a:r>
            <a:r>
              <a:rPr lang="en-US" sz="3800" dirty="0" err="1"/>
              <a:t>dernières</a:t>
            </a:r>
            <a:r>
              <a:rPr lang="en-US" sz="3800" dirty="0"/>
              <a:t> sections </a:t>
            </a:r>
            <a:r>
              <a:rPr lang="en-US" sz="3800" dirty="0" err="1"/>
              <a:t>en</a:t>
            </a:r>
            <a:r>
              <a:rPr lang="en-US" sz="3800" dirty="0"/>
              <a:t> </a:t>
            </a:r>
            <a:r>
              <a:rPr lang="en-US" sz="3800" dirty="0" err="1"/>
              <a:t>détaillant</a:t>
            </a:r>
            <a:r>
              <a:rPr lang="en-US" sz="3800" dirty="0"/>
              <a:t> et </a:t>
            </a:r>
            <a:r>
              <a:rPr lang="en-US" sz="3800" dirty="0" err="1"/>
              <a:t>en</a:t>
            </a:r>
            <a:r>
              <a:rPr lang="en-US" sz="3800" dirty="0"/>
              <a:t> </a:t>
            </a:r>
            <a:r>
              <a:rPr lang="en-US" sz="3800" dirty="0" err="1"/>
              <a:t>illustrant</a:t>
            </a:r>
            <a:r>
              <a:rPr lang="en-US" sz="3800" dirty="0"/>
              <a:t> les techniques </a:t>
            </a:r>
            <a:r>
              <a:rPr lang="en-US" sz="3800" dirty="0" err="1"/>
              <a:t>verbales</a:t>
            </a:r>
            <a:r>
              <a:rPr lang="en-US" sz="3800" dirty="0"/>
              <a:t> qui </a:t>
            </a:r>
            <a:r>
              <a:rPr lang="en-US" sz="3800" dirty="0" err="1"/>
              <a:t>rendent</a:t>
            </a:r>
            <a:r>
              <a:rPr lang="en-US" sz="3800" dirty="0"/>
              <a:t> la communication difficile (</a:t>
            </a:r>
            <a:r>
              <a:rPr lang="en-US" sz="3800" dirty="0" err="1"/>
              <a:t>donc</a:t>
            </a:r>
            <a:r>
              <a:rPr lang="en-US" sz="3800" dirty="0"/>
              <a:t> NON) et qui </a:t>
            </a:r>
            <a:r>
              <a:rPr lang="en-US" sz="3800" dirty="0" err="1"/>
              <a:t>rendent</a:t>
            </a:r>
            <a:r>
              <a:rPr lang="en-US" sz="3800" dirty="0"/>
              <a:t> la communication plus </a:t>
            </a:r>
            <a:r>
              <a:rPr lang="en-US" sz="3800" dirty="0" err="1"/>
              <a:t>efficace</a:t>
            </a:r>
            <a:r>
              <a:rPr lang="en-US" sz="3800" dirty="0"/>
              <a:t> (</a:t>
            </a:r>
            <a:r>
              <a:rPr lang="en-US" sz="3800" dirty="0" err="1"/>
              <a:t>donc</a:t>
            </a:r>
            <a:r>
              <a:rPr lang="en-US" sz="3800" dirty="0"/>
              <a:t> OUI). 
</a:t>
            </a:r>
            <a:r>
              <a:rPr lang="en-US" sz="3800" dirty="0" err="1"/>
              <a:t>Contenu</a:t>
            </a:r>
            <a:r>
              <a:rPr lang="en-US" sz="3800" dirty="0"/>
              <a:t> </a:t>
            </a:r>
            <a:r>
              <a:rPr lang="en-US" sz="3800" dirty="0" err="1"/>
              <a:t>présenté</a:t>
            </a:r>
            <a:r>
              <a:rPr lang="en-US" sz="3800" dirty="0"/>
              <a:t> :
- </a:t>
            </a:r>
            <a:r>
              <a:rPr lang="en-US" sz="3800" dirty="0" err="1"/>
              <a:t>est</a:t>
            </a:r>
            <a:r>
              <a:rPr lang="en-US" sz="3800" dirty="0"/>
              <a:t> un guide pour </a:t>
            </a:r>
            <a:r>
              <a:rPr lang="en-US" sz="3800" dirty="0" err="1"/>
              <a:t>perfectionner</a:t>
            </a:r>
            <a:r>
              <a:rPr lang="en-US" sz="3800" dirty="0"/>
              <a:t> la communication verbale, </a:t>
            </a:r>
            <a:r>
              <a:rPr lang="en-US" sz="3800" dirty="0" err="1"/>
              <a:t>en</a:t>
            </a:r>
            <a:r>
              <a:rPr lang="en-US" sz="3800" dirty="0"/>
              <a:t> </a:t>
            </a:r>
            <a:r>
              <a:rPr lang="en-US" sz="3800" dirty="0" err="1"/>
              <a:t>ligne</a:t>
            </a:r>
            <a:r>
              <a:rPr lang="en-US" sz="3800" dirty="0"/>
              <a:t> </a:t>
            </a:r>
            <a:r>
              <a:rPr lang="en-US" sz="3800" dirty="0" err="1"/>
              <a:t>ou</a:t>
            </a:r>
            <a:r>
              <a:rPr lang="en-US" sz="3800" dirty="0"/>
              <a:t> </a:t>
            </a:r>
            <a:r>
              <a:rPr lang="en-US" sz="3800" dirty="0" err="1"/>
              <a:t>en</a:t>
            </a:r>
            <a:r>
              <a:rPr lang="en-US" sz="3800" dirty="0"/>
              <a:t> face à face, </a:t>
            </a:r>
            <a:r>
              <a:rPr lang="en-US" sz="3800" dirty="0" err="1"/>
              <a:t>en</a:t>
            </a:r>
            <a:r>
              <a:rPr lang="en-US" sz="3800" dirty="0"/>
              <a:t> passant </a:t>
            </a:r>
            <a:r>
              <a:rPr lang="en-US" sz="3800" dirty="0" err="1"/>
              <a:t>en</a:t>
            </a:r>
            <a:r>
              <a:rPr lang="en-US" sz="3800" dirty="0"/>
              <a:t> revue </a:t>
            </a:r>
            <a:r>
              <a:rPr lang="en-US" sz="3800" dirty="0" err="1"/>
              <a:t>certains</a:t>
            </a:r>
            <a:r>
              <a:rPr lang="en-US" sz="3800" dirty="0"/>
              <a:t> des concepts de la </a:t>
            </a:r>
            <a:r>
              <a:rPr lang="en-US" sz="3800" dirty="0" err="1"/>
              <a:t>théorie</a:t>
            </a:r>
            <a:r>
              <a:rPr lang="en-US" sz="3800" dirty="0"/>
              <a:t> de la communication </a:t>
            </a:r>
            <a:r>
              <a:rPr lang="en-US" sz="3800" dirty="0" err="1"/>
              <a:t>propres</a:t>
            </a:r>
            <a:r>
              <a:rPr lang="en-US" sz="3800" dirty="0"/>
              <a:t> à </a:t>
            </a:r>
            <a:r>
              <a:rPr lang="en-US" sz="3800" dirty="0" err="1"/>
              <a:t>toute</a:t>
            </a:r>
            <a:r>
              <a:rPr lang="en-US" sz="3800" dirty="0"/>
              <a:t> langue ;
- </a:t>
            </a:r>
            <a:r>
              <a:rPr lang="en-US" sz="3800" dirty="0" err="1"/>
              <a:t>fournit</a:t>
            </a:r>
            <a:r>
              <a:rPr lang="en-US" sz="3800" dirty="0"/>
              <a:t> un guide pour </a:t>
            </a:r>
            <a:r>
              <a:rPr lang="en-US" sz="3800" dirty="0" err="1"/>
              <a:t>une</a:t>
            </a:r>
            <a:r>
              <a:rPr lang="en-US" sz="3800" dirty="0"/>
              <a:t> communication </a:t>
            </a:r>
            <a:r>
              <a:rPr lang="en-US" sz="3800" dirty="0" err="1"/>
              <a:t>efficace</a:t>
            </a:r>
            <a:r>
              <a:rPr lang="en-US" sz="3800" dirty="0"/>
              <a:t> et </a:t>
            </a:r>
            <a:r>
              <a:rPr lang="en-US" sz="3800" dirty="0" err="1"/>
              <a:t>appropriée</a:t>
            </a:r>
            <a:r>
              <a:rPr lang="en-US" sz="3800" dirty="0"/>
              <a:t> avec et à </a:t>
            </a:r>
            <a:r>
              <a:rPr lang="en-US" sz="3800" dirty="0" err="1"/>
              <a:t>propos</a:t>
            </a:r>
            <a:r>
              <a:rPr lang="en-US" sz="3800" dirty="0"/>
              <a:t> des </a:t>
            </a:r>
            <a:r>
              <a:rPr lang="en-US" sz="3800" dirty="0" err="1"/>
              <a:t>personnes</a:t>
            </a:r>
            <a:r>
              <a:rPr lang="en-US" sz="3800" dirty="0"/>
              <a:t> </a:t>
            </a:r>
            <a:r>
              <a:rPr lang="en-US" sz="3800" dirty="0" err="1"/>
              <a:t>handicapées</a:t>
            </a:r>
            <a:r>
              <a:rPr lang="en-US" sz="3800" dirty="0"/>
              <a:t> ;
- utile pour prendre conscience des situations de communication </a:t>
            </a:r>
            <a:r>
              <a:rPr lang="en-US" sz="3800" dirty="0" err="1"/>
              <a:t>où</a:t>
            </a:r>
            <a:r>
              <a:rPr lang="en-US" sz="3800" dirty="0"/>
              <a:t> nous </a:t>
            </a:r>
            <a:r>
              <a:rPr lang="en-US" sz="3800" dirty="0" err="1"/>
              <a:t>utilisons</a:t>
            </a:r>
            <a:r>
              <a:rPr lang="en-US" sz="3800" dirty="0"/>
              <a:t> les </a:t>
            </a:r>
            <a:r>
              <a:rPr lang="en-US" sz="3800" dirty="0" err="1"/>
              <a:t>propriétés</a:t>
            </a:r>
            <a:r>
              <a:rPr lang="en-US" sz="3800" dirty="0"/>
              <a:t> du mot dans le processus de communication ;
- </a:t>
            </a:r>
            <a:r>
              <a:rPr lang="en-US" sz="3800" dirty="0" err="1"/>
              <a:t>fournit</a:t>
            </a:r>
            <a:r>
              <a:rPr lang="en-US" sz="3800" dirty="0"/>
              <a:t> des conseils sur </a:t>
            </a:r>
            <a:r>
              <a:rPr lang="en-US" sz="3800" dirty="0" err="1"/>
              <a:t>l’étiquette</a:t>
            </a:r>
            <a:r>
              <a:rPr lang="en-US" sz="3800" dirty="0"/>
              <a:t> dans la communication </a:t>
            </a:r>
            <a:r>
              <a:rPr lang="en-US" sz="3800" dirty="0" err="1"/>
              <a:t>en</a:t>
            </a:r>
            <a:r>
              <a:rPr lang="en-US" sz="3800" dirty="0"/>
              <a:t> </a:t>
            </a:r>
            <a:r>
              <a:rPr lang="en-US" sz="3800" dirty="0" err="1"/>
              <a:t>ligne</a:t>
            </a:r>
            <a:r>
              <a:rPr lang="en-US" sz="3800" dirty="0"/>
              <a:t> ;
- Met à jour les techniques </a:t>
            </a:r>
            <a:r>
              <a:rPr lang="en-US" sz="3800" dirty="0" err="1"/>
              <a:t>favorables</a:t>
            </a:r>
            <a:r>
              <a:rPr lang="en-US" sz="3800" dirty="0"/>
              <a:t> et </a:t>
            </a:r>
            <a:r>
              <a:rPr lang="en-US" sz="3800" dirty="0" err="1"/>
              <a:t>défavorables</a:t>
            </a:r>
            <a:r>
              <a:rPr lang="en-US" sz="3800" dirty="0"/>
              <a:t> </a:t>
            </a:r>
            <a:r>
              <a:rPr lang="en-US" sz="3800" dirty="0" err="1"/>
              <a:t>utiles</a:t>
            </a:r>
            <a:r>
              <a:rPr lang="en-US" sz="3800" dirty="0"/>
              <a:t> dans le processus </a:t>
            </a:r>
            <a:r>
              <a:rPr lang="en-US" sz="3800" dirty="0" err="1"/>
              <a:t>d’influence</a:t>
            </a:r>
            <a:r>
              <a:rPr lang="en-US" sz="3800" dirty="0"/>
              <a:t> </a:t>
            </a:r>
            <a:r>
              <a:rPr lang="en-US" sz="3800" dirty="0" err="1"/>
              <a:t>visé</a:t>
            </a:r>
            <a:r>
              <a:rPr lang="en-US" sz="3800" dirty="0"/>
              <a:t> par </a:t>
            </a:r>
            <a:r>
              <a:rPr lang="en-US" sz="3800" dirty="0" err="1"/>
              <a:t>toute</a:t>
            </a:r>
            <a:r>
              <a:rPr lang="en-US" sz="3800" dirty="0"/>
              <a:t> communication.</a:t>
            </a:r>
            <a:endParaRPr sz="3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55"/>
          <p:cNvSpPr txBox="1">
            <a:spLocks noGrp="1"/>
          </p:cNvSpPr>
          <p:nvPr>
            <p:ph type="body" idx="4294967295"/>
          </p:nvPr>
        </p:nvSpPr>
        <p:spPr>
          <a:xfrm>
            <a:off x="1800700" y="2893275"/>
            <a:ext cx="20918700" cy="8337600"/>
          </a:xfrm>
          <a:prstGeom prst="rect">
            <a:avLst/>
          </a:prstGeom>
          <a:noFill/>
          <a:ln>
            <a:noFill/>
          </a:ln>
        </p:spPr>
        <p:txBody>
          <a:bodyPr spcFirstLastPara="1" wrap="square" lIns="50800" tIns="50800" rIns="50800" bIns="50800" anchor="ctr" anchorCtr="0">
            <a:spAutoFit/>
          </a:bodyPr>
          <a:lstStyle/>
          <a:p>
            <a:pPr marL="457200" lvl="0" indent="-482600" algn="just" rtl="0">
              <a:lnSpc>
                <a:spcPct val="100000"/>
              </a:lnSpc>
              <a:spcBef>
                <a:spcPts val="0"/>
              </a:spcBef>
              <a:spcAft>
                <a:spcPts val="0"/>
              </a:spcAft>
              <a:buSzPts val="4000"/>
              <a:buAutoNum type="arabicPeriod"/>
            </a:pPr>
            <a:r>
              <a:rPr lang="en-US" sz="4000" dirty="0"/>
              <a:t>Borțun, Dumitru (2001) Semiotics. Language and communication. Bucharest: </a:t>
            </a:r>
            <a:r>
              <a:rPr lang="en-US" sz="4000" dirty="0" err="1"/>
              <a:t>Comunicare.ro</a:t>
            </a:r>
            <a:r>
              <a:rPr lang="en-US" sz="4000" dirty="0"/>
              <a:t>.</a:t>
            </a:r>
            <a:endParaRPr sz="4000" dirty="0"/>
          </a:p>
          <a:p>
            <a:pPr marL="457200" lvl="0" indent="-482600" algn="just" rtl="0">
              <a:lnSpc>
                <a:spcPct val="100000"/>
              </a:lnSpc>
              <a:spcBef>
                <a:spcPts val="0"/>
              </a:spcBef>
              <a:spcAft>
                <a:spcPts val="0"/>
              </a:spcAft>
              <a:buSzPts val="4000"/>
              <a:buAutoNum type="arabicPeriod"/>
            </a:pPr>
            <a:r>
              <a:rPr lang="en-US" sz="4000" dirty="0"/>
              <a:t>Borțun, Dumitru, </a:t>
            </a:r>
            <a:r>
              <a:rPr lang="en-US" sz="4000" dirty="0" err="1"/>
              <a:t>Frunzaru</a:t>
            </a:r>
            <a:r>
              <a:rPr lang="en-US" sz="4000" dirty="0"/>
              <a:t>, Valeriu, Petre, Dan, Stanciu, </a:t>
            </a:r>
            <a:r>
              <a:rPr lang="en-US" sz="4000" dirty="0" err="1"/>
              <a:t>Ștefan</a:t>
            </a:r>
            <a:r>
              <a:rPr lang="en-US" sz="4000" dirty="0"/>
              <a:t>. (2012). Communication: Module Initiation. Bucharest: </a:t>
            </a:r>
            <a:r>
              <a:rPr lang="en-US" sz="4000" dirty="0" err="1"/>
              <a:t>Comunicare.ro</a:t>
            </a:r>
            <a:r>
              <a:rPr lang="en-US" sz="4000" dirty="0"/>
              <a:t>.</a:t>
            </a:r>
            <a:endParaRPr sz="4000" dirty="0"/>
          </a:p>
          <a:p>
            <a:pPr marL="457200" lvl="0" indent="-482600" algn="just" rtl="0">
              <a:lnSpc>
                <a:spcPct val="100000"/>
              </a:lnSpc>
              <a:spcBef>
                <a:spcPts val="0"/>
              </a:spcBef>
              <a:spcAft>
                <a:spcPts val="0"/>
              </a:spcAft>
              <a:buSzPts val="4000"/>
              <a:buAutoNum type="arabicPeriod"/>
            </a:pPr>
            <a:r>
              <a:rPr lang="en-US" sz="4000" dirty="0"/>
              <a:t>King, Dale. (2020). EFFECTIVE COMMUNICATION SKILLS. The Nine-Keys Guidebook for Developing the Art of Persuasion through Public Speaking, Social Intelligence, Verbal Dexterity, Charisma, and Eloquence. </a:t>
            </a:r>
            <a:r>
              <a:rPr lang="en-US" sz="4000" dirty="0" err="1"/>
              <a:t>Hamatea</a:t>
            </a:r>
            <a:r>
              <a:rPr lang="en-US" sz="4000" dirty="0"/>
              <a:t> Publishing Studio.</a:t>
            </a:r>
            <a:endParaRPr sz="4000" dirty="0"/>
          </a:p>
          <a:p>
            <a:pPr marL="457200" lvl="0" indent="-482600" algn="just" rtl="0">
              <a:lnSpc>
                <a:spcPct val="100000"/>
              </a:lnSpc>
              <a:spcBef>
                <a:spcPts val="0"/>
              </a:spcBef>
              <a:spcAft>
                <a:spcPts val="0"/>
              </a:spcAft>
              <a:buSzPts val="4000"/>
              <a:buAutoNum type="arabicPeriod"/>
            </a:pPr>
            <a:r>
              <a:rPr lang="en-US" sz="4000" dirty="0"/>
              <a:t>Jones, Phil, M. (2017). Exactly what to say. The magic words for influence and impact. Hoboken. NJ</a:t>
            </a:r>
            <a:endParaRPr sz="4000" dirty="0"/>
          </a:p>
          <a:p>
            <a:pPr marL="457200" lvl="0" indent="-482600" algn="just" rtl="0">
              <a:lnSpc>
                <a:spcPct val="100000"/>
              </a:lnSpc>
              <a:spcBef>
                <a:spcPts val="0"/>
              </a:spcBef>
              <a:spcAft>
                <a:spcPts val="0"/>
              </a:spcAft>
              <a:buSzPts val="4000"/>
              <a:buAutoNum type="arabicPeriod"/>
            </a:pPr>
            <a:r>
              <a:rPr lang="en-US" sz="4000" dirty="0"/>
              <a:t>Tran, </a:t>
            </a:r>
            <a:r>
              <a:rPr lang="en-US" sz="4000" dirty="0" err="1"/>
              <a:t>Vasile</a:t>
            </a:r>
            <a:r>
              <a:rPr lang="en-US" sz="4000" dirty="0"/>
              <a:t>, </a:t>
            </a:r>
            <a:r>
              <a:rPr lang="en-US" sz="4000" dirty="0" err="1"/>
              <a:t>Stănciugelu</a:t>
            </a:r>
            <a:r>
              <a:rPr lang="en-US" sz="4000" dirty="0"/>
              <a:t>, Irina. (2010). Communication theory. Bucharest: </a:t>
            </a:r>
            <a:r>
              <a:rPr lang="en-US" sz="4000" dirty="0" err="1"/>
              <a:t>Comunicare.ro</a:t>
            </a:r>
            <a:r>
              <a:rPr lang="en-US" sz="4000" dirty="0"/>
              <a:t>.</a:t>
            </a:r>
            <a:endParaRPr sz="4000" dirty="0"/>
          </a:p>
          <a:p>
            <a:pPr marL="457200" lvl="0" indent="-482600" algn="just" rtl="0">
              <a:lnSpc>
                <a:spcPct val="100000"/>
              </a:lnSpc>
              <a:spcBef>
                <a:spcPts val="0"/>
              </a:spcBef>
              <a:spcAft>
                <a:spcPts val="0"/>
              </a:spcAft>
              <a:buSzPts val="4000"/>
              <a:buAutoNum type="arabicPeriod"/>
            </a:pPr>
            <a:r>
              <a:rPr lang="en-US" sz="4000" dirty="0" err="1"/>
              <a:t>Prutianu</a:t>
            </a:r>
            <a:r>
              <a:rPr lang="en-US" sz="4000" dirty="0"/>
              <a:t>, Stefan. (2014) Communication skills training. </a:t>
            </a:r>
            <a:r>
              <a:rPr lang="en-US" sz="4000" dirty="0" err="1"/>
              <a:t>Polirom</a:t>
            </a:r>
            <a:r>
              <a:rPr lang="en-US" sz="4000" dirty="0"/>
              <a:t>. </a:t>
            </a:r>
            <a:r>
              <a:rPr lang="en-US" sz="4000" dirty="0" err="1"/>
              <a:t>Iași</a:t>
            </a:r>
            <a:r>
              <a:rPr lang="en-US" sz="4000" dirty="0"/>
              <a:t>.</a:t>
            </a:r>
            <a:endParaRPr sz="4000" dirty="0"/>
          </a:p>
          <a:p>
            <a:pPr marL="457200" lvl="0" indent="-482600" algn="just" rtl="0">
              <a:lnSpc>
                <a:spcPct val="100000"/>
              </a:lnSpc>
              <a:spcBef>
                <a:spcPts val="0"/>
              </a:spcBef>
              <a:spcAft>
                <a:spcPts val="0"/>
              </a:spcAft>
              <a:buSzPts val="4000"/>
              <a:buAutoNum type="arabicPeriod"/>
            </a:pPr>
            <a:r>
              <a:rPr lang="en-US" sz="4000" dirty="0"/>
              <a:t>Robbins, A. (2001) The power of the unbounded. </a:t>
            </a:r>
            <a:r>
              <a:rPr lang="en-US" sz="4000" dirty="0" err="1"/>
              <a:t>Amalteea</a:t>
            </a:r>
            <a:r>
              <a:rPr lang="en-US" sz="4000" dirty="0"/>
              <a:t> Bucharest.</a:t>
            </a:r>
            <a:endParaRPr sz="4000" dirty="0"/>
          </a:p>
          <a:p>
            <a:pPr marL="457200" lvl="0" indent="-482600" algn="just" rtl="0">
              <a:lnSpc>
                <a:spcPct val="100000"/>
              </a:lnSpc>
              <a:spcBef>
                <a:spcPts val="0"/>
              </a:spcBef>
              <a:spcAft>
                <a:spcPts val="0"/>
              </a:spcAft>
              <a:buSzPts val="4000"/>
              <a:buAutoNum type="arabicPeriod"/>
            </a:pPr>
            <a:r>
              <a:rPr lang="en-US" sz="4000" dirty="0"/>
              <a:t>2016. </a:t>
            </a:r>
            <a:r>
              <a:rPr lang="en-US" sz="4000" dirty="0" err="1"/>
              <a:t>DigComp</a:t>
            </a:r>
            <a:r>
              <a:rPr lang="en-US" sz="4000" dirty="0"/>
              <a:t> 2.0: The Digital Competence Framework for Citizens</a:t>
            </a:r>
            <a:endParaRPr sz="4000" dirty="0"/>
          </a:p>
          <a:p>
            <a:pPr marL="457200" lvl="0" indent="-482600" algn="just" rtl="0">
              <a:lnSpc>
                <a:spcPct val="100000"/>
              </a:lnSpc>
              <a:spcBef>
                <a:spcPts val="0"/>
              </a:spcBef>
              <a:spcAft>
                <a:spcPts val="0"/>
              </a:spcAft>
              <a:buSzPts val="4000"/>
              <a:buAutoNum type="arabicPeriod"/>
            </a:pPr>
            <a:r>
              <a:rPr lang="en-US" sz="4000" dirty="0"/>
              <a:t>UN Office at Geneva. Disability-Inclusive Language Guidelines.</a:t>
            </a:r>
            <a:endParaRPr sz="4000" dirty="0"/>
          </a:p>
          <a:p>
            <a:pPr marL="360679" lvl="0" indent="-240665" algn="just" rtl="0">
              <a:lnSpc>
                <a:spcPct val="100000"/>
              </a:lnSpc>
              <a:spcBef>
                <a:spcPts val="1800"/>
              </a:spcBef>
              <a:spcAft>
                <a:spcPts val="0"/>
              </a:spcAft>
              <a:buClr>
                <a:srgbClr val="000000"/>
              </a:buClr>
              <a:buSzPts val="5500"/>
              <a:buFont typeface="Arial"/>
              <a:buNone/>
            </a:pPr>
            <a:endParaRPr sz="4000" dirty="0"/>
          </a:p>
        </p:txBody>
      </p:sp>
      <p:sp>
        <p:nvSpPr>
          <p:cNvPr id="634" name="Google Shape;634;p55"/>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n-US" dirty="0" err="1">
                <a:latin typeface="Lexend Medium"/>
                <a:ea typeface="Lexend Medium"/>
                <a:cs typeface="Lexend Medium"/>
                <a:sym typeface="Lexend Medium"/>
              </a:rPr>
              <a:t>Bibliographie</a:t>
            </a:r>
            <a:endParaRPr dirty="0">
              <a:latin typeface="Lexend Medium"/>
              <a:ea typeface="Lexend Medium"/>
              <a:cs typeface="Lexend Medium"/>
              <a:sym typeface="Lexend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
          <p:cNvSpPr txBox="1">
            <a:spLocks noGrp="1"/>
          </p:cNvSpPr>
          <p:nvPr>
            <p:ph type="body" idx="1"/>
          </p:nvPr>
        </p:nvSpPr>
        <p:spPr>
          <a:xfrm>
            <a:off x="1920000" y="3073266"/>
            <a:ext cx="20544000" cy="1395300"/>
          </a:xfrm>
          <a:prstGeom prst="rect">
            <a:avLst/>
          </a:prstGeom>
          <a:noFill/>
          <a:ln>
            <a:noFill/>
          </a:ln>
        </p:spPr>
        <p:txBody>
          <a:bodyPr spcFirstLastPara="1" wrap="square" lIns="50800" tIns="50800" rIns="50800" bIns="50800" anchor="t" anchorCtr="0">
            <a:noAutofit/>
          </a:bodyPr>
          <a:lstStyle/>
          <a:p>
            <a:pPr lvl="0" indent="-431800">
              <a:lnSpc>
                <a:spcPct val="100000"/>
              </a:lnSpc>
              <a:spcBef>
                <a:spcPts val="4500"/>
              </a:spcBef>
              <a:buSzPts val="3200"/>
              <a:buFont typeface="Calibri"/>
              <a:buChar char="●"/>
            </a:pPr>
            <a:r>
              <a:rPr lang="fr-FR" dirty="0" err="1"/>
              <a:t>Prutianu</a:t>
            </a:r>
            <a:r>
              <a:rPr lang="fr-FR" dirty="0"/>
              <a:t> (2004) : « l’essence du langage verbal réside dans son caractère symbolique basé sur des correspondances purement conventionnelles entre le signe verbal (le chat par exemple) et l’objet qu’il signifie (l’animal </a:t>
            </a:r>
            <a:r>
              <a:rPr lang="fr-FR" dirty="0" err="1"/>
              <a:t>miaau</a:t>
            </a:r>
            <a:r>
              <a:rPr lang="fr-FR" dirty="0"/>
              <a:t>-miaulement) ». 
Le sens n’est pas contenu dans le mot, mais dans l’esprit du destinataire.
Les mots sont des codes, pas des signaux sonores ou des signes graphiques ayant un sens en eux-mêmes. Même les définitions données aux mots dans les dictionnaires restent lettre morte si elles ne sont pas décodées par les lecteurs.
Tran et </a:t>
            </a:r>
            <a:r>
              <a:rPr lang="fr-FR" dirty="0" err="1"/>
              <a:t>Stănciugelu</a:t>
            </a:r>
            <a:r>
              <a:rPr lang="fr-FR" dirty="0"/>
              <a:t> (2010) définissent la communication comme un « mode fondamental d’interaction psychosociale des personnes, réalisé dans un langage articulé ou d’autres codes, afin de transmettre des informations, d’atteindre la stabilité ou d’apporter des changements dans le comportement individuel ou de groupe ».</a:t>
            </a:r>
          </a:p>
        </p:txBody>
      </p:sp>
      <p:sp>
        <p:nvSpPr>
          <p:cNvPr id="302" name="Google Shape;302;p5"/>
          <p:cNvSpPr txBox="1">
            <a:spLocks noGrp="1"/>
          </p:cNvSpPr>
          <p:nvPr>
            <p:ph type="title"/>
          </p:nvPr>
        </p:nvSpPr>
        <p:spPr>
          <a:xfrm>
            <a:off x="3105584" y="929886"/>
            <a:ext cx="19515900" cy="1527300"/>
          </a:xfrm>
          <a:prstGeom prst="rect">
            <a:avLst/>
          </a:prstGeom>
          <a:noFill/>
          <a:ln>
            <a:noFill/>
          </a:ln>
        </p:spPr>
        <p:txBody>
          <a:bodyPr spcFirstLastPara="1" wrap="square" lIns="50800" tIns="50800" rIns="50800" bIns="50800" anchor="t" anchorCtr="0">
            <a:normAutofit fontScale="90000"/>
          </a:bodyPr>
          <a:lstStyle/>
          <a:p>
            <a:pPr lvl="0" algn="l">
              <a:buClr>
                <a:srgbClr val="000000"/>
              </a:buClr>
              <a:buSzPts val="7424"/>
            </a:pPr>
            <a:r>
              <a:rPr lang="fr-FR" sz="6200" dirty="0">
                <a:latin typeface="Lexend Medium"/>
                <a:ea typeface="Lexend Medium"/>
                <a:cs typeface="Lexend Medium"/>
                <a:sym typeface="Lexend Medium"/>
              </a:rPr>
              <a:t>1. Notions générales sur la communication verbale.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pic>
        <p:nvPicPr>
          <p:cNvPr id="639" name="Google Shape;639;g2ec2e35801e_0_72"/>
          <p:cNvPicPr preferRelativeResize="0"/>
          <p:nvPr/>
        </p:nvPicPr>
        <p:blipFill rotWithShape="1">
          <a:blip r:embed="rId3">
            <a:alphaModFix/>
          </a:blip>
          <a:srcRect t="2380" b="2380"/>
          <a:stretch/>
        </p:blipFill>
        <p:spPr>
          <a:xfrm>
            <a:off x="9907400" y="198960"/>
            <a:ext cx="5402600" cy="5145420"/>
          </a:xfrm>
          <a:prstGeom prst="rect">
            <a:avLst/>
          </a:prstGeom>
          <a:noFill/>
          <a:ln>
            <a:noFill/>
          </a:ln>
        </p:spPr>
      </p:pic>
      <p:sp>
        <p:nvSpPr>
          <p:cNvPr id="640" name="Google Shape;640;g2ec2e35801e_0_72"/>
          <p:cNvSpPr/>
          <p:nvPr/>
        </p:nvSpPr>
        <p:spPr>
          <a:xfrm>
            <a:off x="10544000" y="9467940"/>
            <a:ext cx="13556700" cy="1464900"/>
          </a:xfrm>
          <a:prstGeom prst="rect">
            <a:avLst/>
          </a:prstGeom>
          <a:solidFill>
            <a:srgbClr val="FF9900"/>
          </a:solidFill>
          <a:ln>
            <a:noFill/>
          </a:ln>
        </p:spPr>
        <p:txBody>
          <a:bodyPr spcFirstLastPara="1" wrap="square" lIns="252675" tIns="252675" rIns="252675" bIns="252675" anchor="ctr" anchorCtr="0">
            <a:noAutofit/>
          </a:bodyPr>
          <a:lstStyle/>
          <a:p>
            <a:pPr marL="0" marR="0" lvl="0" indent="0" algn="ctr" rtl="0">
              <a:lnSpc>
                <a:spcPct val="100000"/>
              </a:lnSpc>
              <a:spcBef>
                <a:spcPts val="0"/>
              </a:spcBef>
              <a:spcAft>
                <a:spcPts val="0"/>
              </a:spcAft>
              <a:buClr>
                <a:srgbClr val="000000"/>
              </a:buClr>
              <a:buSzPts val="4300"/>
              <a:buFont typeface="Arial"/>
              <a:buNone/>
            </a:pPr>
            <a:r>
              <a:rPr lang="en-US" sz="3700" b="1" i="0" u="none" strike="noStrike" cap="none">
                <a:solidFill>
                  <a:srgbClr val="FEFEFE"/>
                </a:solidFill>
                <a:latin typeface="Antic"/>
                <a:ea typeface="Antic"/>
                <a:cs typeface="Antic"/>
                <a:sym typeface="Antic"/>
              </a:rPr>
              <a:t>Project no: 2022-1-RO01-KA220-VET-000085029</a:t>
            </a:r>
            <a:endParaRPr sz="3700" b="1" i="0" u="none" strike="noStrike" cap="none">
              <a:solidFill>
                <a:srgbClr val="FF9900"/>
              </a:solidFill>
              <a:latin typeface="Antic"/>
              <a:ea typeface="Antic"/>
              <a:cs typeface="Antic"/>
              <a:sym typeface="Antic"/>
            </a:endParaRPr>
          </a:p>
        </p:txBody>
      </p:sp>
      <p:pic>
        <p:nvPicPr>
          <p:cNvPr id="641" name="Google Shape;641;g2ec2e35801e_0_72"/>
          <p:cNvPicPr preferRelativeResize="0"/>
          <p:nvPr/>
        </p:nvPicPr>
        <p:blipFill rotWithShape="1">
          <a:blip r:embed="rId4">
            <a:alphaModFix/>
          </a:blip>
          <a:srcRect l="2722" r="2732"/>
          <a:stretch/>
        </p:blipFill>
        <p:spPr>
          <a:xfrm>
            <a:off x="16858001" y="783781"/>
            <a:ext cx="5600159" cy="1321690"/>
          </a:xfrm>
          <a:prstGeom prst="rect">
            <a:avLst/>
          </a:prstGeom>
          <a:noFill/>
          <a:ln>
            <a:noFill/>
          </a:ln>
        </p:spPr>
      </p:pic>
      <p:sp>
        <p:nvSpPr>
          <p:cNvPr id="642" name="Google Shape;642;g2ec2e35801e_0_72"/>
          <p:cNvSpPr txBox="1"/>
          <p:nvPr/>
        </p:nvSpPr>
        <p:spPr>
          <a:xfrm>
            <a:off x="0" y="5607200"/>
            <a:ext cx="24384000" cy="4081500"/>
          </a:xfrm>
          <a:prstGeom prst="rect">
            <a:avLst/>
          </a:prstGeom>
          <a:solidFill>
            <a:srgbClr val="5F7D95"/>
          </a:solidFill>
          <a:ln>
            <a:noFill/>
          </a:ln>
        </p:spPr>
        <p:txBody>
          <a:bodyPr spcFirstLastPara="1" wrap="square" lIns="252675" tIns="252675" rIns="252675" bIns="252675" anchor="ctr" anchorCtr="0">
            <a:noAutofit/>
          </a:bodyPr>
          <a:lstStyle/>
          <a:p>
            <a:pPr lvl="0" algn="ctr">
              <a:lnSpc>
                <a:spcPct val="90000"/>
              </a:lnSpc>
            </a:pPr>
            <a:r>
              <a:rPr lang="en-US" sz="13100" b="1" dirty="0">
                <a:solidFill>
                  <a:srgbClr val="FFFFFF"/>
                </a:solidFill>
                <a:latin typeface="Lexend"/>
                <a:ea typeface="Lexend"/>
                <a:cs typeface="Lexend"/>
                <a:sym typeface="Lexend"/>
              </a:rPr>
              <a:t>Nous </a:t>
            </a:r>
            <a:r>
              <a:rPr lang="en-US" sz="13100" b="1" dirty="0" err="1">
                <a:solidFill>
                  <a:srgbClr val="FFFFFF"/>
                </a:solidFill>
                <a:latin typeface="Lexend"/>
                <a:ea typeface="Lexend"/>
                <a:cs typeface="Lexend"/>
                <a:sym typeface="Lexend"/>
              </a:rPr>
              <a:t>vous</a:t>
            </a:r>
            <a:r>
              <a:rPr lang="en-US" sz="13100" b="1" dirty="0">
                <a:solidFill>
                  <a:srgbClr val="FFFFFF"/>
                </a:solidFill>
                <a:latin typeface="Lexend"/>
                <a:ea typeface="Lexend"/>
                <a:cs typeface="Lexend"/>
                <a:sym typeface="Lexend"/>
              </a:rPr>
              <a:t> </a:t>
            </a:r>
            <a:r>
              <a:rPr lang="en-US" sz="13100" b="1" dirty="0" err="1">
                <a:solidFill>
                  <a:srgbClr val="FFFFFF"/>
                </a:solidFill>
                <a:latin typeface="Lexend"/>
                <a:ea typeface="Lexend"/>
                <a:cs typeface="Lexend"/>
                <a:sym typeface="Lexend"/>
              </a:rPr>
              <a:t>remercions</a:t>
            </a:r>
            <a:r>
              <a:rPr lang="en-US" sz="13100" b="1" dirty="0">
                <a:solidFill>
                  <a:srgbClr val="FFFFFF"/>
                </a:solidFill>
                <a:latin typeface="Lexend"/>
                <a:ea typeface="Lexend"/>
                <a:cs typeface="Lexend"/>
                <a:sym typeface="Lexend"/>
              </a:rPr>
              <a:t> de </a:t>
            </a:r>
            <a:r>
              <a:rPr lang="en-US" sz="13100" b="1" dirty="0" err="1">
                <a:solidFill>
                  <a:srgbClr val="FFFFFF"/>
                </a:solidFill>
                <a:latin typeface="Lexend"/>
                <a:ea typeface="Lexend"/>
                <a:cs typeface="Lexend"/>
                <a:sym typeface="Lexend"/>
              </a:rPr>
              <a:t>votre</a:t>
            </a:r>
            <a:r>
              <a:rPr lang="en-US" sz="13100" b="1" dirty="0">
                <a:solidFill>
                  <a:srgbClr val="FFFFFF"/>
                </a:solidFill>
                <a:latin typeface="Lexend"/>
                <a:ea typeface="Lexend"/>
                <a:cs typeface="Lexend"/>
                <a:sym typeface="Lexend"/>
              </a:rPr>
              <a:t> attention !</a:t>
            </a:r>
            <a:endParaRPr sz="4800" dirty="0">
              <a:solidFill>
                <a:srgbClr val="FFFFFF"/>
              </a:solidFill>
              <a:latin typeface="Calibri"/>
              <a:ea typeface="Calibri"/>
              <a:cs typeface="Calibri"/>
              <a:sym typeface="Calibri"/>
            </a:endParaRPr>
          </a:p>
        </p:txBody>
      </p:sp>
      <p:grpSp>
        <p:nvGrpSpPr>
          <p:cNvPr id="643" name="Google Shape;643;g2ec2e35801e_0_72"/>
          <p:cNvGrpSpPr/>
          <p:nvPr/>
        </p:nvGrpSpPr>
        <p:grpSpPr>
          <a:xfrm>
            <a:off x="2422814" y="11350779"/>
            <a:ext cx="19538102" cy="2257441"/>
            <a:chOff x="498500" y="4137629"/>
            <a:chExt cx="8147326" cy="941345"/>
          </a:xfrm>
        </p:grpSpPr>
        <p:grpSp>
          <p:nvGrpSpPr>
            <p:cNvPr id="644" name="Google Shape;644;g2ec2e35801e_0_72"/>
            <p:cNvGrpSpPr/>
            <p:nvPr/>
          </p:nvGrpSpPr>
          <p:grpSpPr>
            <a:xfrm>
              <a:off x="498500" y="4226550"/>
              <a:ext cx="4586516" cy="852425"/>
              <a:chOff x="498500" y="4226550"/>
              <a:chExt cx="4586516" cy="852425"/>
            </a:xfrm>
          </p:grpSpPr>
          <p:grpSp>
            <p:nvGrpSpPr>
              <p:cNvPr id="645" name="Google Shape;645;g2ec2e35801e_0_72"/>
              <p:cNvGrpSpPr/>
              <p:nvPr/>
            </p:nvGrpSpPr>
            <p:grpSpPr>
              <a:xfrm>
                <a:off x="498500" y="4226550"/>
                <a:ext cx="2782903" cy="852425"/>
                <a:chOff x="661431" y="5761985"/>
                <a:chExt cx="4102762" cy="1256708"/>
              </a:xfrm>
            </p:grpSpPr>
            <p:pic>
              <p:nvPicPr>
                <p:cNvPr id="646" name="Google Shape;646;g2ec2e35801e_0_72"/>
                <p:cNvPicPr preferRelativeResize="0"/>
                <p:nvPr/>
              </p:nvPicPr>
              <p:blipFill>
                <a:blip r:embed="rId5">
                  <a:alphaModFix/>
                </a:blip>
                <a:stretch>
                  <a:fillRect/>
                </a:stretch>
              </p:blipFill>
              <p:spPr>
                <a:xfrm>
                  <a:off x="3392779" y="5768268"/>
                  <a:ext cx="1371414" cy="1072165"/>
                </a:xfrm>
                <a:prstGeom prst="rect">
                  <a:avLst/>
                </a:prstGeom>
                <a:noFill/>
                <a:ln>
                  <a:noFill/>
                </a:ln>
              </p:spPr>
            </p:pic>
            <p:pic>
              <p:nvPicPr>
                <p:cNvPr id="647" name="Google Shape;647;g2ec2e35801e_0_72"/>
                <p:cNvPicPr preferRelativeResize="0"/>
                <p:nvPr/>
              </p:nvPicPr>
              <p:blipFill>
                <a:blip r:embed="rId6">
                  <a:alphaModFix/>
                </a:blip>
                <a:stretch>
                  <a:fillRect/>
                </a:stretch>
              </p:blipFill>
              <p:spPr>
                <a:xfrm>
                  <a:off x="661431" y="5761985"/>
                  <a:ext cx="1584550" cy="1256708"/>
                </a:xfrm>
                <a:prstGeom prst="rect">
                  <a:avLst/>
                </a:prstGeom>
                <a:noFill/>
                <a:ln>
                  <a:noFill/>
                </a:ln>
              </p:spPr>
            </p:pic>
          </p:grpSp>
          <p:pic>
            <p:nvPicPr>
              <p:cNvPr id="648" name="Google Shape;648;g2ec2e35801e_0_72" descr="Logo Oriensys"/>
              <p:cNvPicPr preferRelativeResize="0"/>
              <p:nvPr/>
            </p:nvPicPr>
            <p:blipFill>
              <a:blip r:embed="rId7">
                <a:alphaModFix/>
              </a:blip>
              <a:stretch>
                <a:fillRect/>
              </a:stretch>
            </p:blipFill>
            <p:spPr>
              <a:xfrm>
                <a:off x="4059273" y="4297788"/>
                <a:ext cx="1025743" cy="621025"/>
              </a:xfrm>
              <a:prstGeom prst="rect">
                <a:avLst/>
              </a:prstGeom>
              <a:noFill/>
              <a:ln>
                <a:noFill/>
              </a:ln>
            </p:spPr>
          </p:pic>
        </p:grpSp>
        <p:pic>
          <p:nvPicPr>
            <p:cNvPr id="649" name="Google Shape;649;g2ec2e35801e_0_72"/>
            <p:cNvPicPr preferRelativeResize="0"/>
            <p:nvPr/>
          </p:nvPicPr>
          <p:blipFill>
            <a:blip r:embed="rId8">
              <a:alphaModFix/>
            </a:blip>
            <a:stretch>
              <a:fillRect/>
            </a:stretch>
          </p:blipFill>
          <p:spPr>
            <a:xfrm>
              <a:off x="7927676" y="4244682"/>
              <a:ext cx="718150" cy="727244"/>
            </a:xfrm>
            <a:prstGeom prst="rect">
              <a:avLst/>
            </a:prstGeom>
            <a:noFill/>
            <a:ln>
              <a:noFill/>
            </a:ln>
          </p:spPr>
        </p:pic>
        <p:pic>
          <p:nvPicPr>
            <p:cNvPr id="650" name="Google Shape;650;g2ec2e35801e_0_72"/>
            <p:cNvPicPr preferRelativeResize="0"/>
            <p:nvPr/>
          </p:nvPicPr>
          <p:blipFill rotWithShape="1">
            <a:blip r:embed="rId9">
              <a:alphaModFix/>
            </a:blip>
            <a:srcRect t="-7329" b="7330"/>
            <a:stretch/>
          </p:blipFill>
          <p:spPr>
            <a:xfrm>
              <a:off x="6147275" y="4137629"/>
              <a:ext cx="718150" cy="913596"/>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6"/>
          <p:cNvSpPr txBox="1">
            <a:spLocks noGrp="1"/>
          </p:cNvSpPr>
          <p:nvPr>
            <p:ph type="body" idx="1"/>
          </p:nvPr>
        </p:nvSpPr>
        <p:spPr>
          <a:xfrm>
            <a:off x="2591534" y="2457186"/>
            <a:ext cx="20544000" cy="1395300"/>
          </a:xfrm>
          <a:prstGeom prst="rect">
            <a:avLst/>
          </a:prstGeom>
          <a:noFill/>
          <a:ln>
            <a:noFill/>
          </a:ln>
        </p:spPr>
        <p:txBody>
          <a:bodyPr spcFirstLastPara="1" wrap="square" lIns="50800" tIns="50800" rIns="50800" bIns="50800" anchor="t" anchorCtr="0">
            <a:noAutofit/>
          </a:bodyPr>
          <a:lstStyle/>
          <a:p>
            <a:pPr lvl="0">
              <a:lnSpc>
                <a:spcPct val="100000"/>
              </a:lnSpc>
              <a:spcBef>
                <a:spcPts val="4100"/>
              </a:spcBef>
              <a:buChar char="●"/>
            </a:pPr>
            <a:r>
              <a:rPr lang="en-US" dirty="0"/>
              <a:t>Des relations </a:t>
            </a:r>
            <a:r>
              <a:rPr lang="en-US" dirty="0" err="1"/>
              <a:t>s’établissent</a:t>
            </a:r>
            <a:r>
              <a:rPr lang="en-US" dirty="0"/>
              <a:t> entre des </a:t>
            </a:r>
            <a:r>
              <a:rPr lang="en-US" dirty="0" err="1"/>
              <a:t>personnes</a:t>
            </a:r>
            <a:r>
              <a:rPr lang="en-US" dirty="0"/>
              <a:t> dans un </a:t>
            </a:r>
            <a:r>
              <a:rPr lang="en-US" dirty="0" err="1"/>
              <a:t>même</a:t>
            </a:r>
            <a:r>
              <a:rPr lang="en-US" dirty="0"/>
              <a:t> </a:t>
            </a:r>
            <a:r>
              <a:rPr lang="en-US" dirty="0" err="1"/>
              <a:t>environnement</a:t>
            </a:r>
            <a:r>
              <a:rPr lang="en-US" dirty="0"/>
              <a:t>. La communication </a:t>
            </a:r>
            <a:r>
              <a:rPr lang="en-US" dirty="0" err="1"/>
              <a:t>en</a:t>
            </a:r>
            <a:r>
              <a:rPr lang="en-US" dirty="0"/>
              <a:t> </a:t>
            </a:r>
            <a:r>
              <a:rPr lang="en-US" dirty="0" err="1"/>
              <a:t>ligne</a:t>
            </a:r>
            <a:r>
              <a:rPr lang="en-US" dirty="0"/>
              <a:t> </a:t>
            </a:r>
            <a:r>
              <a:rPr lang="en-US" dirty="0" err="1"/>
              <a:t>peut</a:t>
            </a:r>
            <a:r>
              <a:rPr lang="en-US" dirty="0"/>
              <a:t> </a:t>
            </a:r>
            <a:r>
              <a:rPr lang="en-US" dirty="0" err="1"/>
              <a:t>également</a:t>
            </a:r>
            <a:r>
              <a:rPr lang="en-US" dirty="0"/>
              <a:t> se </a:t>
            </a:r>
            <a:r>
              <a:rPr lang="en-US" dirty="0" err="1"/>
              <a:t>poursuivre</a:t>
            </a:r>
            <a:r>
              <a:rPr lang="en-US" dirty="0"/>
              <a:t> </a:t>
            </a:r>
            <a:r>
              <a:rPr lang="en-US" dirty="0" err="1"/>
              <a:t>en</a:t>
            </a:r>
            <a:r>
              <a:rPr lang="en-US" dirty="0"/>
              <a:t> face à face, tout </a:t>
            </a:r>
            <a:r>
              <a:rPr lang="en-US" dirty="0" err="1"/>
              <a:t>comme</a:t>
            </a:r>
            <a:r>
              <a:rPr lang="en-US" dirty="0"/>
              <a:t> la communication </a:t>
            </a:r>
            <a:r>
              <a:rPr lang="en-US" dirty="0" err="1"/>
              <a:t>en</a:t>
            </a:r>
            <a:r>
              <a:rPr lang="en-US" dirty="0"/>
              <a:t> face à face </a:t>
            </a:r>
            <a:r>
              <a:rPr lang="en-US" dirty="0" err="1"/>
              <a:t>peut</a:t>
            </a:r>
            <a:r>
              <a:rPr lang="en-US" dirty="0"/>
              <a:t> se </a:t>
            </a:r>
            <a:r>
              <a:rPr lang="en-US" dirty="0" err="1"/>
              <a:t>croiser</a:t>
            </a:r>
            <a:r>
              <a:rPr lang="en-US" dirty="0"/>
              <a:t> </a:t>
            </a:r>
            <a:r>
              <a:rPr lang="en-US" dirty="0" err="1"/>
              <a:t>en</a:t>
            </a:r>
            <a:r>
              <a:rPr lang="en-US" dirty="0"/>
              <a:t> </a:t>
            </a:r>
            <a:r>
              <a:rPr lang="en-US" dirty="0" err="1"/>
              <a:t>ligne</a:t>
            </a:r>
            <a:r>
              <a:rPr lang="en-US" dirty="0"/>
              <a:t> ;
</a:t>
            </a:r>
            <a:r>
              <a:rPr lang="en-US" dirty="0" err="1"/>
              <a:t>elle</a:t>
            </a:r>
            <a:r>
              <a:rPr lang="en-US" dirty="0"/>
              <a:t> vise à </a:t>
            </a:r>
            <a:r>
              <a:rPr lang="en-US" dirty="0" err="1"/>
              <a:t>atteindre</a:t>
            </a:r>
            <a:r>
              <a:rPr lang="en-US" dirty="0"/>
              <a:t> des </a:t>
            </a:r>
            <a:r>
              <a:rPr lang="en-US" dirty="0" err="1"/>
              <a:t>objectifs</a:t>
            </a:r>
            <a:r>
              <a:rPr lang="en-US" dirty="0"/>
              <a:t> et à </a:t>
            </a:r>
            <a:r>
              <a:rPr lang="en-US" dirty="0" err="1"/>
              <a:t>transmettre</a:t>
            </a:r>
            <a:r>
              <a:rPr lang="en-US" dirty="0"/>
              <a:t> du </a:t>
            </a:r>
            <a:r>
              <a:rPr lang="en-US" dirty="0" err="1"/>
              <a:t>sens</a:t>
            </a:r>
            <a:r>
              <a:rPr lang="en-US" dirty="0"/>
              <a:t> à travers la composition du message </a:t>
            </a:r>
            <a:r>
              <a:rPr lang="en-US" dirty="0" err="1"/>
              <a:t>véhiculé</a:t>
            </a:r>
            <a:r>
              <a:rPr lang="en-US" dirty="0"/>
              <a:t> ;
les trois dimensions de </a:t>
            </a:r>
            <a:r>
              <a:rPr lang="en-US" dirty="0" err="1"/>
              <a:t>toute</a:t>
            </a:r>
            <a:r>
              <a:rPr lang="en-US" dirty="0"/>
              <a:t> communication : </a:t>
            </a:r>
            <a:r>
              <a:rPr lang="en-US" dirty="0" err="1"/>
              <a:t>l’extérieur</a:t>
            </a:r>
            <a:r>
              <a:rPr lang="en-US" dirty="0"/>
              <a:t> (observable par le </a:t>
            </a:r>
            <a:r>
              <a:rPr lang="en-US" dirty="0" err="1"/>
              <a:t>comportement</a:t>
            </a:r>
            <a:r>
              <a:rPr lang="en-US" dirty="0"/>
              <a:t> verbal et non verbal), la </a:t>
            </a:r>
            <a:r>
              <a:rPr lang="en-US" dirty="0" err="1"/>
              <a:t>métacommunication</a:t>
            </a:r>
            <a:r>
              <a:rPr lang="en-US" dirty="0"/>
              <a:t> (</a:t>
            </a:r>
            <a:r>
              <a:rPr lang="en-US" dirty="0" err="1"/>
              <a:t>ce</a:t>
            </a:r>
            <a:r>
              <a:rPr lang="en-US" dirty="0"/>
              <a:t> qui </a:t>
            </a:r>
            <a:r>
              <a:rPr lang="en-US" dirty="0" err="1"/>
              <a:t>est</a:t>
            </a:r>
            <a:r>
              <a:rPr lang="en-US" dirty="0"/>
              <a:t> </a:t>
            </a:r>
            <a:r>
              <a:rPr lang="en-US" dirty="0" err="1"/>
              <a:t>compris</a:t>
            </a:r>
            <a:r>
              <a:rPr lang="en-US" dirty="0"/>
              <a:t> au-</a:t>
            </a:r>
            <a:r>
              <a:rPr lang="en-US" dirty="0" err="1"/>
              <a:t>delà</a:t>
            </a:r>
            <a:r>
              <a:rPr lang="en-US" dirty="0"/>
              <a:t> des mots) et </a:t>
            </a:r>
            <a:r>
              <a:rPr lang="en-US" dirty="0" err="1"/>
              <a:t>l’intracommunication</a:t>
            </a:r>
            <a:r>
              <a:rPr lang="en-US" dirty="0"/>
              <a:t> (</a:t>
            </a:r>
            <a:r>
              <a:rPr lang="en-US" dirty="0" err="1"/>
              <a:t>l’échange</a:t>
            </a:r>
            <a:r>
              <a:rPr lang="en-US" dirty="0"/>
              <a:t> </a:t>
            </a:r>
            <a:r>
              <a:rPr lang="en-US" dirty="0" err="1"/>
              <a:t>d’informations</a:t>
            </a:r>
            <a:r>
              <a:rPr lang="en-US" dirty="0"/>
              <a:t> qui a lieu au </a:t>
            </a:r>
            <a:r>
              <a:rPr lang="en-US" dirty="0" err="1"/>
              <a:t>niveau</a:t>
            </a:r>
            <a:r>
              <a:rPr lang="en-US" dirty="0"/>
              <a:t> du </a:t>
            </a:r>
            <a:r>
              <a:rPr lang="en-US" dirty="0" err="1"/>
              <a:t>moi</a:t>
            </a:r>
            <a:r>
              <a:rPr lang="en-US" dirty="0"/>
              <a:t> </a:t>
            </a:r>
            <a:r>
              <a:rPr lang="en-US" dirty="0" err="1"/>
              <a:t>intérieur</a:t>
            </a:r>
            <a:r>
              <a:rPr lang="en-US" dirty="0"/>
              <a:t>) ;
</a:t>
            </a:r>
            <a:r>
              <a:rPr lang="en-US" dirty="0" err="1"/>
              <a:t>l’empreinte</a:t>
            </a:r>
            <a:r>
              <a:rPr lang="en-US" dirty="0"/>
              <a:t> de </a:t>
            </a:r>
            <a:r>
              <a:rPr lang="en-US" dirty="0" err="1"/>
              <a:t>l’espace</a:t>
            </a:r>
            <a:r>
              <a:rPr lang="en-US" dirty="0"/>
              <a:t> dans </a:t>
            </a:r>
            <a:r>
              <a:rPr lang="en-US" dirty="0" err="1"/>
              <a:t>lequel</a:t>
            </a:r>
            <a:r>
              <a:rPr lang="en-US" dirty="0"/>
              <a:t> il se </a:t>
            </a:r>
            <a:r>
              <a:rPr lang="en-US" dirty="0" err="1"/>
              <a:t>déroule</a:t>
            </a:r>
            <a:r>
              <a:rPr lang="en-US" dirty="0"/>
              <a:t>, </a:t>
            </a:r>
            <a:r>
              <a:rPr lang="en-US" dirty="0" err="1"/>
              <a:t>en</a:t>
            </a:r>
            <a:r>
              <a:rPr lang="en-US" dirty="0"/>
              <a:t> </a:t>
            </a:r>
            <a:r>
              <a:rPr lang="en-US" dirty="0" err="1"/>
              <a:t>transmettant</a:t>
            </a:r>
            <a:r>
              <a:rPr lang="en-US" dirty="0"/>
              <a:t> les </a:t>
            </a:r>
            <a:r>
              <a:rPr lang="en-US" dirty="0" err="1"/>
              <a:t>caractéristiques</a:t>
            </a:r>
            <a:r>
              <a:rPr lang="en-US" dirty="0"/>
              <a:t> de </a:t>
            </a:r>
            <a:r>
              <a:rPr lang="en-US" dirty="0" err="1"/>
              <a:t>cet</a:t>
            </a:r>
            <a:r>
              <a:rPr lang="en-US" dirty="0"/>
              <a:t> </a:t>
            </a:r>
            <a:r>
              <a:rPr lang="en-US" dirty="0" err="1"/>
              <a:t>environnement</a:t>
            </a:r>
            <a:r>
              <a:rPr lang="en-US" dirty="0"/>
              <a:t>. En particulier, la communication </a:t>
            </a:r>
            <a:r>
              <a:rPr lang="en-US" dirty="0" err="1"/>
              <a:t>en</a:t>
            </a:r>
            <a:r>
              <a:rPr lang="en-US" dirty="0"/>
              <a:t> </a:t>
            </a:r>
            <a:r>
              <a:rPr lang="en-US" dirty="0" err="1"/>
              <a:t>ligne</a:t>
            </a:r>
            <a:r>
              <a:rPr lang="en-US" dirty="0"/>
              <a:t> fait </a:t>
            </a:r>
            <a:r>
              <a:rPr lang="en-US" dirty="0" err="1"/>
              <a:t>appel</a:t>
            </a:r>
            <a:r>
              <a:rPr lang="en-US" dirty="0"/>
              <a:t> aux </a:t>
            </a:r>
            <a:r>
              <a:rPr lang="en-US" dirty="0" err="1"/>
              <a:t>caractéristiques</a:t>
            </a:r>
            <a:r>
              <a:rPr lang="en-US" dirty="0"/>
              <a:t> </a:t>
            </a:r>
            <a:r>
              <a:rPr lang="en-US" dirty="0" err="1"/>
              <a:t>spécifiques</a:t>
            </a:r>
            <a:r>
              <a:rPr lang="en-US" dirty="0"/>
              <a:t> de </a:t>
            </a:r>
            <a:r>
              <a:rPr lang="en-US" dirty="0" err="1"/>
              <a:t>l’environnement</a:t>
            </a:r>
            <a:r>
              <a:rPr lang="en-US" dirty="0"/>
              <a:t> numérique ;
Le message, les </a:t>
            </a:r>
            <a:r>
              <a:rPr lang="en-US" dirty="0" err="1"/>
              <a:t>personnes</a:t>
            </a:r>
            <a:r>
              <a:rPr lang="en-US" dirty="0"/>
              <a:t> et les relations </a:t>
            </a:r>
            <a:r>
              <a:rPr lang="en-US" dirty="0" err="1"/>
              <a:t>établies</a:t>
            </a:r>
            <a:r>
              <a:rPr lang="en-US" dirty="0"/>
              <a:t> </a:t>
            </a:r>
            <a:r>
              <a:rPr lang="en-US" dirty="0" err="1"/>
              <a:t>sont</a:t>
            </a:r>
            <a:r>
              <a:rPr lang="en-US" dirty="0"/>
              <a:t> </a:t>
            </a:r>
            <a:r>
              <a:rPr lang="en-US" dirty="0" err="1"/>
              <a:t>dynamiques</a:t>
            </a:r>
            <a:r>
              <a:rPr lang="en-US" dirty="0"/>
              <a:t>, </a:t>
            </a:r>
            <a:r>
              <a:rPr lang="en-US" dirty="0" err="1"/>
              <a:t>une</a:t>
            </a:r>
            <a:r>
              <a:rPr lang="en-US" dirty="0"/>
              <a:t> </a:t>
            </a:r>
            <a:r>
              <a:rPr lang="en-US" dirty="0" err="1"/>
              <a:t>fois</a:t>
            </a:r>
            <a:r>
              <a:rPr lang="en-US" dirty="0"/>
              <a:t> </a:t>
            </a:r>
            <a:r>
              <a:rPr lang="en-US" dirty="0" err="1"/>
              <a:t>ce</a:t>
            </a:r>
            <a:r>
              <a:rPr lang="en-US" dirty="0"/>
              <a:t> processus </a:t>
            </a:r>
            <a:r>
              <a:rPr lang="en-US" dirty="0" err="1"/>
              <a:t>initié</a:t>
            </a:r>
            <a:r>
              <a:rPr lang="en-US" dirty="0"/>
              <a:t>, il </a:t>
            </a:r>
            <a:r>
              <a:rPr lang="en-US" dirty="0" err="1"/>
              <a:t>génère</a:t>
            </a:r>
            <a:r>
              <a:rPr lang="en-US" dirty="0"/>
              <a:t> des </a:t>
            </a:r>
            <a:r>
              <a:rPr lang="en-US" dirty="0" err="1"/>
              <a:t>évolutions</a:t>
            </a:r>
            <a:r>
              <a:rPr lang="en-US" dirty="0"/>
              <a:t> et des </a:t>
            </a:r>
            <a:r>
              <a:rPr lang="en-US" dirty="0" err="1"/>
              <a:t>changements</a:t>
            </a:r>
            <a:r>
              <a:rPr lang="en-US" dirty="0"/>
              <a:t>, </a:t>
            </a:r>
            <a:r>
              <a:rPr lang="en-US" dirty="0" err="1"/>
              <a:t>parfois</a:t>
            </a:r>
            <a:r>
              <a:rPr lang="en-US" dirty="0"/>
              <a:t> </a:t>
            </a:r>
            <a:r>
              <a:rPr lang="en-US" dirty="0" err="1"/>
              <a:t>irréversibles</a:t>
            </a:r>
            <a:r>
              <a:rPr lang="en-US" dirty="0"/>
              <a:t>.</a:t>
            </a:r>
            <a:endParaRPr sz="4000" dirty="0"/>
          </a:p>
        </p:txBody>
      </p:sp>
      <p:sp>
        <p:nvSpPr>
          <p:cNvPr id="308" name="Google Shape;308;p6"/>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ctr" anchorCtr="0">
            <a:noAutofit/>
          </a:bodyPr>
          <a:lstStyle/>
          <a:p>
            <a:pPr lvl="0" algn="l">
              <a:buSzPts val="6600"/>
            </a:pPr>
            <a:r>
              <a:rPr lang="en-US" dirty="0" err="1">
                <a:latin typeface="Lexend Medium"/>
                <a:ea typeface="Lexend Medium"/>
                <a:cs typeface="Lexend Medium"/>
                <a:sym typeface="Lexend Medium"/>
              </a:rPr>
              <a:t>Particularités</a:t>
            </a:r>
            <a:r>
              <a:rPr lang="en-US" dirty="0">
                <a:latin typeface="Lexend Medium"/>
                <a:ea typeface="Lexend Medium"/>
                <a:cs typeface="Lexend Medium"/>
                <a:sym typeface="Lexend Medium"/>
              </a:rPr>
              <a:t> de la communication :</a:t>
            </a:r>
            <a:endParaRPr dirty="0">
              <a:latin typeface="Lexend Medium"/>
              <a:ea typeface="Lexend Medium"/>
              <a:cs typeface="Lexend Medium"/>
              <a:sym typeface="Lexend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7"/>
          <p:cNvSpPr txBox="1">
            <a:spLocks noGrp="1"/>
          </p:cNvSpPr>
          <p:nvPr>
            <p:ph type="body" idx="1"/>
          </p:nvPr>
        </p:nvSpPr>
        <p:spPr>
          <a:xfrm>
            <a:off x="1920000" y="2209666"/>
            <a:ext cx="20544000" cy="1395300"/>
          </a:xfrm>
          <a:prstGeom prst="rect">
            <a:avLst/>
          </a:prstGeom>
          <a:noFill/>
          <a:ln>
            <a:noFill/>
          </a:ln>
        </p:spPr>
        <p:txBody>
          <a:bodyPr spcFirstLastPara="1" wrap="square" lIns="50800" tIns="50800" rIns="50800" bIns="50800" anchor="t" anchorCtr="0">
            <a:noAutofit/>
          </a:bodyPr>
          <a:lstStyle/>
          <a:p>
            <a:pPr lvl="0">
              <a:lnSpc>
                <a:spcPct val="150000"/>
              </a:lnSpc>
              <a:buChar char="●"/>
            </a:pPr>
            <a:r>
              <a:rPr lang="en-US" dirty="0" err="1"/>
              <a:t>Parler</a:t>
            </a:r>
            <a:r>
              <a:rPr lang="en-US" dirty="0"/>
              <a:t> </a:t>
            </a:r>
            <a:r>
              <a:rPr lang="en-US" dirty="0" err="1"/>
              <a:t>clairement</a:t>
            </a:r>
            <a:r>
              <a:rPr lang="en-US" dirty="0"/>
              <a:t> et </a:t>
            </a:r>
            <a:r>
              <a:rPr lang="en-US" dirty="0" err="1"/>
              <a:t>écouter</a:t>
            </a:r>
            <a:r>
              <a:rPr lang="en-US" dirty="0"/>
              <a:t> </a:t>
            </a:r>
            <a:r>
              <a:rPr lang="en-US" dirty="0" err="1"/>
              <a:t>attentivement</a:t>
            </a:r>
            <a:r>
              <a:rPr lang="en-US" dirty="0"/>
              <a:t> </a:t>
            </a:r>
            <a:r>
              <a:rPr lang="en-US" dirty="0" err="1"/>
              <a:t>deviennent</a:t>
            </a:r>
            <a:r>
              <a:rPr lang="en-US" dirty="0"/>
              <a:t> les deux </a:t>
            </a:r>
            <a:r>
              <a:rPr lang="en-US" dirty="0" err="1"/>
              <a:t>objectifs</a:t>
            </a:r>
            <a:r>
              <a:rPr lang="en-US" dirty="0"/>
              <a:t> mutuels pour </a:t>
            </a:r>
            <a:r>
              <a:rPr lang="en-US" dirty="0" err="1"/>
              <a:t>communiquer</a:t>
            </a:r>
            <a:r>
              <a:rPr lang="en-US" dirty="0"/>
              <a:t> </a:t>
            </a:r>
            <a:r>
              <a:rPr lang="en-US" dirty="0" err="1"/>
              <a:t>efficacement</a:t>
            </a:r>
            <a:r>
              <a:rPr lang="en-US" dirty="0"/>
              <a:t> </a:t>
            </a:r>
            <a:r>
              <a:rPr lang="en-US" dirty="0" err="1"/>
              <a:t>en</a:t>
            </a:r>
            <a:r>
              <a:rPr lang="en-US" dirty="0"/>
              <a:t> </a:t>
            </a:r>
            <a:r>
              <a:rPr lang="en-US" dirty="0" err="1"/>
              <a:t>ligne</a:t>
            </a:r>
            <a:r>
              <a:rPr lang="en-US" dirty="0"/>
              <a:t> et </a:t>
            </a:r>
            <a:r>
              <a:rPr lang="en-US" dirty="0" err="1"/>
              <a:t>en</a:t>
            </a:r>
            <a:r>
              <a:rPr lang="en-US" dirty="0"/>
              <a:t> face à face. (Dale King, 2020)
Borțun (2001) </a:t>
            </a:r>
            <a:r>
              <a:rPr lang="en-US" dirty="0" err="1"/>
              <a:t>décrit</a:t>
            </a:r>
            <a:r>
              <a:rPr lang="en-US" dirty="0"/>
              <a:t> les </a:t>
            </a:r>
            <a:r>
              <a:rPr lang="en-US" dirty="0" err="1"/>
              <a:t>principaux</a:t>
            </a:r>
            <a:r>
              <a:rPr lang="en-US" dirty="0"/>
              <a:t> </a:t>
            </a:r>
            <a:r>
              <a:rPr lang="en-US" dirty="0" err="1"/>
              <a:t>objectifs</a:t>
            </a:r>
            <a:r>
              <a:rPr lang="en-US" dirty="0"/>
              <a:t> de la communication :
</a:t>
            </a:r>
            <a:r>
              <a:rPr lang="en-US" dirty="0" err="1"/>
              <a:t>être</a:t>
            </a:r>
            <a:r>
              <a:rPr lang="en-US" dirty="0"/>
              <a:t> </a:t>
            </a:r>
            <a:r>
              <a:rPr lang="en-US" dirty="0" err="1"/>
              <a:t>reçu</a:t>
            </a:r>
            <a:r>
              <a:rPr lang="en-US" dirty="0"/>
              <a:t> : vu, entendu, </a:t>
            </a:r>
            <a:r>
              <a:rPr lang="en-US" dirty="0" err="1"/>
              <a:t>lu</a:t>
            </a:r>
            <a:r>
              <a:rPr lang="en-US" dirty="0"/>
              <a:t> ;
</a:t>
            </a:r>
            <a:r>
              <a:rPr lang="en-US" dirty="0" err="1"/>
              <a:t>être</a:t>
            </a:r>
            <a:r>
              <a:rPr lang="en-US" dirty="0"/>
              <a:t> </a:t>
            </a:r>
            <a:r>
              <a:rPr lang="en-US" dirty="0" err="1"/>
              <a:t>compris</a:t>
            </a:r>
            <a:r>
              <a:rPr lang="en-US" dirty="0"/>
              <a:t> (le message </a:t>
            </a:r>
            <a:r>
              <a:rPr lang="en-US" dirty="0" err="1"/>
              <a:t>transmis</a:t>
            </a:r>
            <a:r>
              <a:rPr lang="en-US" dirty="0"/>
              <a:t> doit </a:t>
            </a:r>
            <a:r>
              <a:rPr lang="en-US" dirty="0" err="1"/>
              <a:t>être</a:t>
            </a:r>
            <a:r>
              <a:rPr lang="en-US" dirty="0"/>
              <a:t> </a:t>
            </a:r>
            <a:r>
              <a:rPr lang="en-US" dirty="0" err="1"/>
              <a:t>décodé</a:t>
            </a:r>
            <a:r>
              <a:rPr lang="en-US" dirty="0"/>
              <a:t> </a:t>
            </a:r>
            <a:r>
              <a:rPr lang="en-US" dirty="0" err="1"/>
              <a:t>correctement</a:t>
            </a:r>
            <a:r>
              <a:rPr lang="en-US" dirty="0"/>
              <a:t>) ;
à accepter (message </a:t>
            </a:r>
            <a:r>
              <a:rPr lang="en-US" dirty="0" err="1"/>
              <a:t>envoyé</a:t>
            </a:r>
            <a:r>
              <a:rPr lang="en-US" dirty="0"/>
              <a:t> à ne pas </a:t>
            </a:r>
            <a:r>
              <a:rPr lang="en-US" dirty="0" err="1"/>
              <a:t>être</a:t>
            </a:r>
            <a:r>
              <a:rPr lang="en-US" dirty="0"/>
              <a:t> </a:t>
            </a:r>
            <a:r>
              <a:rPr lang="en-US" dirty="0" err="1"/>
              <a:t>rejeté</a:t>
            </a:r>
            <a:r>
              <a:rPr lang="en-US" dirty="0"/>
              <a:t> ;
</a:t>
            </a:r>
            <a:r>
              <a:rPr lang="en-US" dirty="0" err="1"/>
              <a:t>provoquer</a:t>
            </a:r>
            <a:r>
              <a:rPr lang="en-US" dirty="0"/>
              <a:t> </a:t>
            </a:r>
            <a:r>
              <a:rPr lang="en-US" dirty="0" err="1"/>
              <a:t>une</a:t>
            </a:r>
            <a:r>
              <a:rPr lang="en-US" dirty="0"/>
              <a:t> </a:t>
            </a:r>
            <a:r>
              <a:rPr lang="en-US" dirty="0" err="1"/>
              <a:t>réaction</a:t>
            </a:r>
            <a:r>
              <a:rPr lang="en-US" dirty="0"/>
              <a:t> (le message </a:t>
            </a:r>
            <a:r>
              <a:rPr lang="en-US" dirty="0" err="1"/>
              <a:t>véhiculé</a:t>
            </a:r>
            <a:r>
              <a:rPr lang="en-US" dirty="0"/>
              <a:t> </a:t>
            </a:r>
            <a:r>
              <a:rPr lang="en-US" dirty="0" err="1"/>
              <a:t>entraîne</a:t>
            </a:r>
            <a:r>
              <a:rPr lang="en-US" dirty="0"/>
              <a:t> un </a:t>
            </a:r>
            <a:r>
              <a:rPr lang="en-US" dirty="0" err="1"/>
              <a:t>changement</a:t>
            </a:r>
            <a:r>
              <a:rPr lang="en-US" dirty="0"/>
              <a:t> de perception, de pensée, </a:t>
            </a:r>
            <a:r>
              <a:rPr lang="en-US" dirty="0" err="1"/>
              <a:t>d’interprétation</a:t>
            </a:r>
            <a:r>
              <a:rPr lang="en-US" dirty="0"/>
              <a:t> </a:t>
            </a:r>
            <a:r>
              <a:rPr lang="en-US" dirty="0" err="1"/>
              <a:t>ou</a:t>
            </a:r>
            <a:r>
              <a:rPr lang="en-US" dirty="0"/>
              <a:t> </a:t>
            </a:r>
            <a:r>
              <a:rPr lang="en-US" dirty="0" err="1"/>
              <a:t>d’attitude</a:t>
            </a:r>
            <a:r>
              <a:rPr lang="en-US" dirty="0"/>
              <a:t> </a:t>
            </a:r>
            <a:r>
              <a:rPr lang="en-US" dirty="0" err="1"/>
              <a:t>comportementale</a:t>
            </a:r>
            <a:r>
              <a:rPr lang="en-US" dirty="0"/>
              <a:t>).
La </a:t>
            </a:r>
            <a:r>
              <a:rPr lang="en-US" dirty="0" err="1"/>
              <a:t>psychologie</a:t>
            </a:r>
            <a:r>
              <a:rPr lang="en-US" dirty="0"/>
              <a:t> de la communication met </a:t>
            </a:r>
            <a:r>
              <a:rPr lang="en-US" dirty="0" err="1"/>
              <a:t>en</a:t>
            </a:r>
            <a:r>
              <a:rPr lang="en-US" dirty="0"/>
              <a:t> </a:t>
            </a:r>
            <a:r>
              <a:rPr lang="en-US" dirty="0" err="1"/>
              <a:t>évidence</a:t>
            </a:r>
            <a:r>
              <a:rPr lang="en-US" dirty="0"/>
              <a:t> un certain </a:t>
            </a:r>
            <a:r>
              <a:rPr lang="en-US" dirty="0" err="1"/>
              <a:t>nombre</a:t>
            </a:r>
            <a:r>
              <a:rPr lang="en-US" dirty="0"/>
              <a:t> </a:t>
            </a:r>
            <a:r>
              <a:rPr lang="en-US" dirty="0" err="1"/>
              <a:t>d’autres</a:t>
            </a:r>
            <a:r>
              <a:rPr lang="en-US" dirty="0"/>
              <a:t> </a:t>
            </a:r>
            <a:r>
              <a:rPr lang="en-US" dirty="0" err="1"/>
              <a:t>objectifs</a:t>
            </a:r>
            <a:r>
              <a:rPr lang="en-US" dirty="0"/>
              <a:t> que les gens </a:t>
            </a:r>
            <a:r>
              <a:rPr lang="en-US" dirty="0" err="1"/>
              <a:t>poursuivent</a:t>
            </a:r>
            <a:r>
              <a:rPr lang="en-US" dirty="0"/>
              <a:t> </a:t>
            </a:r>
            <a:r>
              <a:rPr lang="en-US" dirty="0" err="1"/>
              <a:t>lorsqu’ils</a:t>
            </a:r>
            <a:r>
              <a:rPr lang="en-US" dirty="0"/>
              <a:t> </a:t>
            </a:r>
            <a:r>
              <a:rPr lang="en-US" dirty="0" err="1"/>
              <a:t>communiquent</a:t>
            </a:r>
            <a:r>
              <a:rPr lang="en-US" dirty="0"/>
              <a:t>, </a:t>
            </a:r>
            <a:r>
              <a:rPr lang="en-US" dirty="0" err="1"/>
              <a:t>liés</a:t>
            </a:r>
            <a:r>
              <a:rPr lang="en-US" dirty="0"/>
              <a:t> à la satisfaction de </a:t>
            </a:r>
            <a:r>
              <a:rPr lang="en-US" dirty="0" err="1"/>
              <a:t>besoins</a:t>
            </a:r>
            <a:r>
              <a:rPr lang="en-US" dirty="0"/>
              <a:t> </a:t>
            </a:r>
            <a:r>
              <a:rPr lang="en-US" dirty="0" err="1"/>
              <a:t>humains</a:t>
            </a:r>
            <a:r>
              <a:rPr lang="en-US" dirty="0"/>
              <a:t> </a:t>
            </a:r>
            <a:r>
              <a:rPr lang="en-US" dirty="0" err="1"/>
              <a:t>spécifiques</a:t>
            </a:r>
            <a:r>
              <a:rPr lang="en-US" dirty="0"/>
              <a:t>, au </a:t>
            </a:r>
            <a:r>
              <a:rPr lang="en-US" dirty="0" err="1"/>
              <a:t>besoin</a:t>
            </a:r>
            <a:r>
              <a:rPr lang="en-US" dirty="0"/>
              <a:t> de prestige, à la confirmation du </a:t>
            </a:r>
            <a:r>
              <a:rPr lang="en-US" dirty="0" err="1"/>
              <a:t>statut</a:t>
            </a:r>
            <a:r>
              <a:rPr lang="en-US" dirty="0"/>
              <a:t> social, au </a:t>
            </a:r>
            <a:r>
              <a:rPr lang="en-US" dirty="0" err="1"/>
              <a:t>bannissement</a:t>
            </a:r>
            <a:r>
              <a:rPr lang="en-US" dirty="0"/>
              <a:t> de la solitude.</a:t>
            </a:r>
            <a:endParaRPr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8"/>
          <p:cNvSpPr txBox="1">
            <a:spLocks noGrp="1"/>
          </p:cNvSpPr>
          <p:nvPr>
            <p:ph type="body" idx="1"/>
          </p:nvPr>
        </p:nvSpPr>
        <p:spPr>
          <a:xfrm>
            <a:off x="2910600" y="634866"/>
            <a:ext cx="20544000" cy="1395300"/>
          </a:xfrm>
          <a:prstGeom prst="rect">
            <a:avLst/>
          </a:prstGeom>
          <a:noFill/>
          <a:ln>
            <a:noFill/>
          </a:ln>
        </p:spPr>
        <p:txBody>
          <a:bodyPr spcFirstLastPara="1" wrap="square" lIns="50800" tIns="50800" rIns="50800" bIns="50800" anchor="t" anchorCtr="0">
            <a:noAutofit/>
          </a:bodyPr>
          <a:lstStyle/>
          <a:p>
            <a:pPr marL="0" lvl="0" indent="0">
              <a:spcBef>
                <a:spcPts val="4500"/>
              </a:spcBef>
              <a:buClr>
                <a:srgbClr val="000000"/>
              </a:buClr>
              <a:buSzPts val="5904"/>
              <a:buNone/>
            </a:pPr>
            <a:r>
              <a:rPr lang="en-US" b="1" dirty="0"/>
              <a:t>Communication et collaboration </a:t>
            </a:r>
            <a:r>
              <a:rPr lang="en-US" b="1" dirty="0" err="1"/>
              <a:t>digitale</a:t>
            </a:r>
            <a:r>
              <a:rPr lang="en-US" b="1" dirty="0"/>
              <a:t>: </a:t>
            </a:r>
          </a:p>
          <a:p>
            <a:pPr marL="571500" lvl="0" indent="-571500">
              <a:lnSpc>
                <a:spcPct val="100000"/>
              </a:lnSpc>
              <a:spcBef>
                <a:spcPts val="4500"/>
              </a:spcBef>
              <a:buClr>
                <a:srgbClr val="000000"/>
              </a:buClr>
              <a:buSzPts val="5904"/>
              <a:buFont typeface="Arial" panose="020B0604020202020204" pitchFamily="34" charset="0"/>
              <a:buChar char="•"/>
            </a:pPr>
            <a:r>
              <a:rPr lang="en-US" dirty="0" err="1"/>
              <a:t>interagir</a:t>
            </a:r>
            <a:r>
              <a:rPr lang="en-US" dirty="0"/>
              <a:t> par le </a:t>
            </a:r>
            <a:r>
              <a:rPr lang="en-US" dirty="0" err="1"/>
              <a:t>biais</a:t>
            </a:r>
            <a:r>
              <a:rPr lang="en-US" dirty="0"/>
              <a:t> de la </a:t>
            </a:r>
            <a:r>
              <a:rPr lang="en-US" dirty="0" err="1"/>
              <a:t>technologie</a:t>
            </a:r>
            <a:r>
              <a:rPr lang="en-US" dirty="0"/>
              <a:t> numérique ; 
le partage de documents </a:t>
            </a:r>
            <a:r>
              <a:rPr lang="en-US" dirty="0" err="1"/>
              <a:t>ou</a:t>
            </a:r>
            <a:r>
              <a:rPr lang="en-US" dirty="0"/>
              <a:t> </a:t>
            </a:r>
            <a:r>
              <a:rPr lang="en-US" dirty="0" err="1"/>
              <a:t>d’informations</a:t>
            </a:r>
            <a:r>
              <a:rPr lang="en-US" dirty="0"/>
              <a:t> par le </a:t>
            </a:r>
            <a:r>
              <a:rPr lang="en-US" dirty="0" err="1"/>
              <a:t>biais</a:t>
            </a:r>
            <a:r>
              <a:rPr lang="en-US" dirty="0"/>
              <a:t> des technologies </a:t>
            </a:r>
            <a:r>
              <a:rPr lang="en-US" dirty="0" err="1"/>
              <a:t>numériques</a:t>
            </a:r>
            <a:r>
              <a:rPr lang="en-US" dirty="0"/>
              <a:t> ; 
la participation </a:t>
            </a:r>
            <a:r>
              <a:rPr lang="en-US" dirty="0" err="1"/>
              <a:t>citoyenne</a:t>
            </a:r>
            <a:r>
              <a:rPr lang="en-US" dirty="0"/>
              <a:t> par le </a:t>
            </a:r>
            <a:r>
              <a:rPr lang="en-US" dirty="0" err="1"/>
              <a:t>biais</a:t>
            </a:r>
            <a:r>
              <a:rPr lang="en-US" dirty="0"/>
              <a:t> du numérique ; 
la collaboration par </a:t>
            </a:r>
            <a:r>
              <a:rPr lang="en-US" dirty="0" err="1"/>
              <a:t>voie</a:t>
            </a:r>
            <a:r>
              <a:rPr lang="en-US" dirty="0"/>
              <a:t> numérique ; 
</a:t>
            </a:r>
            <a:r>
              <a:rPr lang="en-US" dirty="0" err="1"/>
              <a:t>Nétiquette</a:t>
            </a:r>
            <a:r>
              <a:rPr lang="en-US" dirty="0"/>
              <a:t> - </a:t>
            </a:r>
            <a:r>
              <a:rPr lang="en-US" dirty="0" err="1"/>
              <a:t>comportement</a:t>
            </a:r>
            <a:r>
              <a:rPr lang="en-US" dirty="0"/>
              <a:t> </a:t>
            </a:r>
            <a:r>
              <a:rPr lang="fr-FR" dirty="0"/>
              <a:t>éthique</a:t>
            </a:r>
            <a:r>
              <a:rPr lang="en-US" dirty="0"/>
              <a:t> </a:t>
            </a:r>
            <a:r>
              <a:rPr lang="en-US" dirty="0" err="1"/>
              <a:t>en</a:t>
            </a:r>
            <a:r>
              <a:rPr lang="en-US" dirty="0"/>
              <a:t> </a:t>
            </a:r>
            <a:r>
              <a:rPr lang="en-US" dirty="0" err="1"/>
              <a:t>ligne</a:t>
            </a:r>
            <a:r>
              <a:rPr lang="en-US" dirty="0"/>
              <a:t> ; 
Gestion de </a:t>
            </a:r>
            <a:r>
              <a:rPr lang="en-US" dirty="0" err="1"/>
              <a:t>l’identité</a:t>
            </a:r>
            <a:r>
              <a:rPr lang="en-US" dirty="0"/>
              <a:t> numérique. (E.C., 2016)</a:t>
            </a:r>
          </a:p>
          <a:p>
            <a:pPr marL="0" lvl="0" indent="0">
              <a:lnSpc>
                <a:spcPct val="100000"/>
              </a:lnSpc>
              <a:spcBef>
                <a:spcPts val="4500"/>
              </a:spcBef>
              <a:buClr>
                <a:srgbClr val="000000"/>
              </a:buClr>
              <a:buSzPts val="5904"/>
              <a:buNone/>
            </a:pPr>
            <a:endParaRPr sz="4000" dirty="0"/>
          </a:p>
          <a:p>
            <a:pPr marL="0" lvl="0" indent="0">
              <a:lnSpc>
                <a:spcPct val="90000"/>
              </a:lnSpc>
              <a:spcBef>
                <a:spcPts val="100"/>
              </a:spcBef>
              <a:buClr>
                <a:srgbClr val="000000"/>
              </a:buClr>
              <a:buSzPts val="1920"/>
              <a:buNone/>
            </a:pPr>
            <a:r>
              <a:rPr lang="en-US" dirty="0"/>
              <a:t>La langue </a:t>
            </a:r>
            <a:r>
              <a:rPr lang="en-US" dirty="0" err="1"/>
              <a:t>est</a:t>
            </a:r>
            <a:r>
              <a:rPr lang="en-US" dirty="0"/>
              <a:t> la langue la plus </a:t>
            </a:r>
            <a:r>
              <a:rPr lang="en-US" dirty="0" err="1"/>
              <a:t>complexe</a:t>
            </a:r>
            <a:r>
              <a:rPr lang="en-US" dirty="0"/>
              <a:t> car </a:t>
            </a:r>
            <a:r>
              <a:rPr lang="en-US" dirty="0" err="1"/>
              <a:t>elle</a:t>
            </a:r>
            <a:r>
              <a:rPr lang="en-US" dirty="0"/>
              <a:t> </a:t>
            </a:r>
            <a:r>
              <a:rPr lang="en-US" dirty="0" err="1"/>
              <a:t>peut</a:t>
            </a:r>
            <a:r>
              <a:rPr lang="en-US" dirty="0"/>
              <a:t> </a:t>
            </a:r>
            <a:r>
              <a:rPr lang="en-US" dirty="0" err="1"/>
              <a:t>remplir</a:t>
            </a:r>
            <a:r>
              <a:rPr lang="en-US" dirty="0"/>
              <a:t> </a:t>
            </a:r>
            <a:r>
              <a:rPr lang="en-US" dirty="0" err="1"/>
              <a:t>toutes</a:t>
            </a:r>
            <a:r>
              <a:rPr lang="en-US" dirty="0"/>
              <a:t> les </a:t>
            </a:r>
            <a:r>
              <a:rPr lang="en-US" dirty="0" err="1"/>
              <a:t>fonctions</a:t>
            </a:r>
            <a:r>
              <a:rPr lang="en-US" dirty="0"/>
              <a:t> </a:t>
            </a:r>
            <a:r>
              <a:rPr lang="en-US" dirty="0" err="1"/>
              <a:t>spécifiques</a:t>
            </a:r>
            <a:r>
              <a:rPr lang="en-US" dirty="0"/>
              <a:t> : cognitive, communicative, </a:t>
            </a:r>
            <a:r>
              <a:rPr lang="en-US" dirty="0" err="1"/>
              <a:t>représentationnelle</a:t>
            </a:r>
            <a:r>
              <a:rPr lang="en-US" dirty="0"/>
              <a:t>, expressive, persuasive, </a:t>
            </a:r>
            <a:r>
              <a:rPr lang="en-US" dirty="0" err="1"/>
              <a:t>régulatrice</a:t>
            </a:r>
            <a:r>
              <a:rPr lang="en-US" dirty="0"/>
              <a:t>, </a:t>
            </a:r>
            <a:r>
              <a:rPr lang="en-US" dirty="0" err="1"/>
              <a:t>ludique</a:t>
            </a:r>
            <a:r>
              <a:rPr lang="en-US" dirty="0"/>
              <a:t> et </a:t>
            </a:r>
            <a:r>
              <a:rPr lang="en-US" dirty="0" err="1"/>
              <a:t>dialectique</a:t>
            </a:r>
            <a:r>
              <a:rPr lang="en-US" dirty="0"/>
              <a:t>.</a:t>
            </a:r>
            <a:endParaRPr sz="40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MTH video course">
  <a:themeElements>
    <a:clrScheme name="Simple Light">
      <a:dk1>
        <a:srgbClr val="FF9900"/>
      </a:dk1>
      <a:lt1>
        <a:srgbClr val="DBE2E7"/>
      </a:lt1>
      <a:dk2>
        <a:srgbClr val="5F7D95"/>
      </a:dk2>
      <a:lt2>
        <a:srgbClr val="CD2525"/>
      </a:lt2>
      <a:accent1>
        <a:srgbClr val="FFFFFF"/>
      </a:accent1>
      <a:accent2>
        <a:srgbClr val="FFFFFF"/>
      </a:accent2>
      <a:accent3>
        <a:srgbClr val="FFFFFF"/>
      </a:accent3>
      <a:accent4>
        <a:srgbClr val="FFFFFF"/>
      </a:accent4>
      <a:accent5>
        <a:srgbClr val="FFFFFF"/>
      </a:accent5>
      <a:accent6>
        <a:srgbClr val="FFFFFF"/>
      </a:accent6>
      <a:hlink>
        <a:srgbClr val="CD25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8048</Words>
  <Application>Microsoft Macintosh PowerPoint</Application>
  <PresentationFormat>Custom</PresentationFormat>
  <Paragraphs>204</Paragraphs>
  <Slides>60</Slides>
  <Notes>60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60</vt:i4>
      </vt:variant>
    </vt:vector>
  </HeadingPairs>
  <TitlesOfParts>
    <vt:vector size="70" baseType="lpstr">
      <vt:lpstr>Calibri</vt:lpstr>
      <vt:lpstr>Antic</vt:lpstr>
      <vt:lpstr>Lexend</vt:lpstr>
      <vt:lpstr>Arial Black</vt:lpstr>
      <vt:lpstr>Arial</vt:lpstr>
      <vt:lpstr>Helvetica Neue</vt:lpstr>
      <vt:lpstr>Lexend Medium</vt:lpstr>
      <vt:lpstr>Office Theme</vt:lpstr>
      <vt:lpstr>Office Theme</vt:lpstr>
      <vt:lpstr>TMTH video course</vt:lpstr>
      <vt:lpstr>PowerPoint Presentation</vt:lpstr>
      <vt:lpstr>Structure de la leçon</vt:lpstr>
      <vt:lpstr>Objectives</vt:lpstr>
      <vt:lpstr>Notions générales sur la communication verbale</vt:lpstr>
      <vt:lpstr>1. Notions générales sur la communication verbale</vt:lpstr>
      <vt:lpstr>1. Notions générales sur la communication verbale.</vt:lpstr>
      <vt:lpstr>Particularités de la communication :</vt:lpstr>
      <vt:lpstr>PowerPoint Presentation</vt:lpstr>
      <vt:lpstr>PowerPoint Presentation</vt:lpstr>
      <vt:lpstr>PowerPoint Presentation</vt:lpstr>
      <vt:lpstr>Application 1</vt:lpstr>
      <vt:lpstr>Utilisation du handicap
Langage inclusif</vt:lpstr>
      <vt:lpstr>2. Utilisation d’un langage inclusif pour les personnes handicapées </vt:lpstr>
      <vt:lpstr>PowerPoint Presentation</vt:lpstr>
      <vt:lpstr>Principes fondamentaux de la communication verbale inclusive</vt:lpstr>
      <vt:lpstr>3. Principes fondamentaux de la communication verbale inclusive</vt:lpstr>
      <vt:lpstr>3. Principes fondamentaux de la communication verbale inclusive</vt:lpstr>
      <vt:lpstr>3. Principes fondamentaux de la communication verbale inclusive</vt:lpstr>
      <vt:lpstr>3. Principes fondamentaux de la communication verbale inclusive</vt:lpstr>
      <vt:lpstr>3. Principes fondamentaux de la communication verbale inclusive</vt:lpstr>
      <vt:lpstr>L’importance des mots et comment les termes peuvent influencer la perception</vt:lpstr>
      <vt:lpstr>4. L’importance des mots et comment les termes peuvent influencer la perception </vt:lpstr>
      <vt:lpstr>PowerPoint Presentation</vt:lpstr>
      <vt:lpstr>PowerPoint Presentation</vt:lpstr>
      <vt:lpstr>PowerPoint Presentation</vt:lpstr>
      <vt:lpstr>Termes nécessitant des précisions linguistiques supplémentaires</vt:lpstr>
      <vt:lpstr>Termes nécessitant des précisions linguistiques supplémentaires</vt:lpstr>
      <vt:lpstr>Termes nécessitant des précisions linguistiques supplémentaires</vt:lpstr>
      <vt:lpstr>Termes nécessitant des précisions linguistiques supplémentaires</vt:lpstr>
      <vt:lpstr>Termes nécessitant des précisions linguistiques supplémentaires</vt:lpstr>
      <vt:lpstr>Termes nécessitant des précisions linguistiques supplémentaires</vt:lpstr>
      <vt:lpstr>Termes nécessitant des précisions linguistiques supplémentaires</vt:lpstr>
      <vt:lpstr>Termes nécessitant des précisions linguistiques supplémentaires</vt:lpstr>
      <vt:lpstr>Terms requiring fu8. Lisibilité simplifiéerther linguistic clarification</vt:lpstr>
      <vt:lpstr>Termes nécessitant des précisions linguistiques supplémentaires</vt:lpstr>
      <vt:lpstr>Termes nécessitant des précisions linguistiques supplémentaires</vt:lpstr>
      <vt:lpstr>Termes nécessitant des précisions linguistiques supplémentaires</vt:lpstr>
      <vt:lpstr>Termes nécessitant des précisions linguistiques supplémentaires</vt:lpstr>
      <vt:lpstr>Termes nécessitant des précisions linguistiques supplémentaires</vt:lpstr>
      <vt:lpstr>Termes nécessitant des précisions linguistiques supplémentaires</vt:lpstr>
      <vt:lpstr>Termes nécessitant des précisions linguistiques supplémentaires</vt:lpstr>
      <vt:lpstr>Termes nécessitant des précisions linguistiques supplémentaires</vt:lpstr>
      <vt:lpstr>Termes nécessitant des précisions linguistiques supplémentaires</vt:lpstr>
      <vt:lpstr>Termes nécessitant des précisions linguistiques supplémentaires</vt:lpstr>
      <vt:lpstr>PowerPoint Presentation</vt:lpstr>
      <vt:lpstr>PowerPoint Presentation</vt:lpstr>
      <vt:lpstr>Application 2- Expérience illustrative (Prutianu, 2004)</vt:lpstr>
      <vt:lpstr>PowerPoint Presentation</vt:lpstr>
      <vt:lpstr>Application 3 - Utiliser les mots appropriés</vt:lpstr>
      <vt:lpstr>6. Techniques linguistiques qui rendent la communication verbale difficile ou NON</vt:lpstr>
      <vt:lpstr>PowerPoint Presentation</vt:lpstr>
      <vt:lpstr>PowerPoint Presentation</vt:lpstr>
      <vt:lpstr>PowerPoint Presentation</vt:lpstr>
      <vt:lpstr>7. Les techniques linguistiques qui rendent la communication verbale efficace ou « So OUI »</vt:lpstr>
      <vt:lpstr>PowerPoint Presentation</vt:lpstr>
      <vt:lpstr>PowerPoint Presentation</vt:lpstr>
      <vt:lpstr>PowerPoint Presentation</vt:lpstr>
      <vt:lpstr>Conclusions</vt:lpstr>
      <vt:lpstr>Bibliographie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Ana-Nicoleta Grigore</cp:lastModifiedBy>
  <cp:revision>2</cp:revision>
  <dcterms:modified xsi:type="dcterms:W3CDTF">2024-07-19T07:50:29Z</dcterms:modified>
</cp:coreProperties>
</file>