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embeddedFontLst>
    <p:embeddedFont>
      <p:font typeface="Arial Black" panose="020B0A04020102020204" pitchFamily="34" charset="0"/>
      <p:regular r:id="rId10"/>
      <p:bold r:id="rId11"/>
    </p:embeddedFont>
    <p:embeddedFont>
      <p:font typeface="Lexend" panose="020B0604020202020204" charset="-18"/>
      <p:regular r:id="rId12"/>
      <p:bold r:id="rId13"/>
    </p:embeddedFont>
    <p:embeddedFont>
      <p:font typeface="Lexend Medium" panose="020B0604020202020204" charset="-18"/>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 roundtripDataSignature="AMtx7mhJ7LnNQw49QY5cfeMZ4XqJlVTRD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58" y="2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customschemas.google.com/relationships/presentationmetadata" Target="metadata"/><Relationship Id="rId2" Type="http://schemas.openxmlformats.org/officeDocument/2006/relationships/slide" Target="slides/slide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sz="120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sz="120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
  <p:cSld name="Blank ">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8"/>
          <p:cNvSpPr>
            <a:spLocks noGrp="1"/>
          </p:cNvSpPr>
          <p:nvPr>
            <p:ph type="pic" idx="2"/>
          </p:nvPr>
        </p:nvSpPr>
        <p:spPr>
          <a:xfrm>
            <a:off x="5183188" y="987425"/>
            <a:ext cx="6172200" cy="4873625"/>
          </a:xfrm>
          <a:prstGeom prst="rect">
            <a:avLst/>
          </a:prstGeom>
          <a:noFill/>
          <a:ln>
            <a:noFill/>
          </a:ln>
        </p:spPr>
      </p:sp>
      <p:sp>
        <p:nvSpPr>
          <p:cNvPr id="68" name="Google Shape;68;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10"/>
          <p:cNvSpPr txBox="1">
            <a:spLocks noGrp="1"/>
          </p:cNvSpPr>
          <p:nvPr>
            <p:ph type="title"/>
          </p:nvPr>
        </p:nvSpPr>
        <p:spPr>
          <a:xfrm>
            <a:off x="1552792" y="464943"/>
            <a:ext cx="9758000" cy="763600"/>
          </a:xfrm>
          <a:prstGeom prst="rect">
            <a:avLst/>
          </a:prstGeom>
          <a:noFill/>
          <a:ln>
            <a:noFill/>
          </a:ln>
        </p:spPr>
        <p:txBody>
          <a:bodyPr spcFirstLastPara="1" wrap="square" lIns="94750" tIns="94750" rIns="94750" bIns="94750" anchor="t" anchorCtr="0">
            <a:noAutofit/>
          </a:bodyPr>
          <a:lstStyle>
            <a:lvl1pPr lvl="0" algn="l">
              <a:lnSpc>
                <a:spcPct val="100000"/>
              </a:lnSpc>
              <a:spcBef>
                <a:spcPts val="0"/>
              </a:spcBef>
              <a:spcAft>
                <a:spcPts val="0"/>
              </a:spcAft>
              <a:buClr>
                <a:schemeClr val="accent2"/>
              </a:buClr>
              <a:buSzPts val="3600"/>
              <a:buFont typeface="Lexend Medium"/>
              <a:buNone/>
              <a:defRPr sz="3600">
                <a:solidFill>
                  <a:schemeClr val="accent2"/>
                </a:solidFill>
                <a:latin typeface="Lexend Medium"/>
                <a:ea typeface="Lexend Medium"/>
                <a:cs typeface="Lexend Medium"/>
                <a:sym typeface="Lexend Medium"/>
              </a:defRPr>
            </a:lvl1pPr>
            <a:lvl2pPr lvl="1" algn="l">
              <a:lnSpc>
                <a:spcPct val="100000"/>
              </a:lnSpc>
              <a:spcBef>
                <a:spcPts val="0"/>
              </a:spcBef>
              <a:spcAft>
                <a:spcPts val="0"/>
              </a:spcAft>
              <a:buSzPts val="2900"/>
              <a:buNone/>
              <a:defRPr/>
            </a:lvl2pPr>
            <a:lvl3pPr lvl="2" algn="l">
              <a:lnSpc>
                <a:spcPct val="100000"/>
              </a:lnSpc>
              <a:spcBef>
                <a:spcPts val="0"/>
              </a:spcBef>
              <a:spcAft>
                <a:spcPts val="0"/>
              </a:spcAft>
              <a:buSzPts val="2900"/>
              <a:buNone/>
              <a:defRPr/>
            </a:lvl3pPr>
            <a:lvl4pPr lvl="3" algn="l">
              <a:lnSpc>
                <a:spcPct val="100000"/>
              </a:lnSpc>
              <a:spcBef>
                <a:spcPts val="0"/>
              </a:spcBef>
              <a:spcAft>
                <a:spcPts val="0"/>
              </a:spcAft>
              <a:buSzPts val="2900"/>
              <a:buNone/>
              <a:defRPr/>
            </a:lvl4pPr>
            <a:lvl5pPr lvl="4" algn="l">
              <a:lnSpc>
                <a:spcPct val="100000"/>
              </a:lnSpc>
              <a:spcBef>
                <a:spcPts val="0"/>
              </a:spcBef>
              <a:spcAft>
                <a:spcPts val="0"/>
              </a:spcAft>
              <a:buSzPts val="2900"/>
              <a:buNone/>
              <a:defRPr/>
            </a:lvl5pPr>
            <a:lvl6pPr lvl="5" algn="l">
              <a:lnSpc>
                <a:spcPct val="100000"/>
              </a:lnSpc>
              <a:spcBef>
                <a:spcPts val="0"/>
              </a:spcBef>
              <a:spcAft>
                <a:spcPts val="0"/>
              </a:spcAft>
              <a:buSzPts val="2900"/>
              <a:buNone/>
              <a:defRPr/>
            </a:lvl6pPr>
            <a:lvl7pPr lvl="6" algn="l">
              <a:lnSpc>
                <a:spcPct val="100000"/>
              </a:lnSpc>
              <a:spcBef>
                <a:spcPts val="0"/>
              </a:spcBef>
              <a:spcAft>
                <a:spcPts val="0"/>
              </a:spcAft>
              <a:buSzPts val="2900"/>
              <a:buNone/>
              <a:defRPr/>
            </a:lvl7pPr>
            <a:lvl8pPr lvl="7" algn="l">
              <a:lnSpc>
                <a:spcPct val="100000"/>
              </a:lnSpc>
              <a:spcBef>
                <a:spcPts val="0"/>
              </a:spcBef>
              <a:spcAft>
                <a:spcPts val="0"/>
              </a:spcAft>
              <a:buSzPts val="2900"/>
              <a:buNone/>
              <a:defRPr/>
            </a:lvl8pPr>
            <a:lvl9pPr lvl="8" algn="l">
              <a:lnSpc>
                <a:spcPct val="100000"/>
              </a:lnSpc>
              <a:spcBef>
                <a:spcPts val="0"/>
              </a:spcBef>
              <a:spcAft>
                <a:spcPts val="0"/>
              </a:spcAft>
              <a:buSzPts val="2900"/>
              <a:buNone/>
              <a:defRPr/>
            </a:lvl9pPr>
          </a:lstStyle>
          <a:p>
            <a:endParaRPr/>
          </a:p>
        </p:txBody>
      </p:sp>
      <p:sp>
        <p:nvSpPr>
          <p:cNvPr id="18" name="Google Shape;18;p10"/>
          <p:cNvSpPr txBox="1">
            <a:spLocks noGrp="1"/>
          </p:cNvSpPr>
          <p:nvPr>
            <p:ph type="body" idx="1"/>
          </p:nvPr>
        </p:nvSpPr>
        <p:spPr>
          <a:xfrm>
            <a:off x="960000" y="1536633"/>
            <a:ext cx="10272000" cy="697600"/>
          </a:xfrm>
          <a:prstGeom prst="rect">
            <a:avLst/>
          </a:prstGeom>
          <a:noFill/>
          <a:ln>
            <a:noFill/>
          </a:ln>
        </p:spPr>
        <p:txBody>
          <a:bodyPr spcFirstLastPara="1" wrap="square" lIns="94750" tIns="94750" rIns="94750" bIns="94750" anchor="t" anchorCtr="0">
            <a:noAutofit/>
          </a:bodyPr>
          <a:lstStyle>
            <a:lvl1pPr marL="457200" lvl="0" indent="-361950" algn="l">
              <a:lnSpc>
                <a:spcPct val="100000"/>
              </a:lnSpc>
              <a:spcBef>
                <a:spcPts val="0"/>
              </a:spcBef>
              <a:spcAft>
                <a:spcPts val="0"/>
              </a:spcAft>
              <a:buClr>
                <a:srgbClr val="445D73"/>
              </a:buClr>
              <a:buSzPts val="2100"/>
              <a:buFont typeface="Calibri"/>
              <a:buAutoNum type="alphaUcPeriod"/>
              <a:defRPr sz="2135">
                <a:solidFill>
                  <a:srgbClr val="445D73"/>
                </a:solidFill>
              </a:defRPr>
            </a:lvl1pPr>
            <a:lvl2pPr marL="914400" lvl="1" indent="-361950" algn="l">
              <a:lnSpc>
                <a:spcPct val="100000"/>
              </a:lnSpc>
              <a:spcBef>
                <a:spcPts val="0"/>
              </a:spcBef>
              <a:spcAft>
                <a:spcPts val="0"/>
              </a:spcAft>
              <a:buClr>
                <a:srgbClr val="445D73"/>
              </a:buClr>
              <a:buSzPts val="2100"/>
              <a:buFont typeface="Calibri"/>
              <a:buAutoNum type="alphaLcPeriod"/>
              <a:defRPr sz="2135">
                <a:solidFill>
                  <a:srgbClr val="445D73"/>
                </a:solidFill>
              </a:defRPr>
            </a:lvl2pPr>
            <a:lvl3pPr marL="1371600" lvl="2" indent="-361950" algn="l">
              <a:lnSpc>
                <a:spcPct val="100000"/>
              </a:lnSpc>
              <a:spcBef>
                <a:spcPts val="0"/>
              </a:spcBef>
              <a:spcAft>
                <a:spcPts val="0"/>
              </a:spcAft>
              <a:buClr>
                <a:srgbClr val="445D73"/>
              </a:buClr>
              <a:buSzPts val="2100"/>
              <a:buFont typeface="Calibri"/>
              <a:buAutoNum type="romanLcPeriod"/>
              <a:defRPr sz="2135">
                <a:solidFill>
                  <a:srgbClr val="445D73"/>
                </a:solidFill>
              </a:defRPr>
            </a:lvl3pPr>
            <a:lvl4pPr marL="1828800" lvl="3" indent="-330200" algn="l">
              <a:lnSpc>
                <a:spcPct val="100000"/>
              </a:lnSpc>
              <a:spcBef>
                <a:spcPts val="0"/>
              </a:spcBef>
              <a:spcAft>
                <a:spcPts val="0"/>
              </a:spcAft>
              <a:buClr>
                <a:srgbClr val="445D73"/>
              </a:buClr>
              <a:buSzPts val="1600"/>
              <a:buAutoNum type="arabicPeriod"/>
              <a:defRPr sz="2135">
                <a:solidFill>
                  <a:srgbClr val="445D73"/>
                </a:solidFill>
              </a:defRPr>
            </a:lvl4pPr>
            <a:lvl5pPr marL="2286000" lvl="4" indent="-330200" algn="l">
              <a:lnSpc>
                <a:spcPct val="100000"/>
              </a:lnSpc>
              <a:spcBef>
                <a:spcPts val="0"/>
              </a:spcBef>
              <a:spcAft>
                <a:spcPts val="0"/>
              </a:spcAft>
              <a:buClr>
                <a:srgbClr val="445D73"/>
              </a:buClr>
              <a:buSzPts val="1600"/>
              <a:buAutoNum type="alphaLcPeriod"/>
              <a:defRPr sz="2135">
                <a:solidFill>
                  <a:srgbClr val="445D73"/>
                </a:solidFill>
              </a:defRPr>
            </a:lvl5pPr>
            <a:lvl6pPr marL="2743200" lvl="5" indent="-330200" algn="l">
              <a:lnSpc>
                <a:spcPct val="100000"/>
              </a:lnSpc>
              <a:spcBef>
                <a:spcPts val="0"/>
              </a:spcBef>
              <a:spcAft>
                <a:spcPts val="0"/>
              </a:spcAft>
              <a:buClr>
                <a:srgbClr val="445D73"/>
              </a:buClr>
              <a:buSzPts val="1600"/>
              <a:buAutoNum type="romanLcPeriod"/>
              <a:defRPr sz="2135">
                <a:solidFill>
                  <a:srgbClr val="445D73"/>
                </a:solidFill>
              </a:defRPr>
            </a:lvl6pPr>
            <a:lvl7pPr marL="3200400" lvl="6" indent="-330200" algn="l">
              <a:lnSpc>
                <a:spcPct val="100000"/>
              </a:lnSpc>
              <a:spcBef>
                <a:spcPts val="0"/>
              </a:spcBef>
              <a:spcAft>
                <a:spcPts val="0"/>
              </a:spcAft>
              <a:buClr>
                <a:srgbClr val="445D73"/>
              </a:buClr>
              <a:buSzPts val="1600"/>
              <a:buAutoNum type="arabicPeriod"/>
              <a:defRPr sz="2135">
                <a:solidFill>
                  <a:srgbClr val="445D73"/>
                </a:solidFill>
              </a:defRPr>
            </a:lvl7pPr>
            <a:lvl8pPr marL="3657600" lvl="7" indent="-330200" algn="l">
              <a:lnSpc>
                <a:spcPct val="100000"/>
              </a:lnSpc>
              <a:spcBef>
                <a:spcPts val="0"/>
              </a:spcBef>
              <a:spcAft>
                <a:spcPts val="0"/>
              </a:spcAft>
              <a:buClr>
                <a:srgbClr val="445D73"/>
              </a:buClr>
              <a:buSzPts val="1600"/>
              <a:buAutoNum type="alphaLcPeriod"/>
              <a:defRPr sz="2135">
                <a:solidFill>
                  <a:srgbClr val="445D73"/>
                </a:solidFill>
              </a:defRPr>
            </a:lvl8pPr>
            <a:lvl9pPr marL="4114800" lvl="8" indent="-330200" algn="l">
              <a:lnSpc>
                <a:spcPct val="100000"/>
              </a:lnSpc>
              <a:spcBef>
                <a:spcPts val="0"/>
              </a:spcBef>
              <a:spcAft>
                <a:spcPts val="0"/>
              </a:spcAft>
              <a:buClr>
                <a:srgbClr val="445D73"/>
              </a:buClr>
              <a:buSzPts val="1600"/>
              <a:buAutoNum type="romanLcPeriod"/>
              <a:defRPr sz="2135">
                <a:solidFill>
                  <a:srgbClr val="445D73"/>
                </a:solidFill>
              </a:defRPr>
            </a:lvl9pPr>
          </a:lstStyle>
          <a:p>
            <a:endParaRPr/>
          </a:p>
        </p:txBody>
      </p:sp>
      <p:pic>
        <p:nvPicPr>
          <p:cNvPr id="19" name="Google Shape;19;p10"/>
          <p:cNvPicPr preferRelativeResize="0"/>
          <p:nvPr/>
        </p:nvPicPr>
        <p:blipFill rotWithShape="1">
          <a:blip r:embed="rId2">
            <a:alphaModFix/>
          </a:blip>
          <a:srcRect l="2722" r="2731"/>
          <a:stretch/>
        </p:blipFill>
        <p:spPr>
          <a:xfrm>
            <a:off x="10391189" y="6240464"/>
            <a:ext cx="1306324" cy="308304"/>
          </a:xfrm>
          <a:prstGeom prst="rect">
            <a:avLst/>
          </a:prstGeom>
          <a:noFill/>
          <a:ln>
            <a:noFill/>
          </a:ln>
        </p:spPr>
      </p:pic>
      <p:pic>
        <p:nvPicPr>
          <p:cNvPr id="20" name="Google Shape;20;p10"/>
          <p:cNvPicPr preferRelativeResize="0"/>
          <p:nvPr/>
        </p:nvPicPr>
        <p:blipFill rotWithShape="1">
          <a:blip r:embed="rId3">
            <a:alphaModFix/>
          </a:blip>
          <a:srcRect t="2380" b="2380"/>
          <a:stretch/>
        </p:blipFill>
        <p:spPr>
          <a:xfrm>
            <a:off x="494865" y="399001"/>
            <a:ext cx="801617" cy="763465"/>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2"/>
              </a:buClr>
              <a:buSzPts val="4400"/>
              <a:buFont typeface="Lexend Medium"/>
              <a:buNone/>
              <a:defRPr sz="4400" b="0" i="0" u="none" strike="noStrike" cap="none">
                <a:solidFill>
                  <a:schemeClr val="accent2"/>
                </a:solidFill>
                <a:latin typeface="Lexend Medium"/>
                <a:ea typeface="Lexend Medium"/>
                <a:cs typeface="Lexend Medium"/>
                <a:sym typeface="Lexend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100000"/>
              </a:lnSpc>
              <a:spcBef>
                <a:spcPts val="1000"/>
              </a:spcBef>
              <a:spcAft>
                <a:spcPts val="0"/>
              </a:spcAft>
              <a:buClr>
                <a:srgbClr val="445D73"/>
              </a:buClr>
              <a:buSzPts val="2100"/>
              <a:buFont typeface="Arial"/>
              <a:buChar char="•"/>
              <a:defRPr sz="2100" b="0" i="0" u="none" strike="noStrike" cap="none">
                <a:solidFill>
                  <a:srgbClr val="445D73"/>
                </a:solidFill>
                <a:latin typeface="Calibri"/>
                <a:ea typeface="Calibri"/>
                <a:cs typeface="Calibri"/>
                <a:sym typeface="Calibri"/>
              </a:defRPr>
            </a:lvl1pPr>
            <a:lvl2pPr marL="914400" marR="0" lvl="1" indent="-361950" algn="l" rtl="0">
              <a:lnSpc>
                <a:spcPct val="100000"/>
              </a:lnSpc>
              <a:spcBef>
                <a:spcPts val="500"/>
              </a:spcBef>
              <a:spcAft>
                <a:spcPts val="0"/>
              </a:spcAft>
              <a:buClr>
                <a:srgbClr val="445D73"/>
              </a:buClr>
              <a:buSzPts val="2100"/>
              <a:buFont typeface="Arial"/>
              <a:buChar char="•"/>
              <a:defRPr sz="2100" b="0" i="0" u="none" strike="noStrike" cap="none">
                <a:solidFill>
                  <a:srgbClr val="445D73"/>
                </a:solidFill>
                <a:latin typeface="Calibri"/>
                <a:ea typeface="Calibri"/>
                <a:cs typeface="Calibri"/>
                <a:sym typeface="Calibri"/>
              </a:defRPr>
            </a:lvl2pPr>
            <a:lvl3pPr marL="1371600" marR="0" lvl="2" indent="-361950" algn="l" rtl="0">
              <a:lnSpc>
                <a:spcPct val="100000"/>
              </a:lnSpc>
              <a:spcBef>
                <a:spcPts val="500"/>
              </a:spcBef>
              <a:spcAft>
                <a:spcPts val="0"/>
              </a:spcAft>
              <a:buClr>
                <a:srgbClr val="445D73"/>
              </a:buClr>
              <a:buSzPts val="2100"/>
              <a:buFont typeface="Arial"/>
              <a:buChar char="•"/>
              <a:defRPr sz="2100" b="0" i="0" u="none" strike="noStrike" cap="none">
                <a:solidFill>
                  <a:srgbClr val="445D73"/>
                </a:solidFill>
                <a:latin typeface="Calibri"/>
                <a:ea typeface="Calibri"/>
                <a:cs typeface="Calibri"/>
                <a:sym typeface="Calibri"/>
              </a:defRPr>
            </a:lvl3pPr>
            <a:lvl4pPr marL="1828800" marR="0" lvl="3" indent="-361950" algn="l" rtl="0">
              <a:lnSpc>
                <a:spcPct val="100000"/>
              </a:lnSpc>
              <a:spcBef>
                <a:spcPts val="500"/>
              </a:spcBef>
              <a:spcAft>
                <a:spcPts val="0"/>
              </a:spcAft>
              <a:buClr>
                <a:srgbClr val="445D73"/>
              </a:buClr>
              <a:buSzPts val="2100"/>
              <a:buFont typeface="Arial"/>
              <a:buChar char="•"/>
              <a:defRPr sz="2100" b="0" i="0" u="none" strike="noStrike" cap="none">
                <a:solidFill>
                  <a:srgbClr val="445D73"/>
                </a:solidFill>
                <a:latin typeface="Calibri"/>
                <a:ea typeface="Calibri"/>
                <a:cs typeface="Calibri"/>
                <a:sym typeface="Calibri"/>
              </a:defRPr>
            </a:lvl4pPr>
            <a:lvl5pPr marL="2286000" marR="0" lvl="4" indent="-361950" algn="l" rtl="0">
              <a:lnSpc>
                <a:spcPct val="100000"/>
              </a:lnSpc>
              <a:spcBef>
                <a:spcPts val="500"/>
              </a:spcBef>
              <a:spcAft>
                <a:spcPts val="0"/>
              </a:spcAft>
              <a:buClr>
                <a:srgbClr val="445D73"/>
              </a:buClr>
              <a:buSzPts val="2100"/>
              <a:buFont typeface="Arial"/>
              <a:buChar char="•"/>
              <a:defRPr sz="2100" b="0" i="0" u="none" strike="noStrike" cap="none">
                <a:solidFill>
                  <a:srgbClr val="445D73"/>
                </a:solidFill>
                <a:latin typeface="Calibri"/>
                <a:ea typeface="Calibri"/>
                <a:cs typeface="Calibri"/>
                <a:sym typeface="Calibri"/>
              </a:defRPr>
            </a:lvl5pPr>
            <a:lvl6pPr marL="2743200" marR="0" lvl="5" indent="-361950" algn="l" rtl="0">
              <a:lnSpc>
                <a:spcPct val="100000"/>
              </a:lnSpc>
              <a:spcBef>
                <a:spcPts val="500"/>
              </a:spcBef>
              <a:spcAft>
                <a:spcPts val="0"/>
              </a:spcAft>
              <a:buClr>
                <a:srgbClr val="445D73"/>
              </a:buClr>
              <a:buSzPts val="2100"/>
              <a:buFont typeface="Arial"/>
              <a:buChar char="•"/>
              <a:defRPr sz="2100" b="0" i="0" u="none" strike="noStrike" cap="none">
                <a:solidFill>
                  <a:srgbClr val="445D73"/>
                </a:solidFill>
                <a:latin typeface="Calibri"/>
                <a:ea typeface="Calibri"/>
                <a:cs typeface="Calibri"/>
                <a:sym typeface="Calibri"/>
              </a:defRPr>
            </a:lvl6pPr>
            <a:lvl7pPr marL="3200400" marR="0" lvl="6" indent="-361950" algn="l" rtl="0">
              <a:lnSpc>
                <a:spcPct val="100000"/>
              </a:lnSpc>
              <a:spcBef>
                <a:spcPts val="500"/>
              </a:spcBef>
              <a:spcAft>
                <a:spcPts val="0"/>
              </a:spcAft>
              <a:buClr>
                <a:srgbClr val="445D73"/>
              </a:buClr>
              <a:buSzPts val="2100"/>
              <a:buFont typeface="Arial"/>
              <a:buChar char="•"/>
              <a:defRPr sz="2100" b="0" i="0" u="none" strike="noStrike" cap="none">
                <a:solidFill>
                  <a:srgbClr val="445D73"/>
                </a:solidFill>
                <a:latin typeface="Calibri"/>
                <a:ea typeface="Calibri"/>
                <a:cs typeface="Calibri"/>
                <a:sym typeface="Calibri"/>
              </a:defRPr>
            </a:lvl7pPr>
            <a:lvl8pPr marL="3657600" marR="0" lvl="7" indent="-361950" algn="l" rtl="0">
              <a:lnSpc>
                <a:spcPct val="100000"/>
              </a:lnSpc>
              <a:spcBef>
                <a:spcPts val="500"/>
              </a:spcBef>
              <a:spcAft>
                <a:spcPts val="0"/>
              </a:spcAft>
              <a:buClr>
                <a:srgbClr val="445D73"/>
              </a:buClr>
              <a:buSzPts val="2100"/>
              <a:buFont typeface="Arial"/>
              <a:buChar char="•"/>
              <a:defRPr sz="2100" b="0" i="0" u="none" strike="noStrike" cap="none">
                <a:solidFill>
                  <a:srgbClr val="445D73"/>
                </a:solidFill>
                <a:latin typeface="Calibri"/>
                <a:ea typeface="Calibri"/>
                <a:cs typeface="Calibri"/>
                <a:sym typeface="Calibri"/>
              </a:defRPr>
            </a:lvl8pPr>
            <a:lvl9pPr marL="4114800" marR="0" lvl="8" indent="-361950" algn="l" rtl="0">
              <a:lnSpc>
                <a:spcPct val="100000"/>
              </a:lnSpc>
              <a:spcBef>
                <a:spcPts val="500"/>
              </a:spcBef>
              <a:spcAft>
                <a:spcPts val="0"/>
              </a:spcAft>
              <a:buClr>
                <a:srgbClr val="445D73"/>
              </a:buClr>
              <a:buSzPts val="2100"/>
              <a:buFont typeface="Arial"/>
              <a:buChar char="•"/>
              <a:defRPr sz="2100" b="0" i="0" u="none" strike="noStrike" cap="none">
                <a:solidFill>
                  <a:srgbClr val="445D73"/>
                </a:solidFill>
                <a:latin typeface="Calibri"/>
                <a:ea typeface="Calibri"/>
                <a:cs typeface="Calibri"/>
                <a:sym typeface="Calibri"/>
              </a:defRPr>
            </a:lvl9pPr>
          </a:lstStyle>
          <a:p>
            <a:endParaRPr/>
          </a:p>
        </p:txBody>
      </p:sp>
      <p:sp>
        <p:nvSpPr>
          <p:cNvPr id="12" name="Google Shape;1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t="2380" b="2380"/>
          <a:stretch/>
        </p:blipFill>
        <p:spPr>
          <a:xfrm>
            <a:off x="4953701" y="99480"/>
            <a:ext cx="2701300" cy="2572709"/>
          </a:xfrm>
          <a:prstGeom prst="rect">
            <a:avLst/>
          </a:prstGeom>
          <a:noFill/>
          <a:ln>
            <a:noFill/>
          </a:ln>
        </p:spPr>
      </p:pic>
      <p:sp>
        <p:nvSpPr>
          <p:cNvPr id="89" name="Google Shape;89;p1"/>
          <p:cNvSpPr/>
          <p:nvPr/>
        </p:nvSpPr>
        <p:spPr>
          <a:xfrm>
            <a:off x="5272000" y="4856352"/>
            <a:ext cx="6778400" cy="813200"/>
          </a:xfrm>
          <a:prstGeom prst="rect">
            <a:avLst/>
          </a:prstGeom>
          <a:solidFill>
            <a:srgbClr val="FF9900"/>
          </a:solidFill>
          <a:ln>
            <a:noFill/>
          </a:ln>
        </p:spPr>
        <p:txBody>
          <a:bodyPr spcFirstLastPara="1" wrap="square" lIns="126325" tIns="126325" rIns="126325" bIns="126325" anchor="ctr" anchorCtr="0">
            <a:noAutofit/>
          </a:bodyPr>
          <a:lstStyle/>
          <a:p>
            <a:pPr marL="0" marR="0" lvl="0" indent="0" algn="ctr" rtl="0">
              <a:lnSpc>
                <a:spcPct val="100000"/>
              </a:lnSpc>
              <a:spcBef>
                <a:spcPts val="0"/>
              </a:spcBef>
              <a:spcAft>
                <a:spcPts val="0"/>
              </a:spcAft>
              <a:buClr>
                <a:srgbClr val="000000"/>
              </a:buClr>
              <a:buSzPts val="2135"/>
              <a:buFont typeface="Arial"/>
              <a:buNone/>
            </a:pPr>
            <a:r>
              <a:rPr lang="en-US" sz="2135" b="1" i="0" u="none" strike="noStrike" cap="none">
                <a:solidFill>
                  <a:srgbClr val="FEFEFE"/>
                </a:solidFill>
                <a:latin typeface="Arial"/>
                <a:ea typeface="Arial"/>
                <a:cs typeface="Arial"/>
                <a:sym typeface="Arial"/>
              </a:rPr>
              <a:t>Project no: 2022-1-RO01-KA220-VET-000085029</a:t>
            </a:r>
            <a:endParaRPr sz="2135" b="1" i="0" u="none" strike="noStrike" cap="none">
              <a:solidFill>
                <a:srgbClr val="FF9900"/>
              </a:solidFill>
              <a:latin typeface="Arial"/>
              <a:ea typeface="Arial"/>
              <a:cs typeface="Arial"/>
              <a:sym typeface="Arial"/>
            </a:endParaRPr>
          </a:p>
        </p:txBody>
      </p:sp>
      <p:pic>
        <p:nvPicPr>
          <p:cNvPr id="90" name="Google Shape;90;p1"/>
          <p:cNvPicPr preferRelativeResize="0"/>
          <p:nvPr/>
        </p:nvPicPr>
        <p:blipFill rotWithShape="1">
          <a:blip r:embed="rId4">
            <a:alphaModFix/>
          </a:blip>
          <a:srcRect l="2722" r="2731"/>
          <a:stretch/>
        </p:blipFill>
        <p:spPr>
          <a:xfrm>
            <a:off x="8429000" y="391891"/>
            <a:ext cx="2800080" cy="660845"/>
          </a:xfrm>
          <a:prstGeom prst="rect">
            <a:avLst/>
          </a:prstGeom>
          <a:noFill/>
          <a:ln>
            <a:noFill/>
          </a:ln>
        </p:spPr>
      </p:pic>
      <p:sp>
        <p:nvSpPr>
          <p:cNvPr id="91" name="Google Shape;91;p1"/>
          <p:cNvSpPr txBox="1"/>
          <p:nvPr/>
        </p:nvSpPr>
        <p:spPr>
          <a:xfrm>
            <a:off x="0" y="2712983"/>
            <a:ext cx="12192000" cy="2266000"/>
          </a:xfrm>
          <a:prstGeom prst="rect">
            <a:avLst/>
          </a:prstGeom>
          <a:solidFill>
            <a:srgbClr val="5F7D95"/>
          </a:solidFill>
          <a:ln>
            <a:noFill/>
          </a:ln>
        </p:spPr>
        <p:txBody>
          <a:bodyPr spcFirstLastPara="1" wrap="square" lIns="126325" tIns="126325" rIns="126325" bIns="126325" anchor="ctr" anchorCtr="0">
            <a:noAutofit/>
          </a:bodyPr>
          <a:lstStyle/>
          <a:p>
            <a:pPr marL="0" marR="0" lvl="0" indent="0" algn="ctr" rtl="0">
              <a:lnSpc>
                <a:spcPct val="90000"/>
              </a:lnSpc>
              <a:spcBef>
                <a:spcPts val="0"/>
              </a:spcBef>
              <a:spcAft>
                <a:spcPts val="0"/>
              </a:spcAft>
              <a:buClr>
                <a:srgbClr val="000000"/>
              </a:buClr>
              <a:buSzPts val="7200"/>
              <a:buFont typeface="Arial"/>
              <a:buNone/>
            </a:pPr>
            <a:endParaRPr sz="7200" b="1" i="0" u="none" strike="noStrike" cap="none">
              <a:solidFill>
                <a:srgbClr val="FFFFFF"/>
              </a:solidFill>
              <a:latin typeface="Arial Black"/>
              <a:ea typeface="Arial Black"/>
              <a:cs typeface="Arial Black"/>
              <a:sym typeface="Arial Black"/>
            </a:endParaRPr>
          </a:p>
          <a:p>
            <a:pPr marL="0" marR="0" lvl="0" indent="0" algn="ctr" rtl="0">
              <a:lnSpc>
                <a:spcPct val="90000"/>
              </a:lnSpc>
              <a:spcBef>
                <a:spcPts val="0"/>
              </a:spcBef>
              <a:spcAft>
                <a:spcPts val="0"/>
              </a:spcAft>
              <a:buClr>
                <a:srgbClr val="000000"/>
              </a:buClr>
              <a:buSzPts val="7200"/>
              <a:buFont typeface="Arial"/>
              <a:buNone/>
            </a:pPr>
            <a:r>
              <a:rPr lang="en-US" sz="7200" b="1" i="0" u="none" strike="noStrike" cap="none">
                <a:solidFill>
                  <a:srgbClr val="FFFFFF"/>
                </a:solidFill>
                <a:latin typeface="Arial Black"/>
                <a:ea typeface="Arial Black"/>
                <a:cs typeface="Arial Black"/>
                <a:sym typeface="Arial Black"/>
              </a:rPr>
              <a:t>Teach me to help</a:t>
            </a:r>
            <a:endParaRPr sz="8000" b="1" i="0" u="none" strike="noStrike" cap="none">
              <a:solidFill>
                <a:srgbClr val="FFFFFF"/>
              </a:solidFill>
              <a:latin typeface="Lexend"/>
              <a:ea typeface="Lexend"/>
              <a:cs typeface="Lexend"/>
              <a:sym typeface="Lexend"/>
            </a:endParaRPr>
          </a:p>
          <a:p>
            <a:pPr marL="0" marR="0" lvl="0" indent="0" algn="ctr" rtl="0">
              <a:lnSpc>
                <a:spcPct val="115000"/>
              </a:lnSpc>
              <a:spcBef>
                <a:spcPts val="0"/>
              </a:spcBef>
              <a:spcAft>
                <a:spcPts val="0"/>
              </a:spcAft>
              <a:buNone/>
            </a:pPr>
            <a:r>
              <a:rPr lang="en-US" sz="2800" b="1" i="0" u="none" strike="noStrike" cap="none">
                <a:solidFill>
                  <a:schemeClr val="lt1"/>
                </a:solidFill>
                <a:latin typeface="Calibri"/>
                <a:ea typeface="Calibri"/>
                <a:cs typeface="Calibri"/>
                <a:sym typeface="Calibri"/>
              </a:rPr>
              <a:t>       Course Effective communication in the online environment,</a:t>
            </a:r>
            <a:endParaRPr sz="2800" b="1" i="0" u="none" strike="noStrike" cap="none">
              <a:solidFill>
                <a:schemeClr val="lt1"/>
              </a:solidFill>
              <a:latin typeface="Calibri"/>
              <a:ea typeface="Calibri"/>
              <a:cs typeface="Calibri"/>
              <a:sym typeface="Calibri"/>
            </a:endParaRPr>
          </a:p>
          <a:p>
            <a:pPr marL="0" marR="0" lvl="0" indent="0" algn="ctr" rtl="0">
              <a:lnSpc>
                <a:spcPct val="115000"/>
              </a:lnSpc>
              <a:spcBef>
                <a:spcPts val="800"/>
              </a:spcBef>
              <a:spcAft>
                <a:spcPts val="0"/>
              </a:spcAft>
              <a:buNone/>
            </a:pPr>
            <a:r>
              <a:rPr lang="en-US" sz="2800" b="1" i="0" u="none" strike="noStrike" cap="none">
                <a:solidFill>
                  <a:schemeClr val="lt1"/>
                </a:solidFill>
                <a:latin typeface="Calibri"/>
                <a:ea typeface="Calibri"/>
                <a:cs typeface="Calibri"/>
                <a:sym typeface="Calibri"/>
              </a:rPr>
              <a:t> adapted to the characteristics of people with disabilities</a:t>
            </a:r>
            <a:r>
              <a:rPr lang="en-US" sz="2800" b="1" i="0" u="none" strike="noStrike" cap="none">
                <a:solidFill>
                  <a:srgbClr val="000000"/>
                </a:solidFill>
                <a:latin typeface="Times New Roman"/>
                <a:ea typeface="Times New Roman"/>
                <a:cs typeface="Times New Roman"/>
                <a:sym typeface="Times New Roman"/>
              </a:rPr>
              <a:t> </a:t>
            </a:r>
            <a:endParaRPr sz="2800" b="0" i="0" u="none" strike="noStrike" cap="none">
              <a:solidFill>
                <a:srgbClr val="000000"/>
              </a:solidFill>
              <a:latin typeface="Arial"/>
              <a:ea typeface="Arial"/>
              <a:cs typeface="Arial"/>
              <a:sym typeface="Arial"/>
            </a:endParaRPr>
          </a:p>
          <a:p>
            <a:pPr marL="0" marR="0" lvl="0" indent="0" algn="ctr" rtl="0">
              <a:lnSpc>
                <a:spcPct val="90000"/>
              </a:lnSpc>
              <a:spcBef>
                <a:spcPts val="800"/>
              </a:spcBef>
              <a:spcAft>
                <a:spcPts val="0"/>
              </a:spcAft>
              <a:buClr>
                <a:srgbClr val="000000"/>
              </a:buClr>
              <a:buSzPts val="3200"/>
              <a:buFont typeface="Arial"/>
              <a:buNone/>
            </a:pPr>
            <a:br>
              <a:rPr lang="en-US" sz="3200" b="1" i="0" u="none" strike="noStrike" cap="none">
                <a:solidFill>
                  <a:schemeClr val="lt1"/>
                </a:solidFill>
                <a:latin typeface="Calibri"/>
                <a:ea typeface="Calibri"/>
                <a:cs typeface="Calibri"/>
                <a:sym typeface="Calibri"/>
              </a:rPr>
            </a:br>
            <a:endParaRPr sz="3200" b="1" i="0" u="none" strike="noStrike" cap="none">
              <a:solidFill>
                <a:schemeClr val="lt1"/>
              </a:solidFill>
              <a:latin typeface="Lexend"/>
              <a:ea typeface="Lexend"/>
              <a:cs typeface="Lexend"/>
              <a:sym typeface="Lexend"/>
            </a:endParaRPr>
          </a:p>
        </p:txBody>
      </p:sp>
      <p:grpSp>
        <p:nvGrpSpPr>
          <p:cNvPr id="92" name="Google Shape;92;p1"/>
          <p:cNvGrpSpPr/>
          <p:nvPr/>
        </p:nvGrpSpPr>
        <p:grpSpPr>
          <a:xfrm>
            <a:off x="1211433" y="5675595"/>
            <a:ext cx="9769459" cy="1128768"/>
            <a:chOff x="498500" y="4137629"/>
            <a:chExt cx="8147326" cy="941346"/>
          </a:xfrm>
        </p:grpSpPr>
        <p:grpSp>
          <p:nvGrpSpPr>
            <p:cNvPr id="93" name="Google Shape;93;p1"/>
            <p:cNvGrpSpPr/>
            <p:nvPr/>
          </p:nvGrpSpPr>
          <p:grpSpPr>
            <a:xfrm>
              <a:off x="498500" y="4226550"/>
              <a:ext cx="4777159" cy="852425"/>
              <a:chOff x="498500" y="4226550"/>
              <a:chExt cx="4777159" cy="852425"/>
            </a:xfrm>
          </p:grpSpPr>
          <p:grpSp>
            <p:nvGrpSpPr>
              <p:cNvPr id="94" name="Google Shape;94;p1"/>
              <p:cNvGrpSpPr/>
              <p:nvPr/>
            </p:nvGrpSpPr>
            <p:grpSpPr>
              <a:xfrm>
                <a:off x="498500" y="4226550"/>
                <a:ext cx="2782903" cy="852425"/>
                <a:chOff x="661431" y="5761985"/>
                <a:chExt cx="4102762" cy="1256708"/>
              </a:xfrm>
            </p:grpSpPr>
            <p:pic>
              <p:nvPicPr>
                <p:cNvPr id="95" name="Google Shape;95;p1"/>
                <p:cNvPicPr preferRelativeResize="0"/>
                <p:nvPr/>
              </p:nvPicPr>
              <p:blipFill rotWithShape="1">
                <a:blip r:embed="rId5">
                  <a:alphaModFix/>
                </a:blip>
                <a:srcRect/>
                <a:stretch/>
              </p:blipFill>
              <p:spPr>
                <a:xfrm>
                  <a:off x="3392779" y="5768268"/>
                  <a:ext cx="1371414" cy="1072165"/>
                </a:xfrm>
                <a:prstGeom prst="rect">
                  <a:avLst/>
                </a:prstGeom>
                <a:noFill/>
                <a:ln>
                  <a:noFill/>
                </a:ln>
              </p:spPr>
            </p:pic>
            <p:pic>
              <p:nvPicPr>
                <p:cNvPr id="96" name="Google Shape;96;p1"/>
                <p:cNvPicPr preferRelativeResize="0"/>
                <p:nvPr/>
              </p:nvPicPr>
              <p:blipFill rotWithShape="1">
                <a:blip r:embed="rId6">
                  <a:alphaModFix/>
                </a:blip>
                <a:srcRect/>
                <a:stretch/>
              </p:blipFill>
              <p:spPr>
                <a:xfrm>
                  <a:off x="661431" y="5761985"/>
                  <a:ext cx="1584550" cy="1256708"/>
                </a:xfrm>
                <a:prstGeom prst="rect">
                  <a:avLst/>
                </a:prstGeom>
                <a:noFill/>
                <a:ln>
                  <a:noFill/>
                </a:ln>
              </p:spPr>
            </p:pic>
          </p:grpSp>
          <p:pic>
            <p:nvPicPr>
              <p:cNvPr id="97" name="Google Shape;97;p1" descr="Logo Oriensys"/>
              <p:cNvPicPr preferRelativeResize="0"/>
              <p:nvPr/>
            </p:nvPicPr>
            <p:blipFill rotWithShape="1">
              <a:blip r:embed="rId7">
                <a:alphaModFix/>
              </a:blip>
              <a:srcRect/>
              <a:stretch/>
            </p:blipFill>
            <p:spPr>
              <a:xfrm>
                <a:off x="4249916" y="4297788"/>
                <a:ext cx="1025743" cy="621025"/>
              </a:xfrm>
              <a:prstGeom prst="rect">
                <a:avLst/>
              </a:prstGeom>
              <a:noFill/>
              <a:ln>
                <a:noFill/>
              </a:ln>
            </p:spPr>
          </p:pic>
        </p:grpSp>
        <p:pic>
          <p:nvPicPr>
            <p:cNvPr id="98" name="Google Shape;98;p1"/>
            <p:cNvPicPr preferRelativeResize="0"/>
            <p:nvPr/>
          </p:nvPicPr>
          <p:blipFill rotWithShape="1">
            <a:blip r:embed="rId8">
              <a:alphaModFix/>
            </a:blip>
            <a:srcRect/>
            <a:stretch/>
          </p:blipFill>
          <p:spPr>
            <a:xfrm>
              <a:off x="7927676" y="4244682"/>
              <a:ext cx="718150" cy="727244"/>
            </a:xfrm>
            <a:prstGeom prst="rect">
              <a:avLst/>
            </a:prstGeom>
            <a:noFill/>
            <a:ln>
              <a:noFill/>
            </a:ln>
          </p:spPr>
        </p:pic>
        <p:pic>
          <p:nvPicPr>
            <p:cNvPr id="99" name="Google Shape;99;p1"/>
            <p:cNvPicPr preferRelativeResize="0"/>
            <p:nvPr/>
          </p:nvPicPr>
          <p:blipFill rotWithShape="1">
            <a:blip r:embed="rId9">
              <a:alphaModFix/>
            </a:blip>
            <a:srcRect t="-7329" b="7328"/>
            <a:stretch/>
          </p:blipFill>
          <p:spPr>
            <a:xfrm>
              <a:off x="6147275" y="4137629"/>
              <a:ext cx="718150" cy="913596"/>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
          <p:cNvSpPr txBox="1">
            <a:spLocks noGrp="1"/>
          </p:cNvSpPr>
          <p:nvPr>
            <p:ph type="body" idx="1"/>
          </p:nvPr>
        </p:nvSpPr>
        <p:spPr>
          <a:xfrm>
            <a:off x="960120" y="1536700"/>
            <a:ext cx="10271760" cy="4478020"/>
          </a:xfrm>
          <a:prstGeom prst="rect">
            <a:avLst/>
          </a:prstGeom>
          <a:noFill/>
          <a:ln>
            <a:noFill/>
          </a:ln>
        </p:spPr>
        <p:txBody>
          <a:bodyPr spcFirstLastPara="1" wrap="square" lIns="126325" tIns="126325" rIns="126325" bIns="126325" anchor="t" anchorCtr="0">
            <a:noAutofit/>
          </a:bodyPr>
          <a:lstStyle/>
          <a:p>
            <a:pPr marL="95250" lvl="0" indent="0">
              <a:lnSpc>
                <a:spcPct val="115000"/>
              </a:lnSpc>
              <a:buNone/>
            </a:pPr>
            <a:r>
              <a:rPr lang="el-GR" sz="2000" dirty="0">
                <a:solidFill>
                  <a:srgbClr val="000000"/>
                </a:solidFill>
              </a:rPr>
              <a:t>Καλώς ήλθατε στο μάθημα που είναι αφιερωμένο στην αύξηση των αποτελεσματικών δεξιοτήτων επικοινωνίας στο ψηφιακό περιβάλλον για κοινωνικούς λειτουργούς που εργάζονται με άτομα με αναπηρίες. Η αποτελεσματική επικοινωνία είναι απαραίτητη για μια ποιοτική εκπαιδευτική διαδικασία, ειδικά όταν πρόκειται για διαδικτυακή διδασκαλία. Ο τρόπος με τον οποίο οι κοινωνικοί λειτουργοί αλληλεπιδρούν και μεταφέρουν πληροφορίες μπορεί να κάνει σημαντική διαφορά στην ένταξη και ένταξη των ατόμων με αναπηρία</a:t>
            </a:r>
            <a:r>
              <a:rPr lang="en-US" sz="2000" dirty="0">
                <a:solidFill>
                  <a:srgbClr val="000000"/>
                </a:solidFill>
                <a:latin typeface="Calibri"/>
                <a:ea typeface="Calibri"/>
                <a:cs typeface="Calibri"/>
                <a:sym typeface="Calibri"/>
              </a:rPr>
              <a:t>.</a:t>
            </a:r>
            <a:endParaRPr sz="2000" dirty="0">
              <a:solidFill>
                <a:srgbClr val="000000"/>
              </a:solidFill>
              <a:latin typeface="Calibri"/>
              <a:ea typeface="Calibri"/>
              <a:cs typeface="Calibri"/>
              <a:sym typeface="Calibri"/>
            </a:endParaRPr>
          </a:p>
          <a:p>
            <a:pPr marL="95250" lvl="0" indent="0">
              <a:lnSpc>
                <a:spcPct val="115000"/>
              </a:lnSpc>
              <a:spcBef>
                <a:spcPts val="800"/>
              </a:spcBef>
              <a:spcAft>
                <a:spcPts val="800"/>
              </a:spcAft>
              <a:buNone/>
            </a:pPr>
            <a:r>
              <a:rPr lang="el-GR" sz="2000" dirty="0">
                <a:solidFill>
                  <a:srgbClr val="000000"/>
                </a:solidFill>
              </a:rPr>
              <a:t>Αυτό το μάθημα είναι δομημένο για να σας παρέχει τις γνώσεις και τις δεξιότητες για να επικοινωνείτε αποτελεσματικά και προσαρμοστικά στο διαδικτυακό περιβάλλον, λαμβάνοντας υπόψη την ποικιλομορφία των αναγκών των ατόμων με αναπηρίες. Θα διερευνήσουμε θεμελιώδεις έννοιες επικοινωνίας, τεχνικές για τη δημιουργία και παρουσίαση περιεχομένου και τη σημασία της δυναμικής συμπεριφοράς στις διαδικτυακές αλληλεπιδράσεις</a:t>
            </a:r>
            <a:r>
              <a:rPr lang="en-US" sz="2000" dirty="0">
                <a:solidFill>
                  <a:srgbClr val="000000"/>
                </a:solidFill>
                <a:latin typeface="Calibri"/>
                <a:ea typeface="Calibri"/>
                <a:cs typeface="Calibri"/>
                <a:sym typeface="Calibri"/>
              </a:rPr>
              <a:t>.</a:t>
            </a:r>
            <a:endParaRPr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body" idx="1"/>
          </p:nvPr>
        </p:nvSpPr>
        <p:spPr>
          <a:xfrm>
            <a:off x="667385" y="2907665"/>
            <a:ext cx="10517505" cy="3435985"/>
          </a:xfrm>
          <a:prstGeom prst="rect">
            <a:avLst/>
          </a:prstGeom>
          <a:noFill/>
          <a:ln>
            <a:noFill/>
          </a:ln>
        </p:spPr>
        <p:txBody>
          <a:bodyPr spcFirstLastPara="1" wrap="square" lIns="126325" tIns="126325" rIns="126325" bIns="126325" anchor="t" anchorCtr="0">
            <a:noAutofit/>
          </a:bodyPr>
          <a:lstStyle/>
          <a:p>
            <a:pPr marL="95250" lvl="0" indent="0">
              <a:lnSpc>
                <a:spcPct val="115000"/>
              </a:lnSpc>
              <a:buNone/>
            </a:pPr>
            <a:r>
              <a:rPr lang="el-GR" sz="2400" b="1" dirty="0">
                <a:solidFill>
                  <a:srgbClr val="000000"/>
                </a:solidFill>
              </a:rPr>
              <a:t>Στόχος του μαθήματος</a:t>
            </a:r>
            <a:endParaRPr sz="2000" dirty="0">
              <a:solidFill>
                <a:srgbClr val="000000"/>
              </a:solidFill>
              <a:latin typeface="Calibri"/>
              <a:ea typeface="Calibri"/>
              <a:cs typeface="Calibri"/>
              <a:sym typeface="Calibri"/>
            </a:endParaRPr>
          </a:p>
          <a:p>
            <a:pPr marL="95250" lvl="0" indent="0">
              <a:lnSpc>
                <a:spcPct val="115000"/>
              </a:lnSpc>
              <a:spcBef>
                <a:spcPts val="800"/>
              </a:spcBef>
              <a:spcAft>
                <a:spcPts val="800"/>
              </a:spcAft>
              <a:buNone/>
            </a:pPr>
            <a:r>
              <a:rPr lang="el-GR" sz="2000" dirty="0">
                <a:solidFill>
                  <a:srgbClr val="000000"/>
                </a:solidFill>
              </a:rPr>
              <a:t>Ο ειδικός στόχος αυτού του μαθήματος είναι να σας βοηθήσει να αναπτύξετε δεξιότητες επικοινωνίας στο διαδίκτυο που είναι ευέλικτες και προσαρμοσμένες στα χαρακτηριστικά των ατόμων με αναπηρίες. Χρησιμοποιώντας αποτελεσματική επικοινωνία, θα είστε σε θέση να διευκολύνετε την εκπαιδευτική διαδικασία και να προωθήσετε την ένταξη και την ένταξη των συμμετεχόντων στο μάθημά σας</a:t>
            </a:r>
            <a:r>
              <a:rPr lang="en-US" sz="2000" dirty="0">
                <a:solidFill>
                  <a:srgbClr val="000000"/>
                </a:solidFill>
                <a:latin typeface="Calibri"/>
                <a:ea typeface="Calibri"/>
                <a:cs typeface="Calibri"/>
                <a:sym typeface="Calibri"/>
              </a:rPr>
              <a:t>.</a:t>
            </a:r>
            <a:endParaRPr sz="2000" dirty="0"/>
          </a:p>
        </p:txBody>
      </p:sp>
      <p:sp>
        <p:nvSpPr>
          <p:cNvPr id="110" name="Google Shape;110;p3"/>
          <p:cNvSpPr/>
          <p:nvPr/>
        </p:nvSpPr>
        <p:spPr>
          <a:xfrm>
            <a:off x="5940425" y="390525"/>
            <a:ext cx="5378450" cy="3038475"/>
          </a:xfrm>
          <a:prstGeom prst="wedgeRoundRectCallout">
            <a:avLst>
              <a:gd name="adj1" fmla="val -20833"/>
              <a:gd name="adj2" fmla="val 62500"/>
              <a:gd name="adj3" fmla="val 0"/>
            </a:avLst>
          </a:prstGeom>
          <a:blipFill rotWithShape="1">
            <a:blip r:embed="rId3">
              <a:alphaModFix/>
            </a:blip>
            <a:stretch>
              <a:fillRect/>
            </a:stretch>
          </a:blipFill>
          <a:ln w="25400" cap="flat"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
          <p:cNvSpPr txBox="1">
            <a:spLocks noGrp="1"/>
          </p:cNvSpPr>
          <p:nvPr>
            <p:ph type="body" idx="1"/>
          </p:nvPr>
        </p:nvSpPr>
        <p:spPr>
          <a:xfrm>
            <a:off x="1502410" y="595630"/>
            <a:ext cx="10157460" cy="5786755"/>
          </a:xfrm>
          <a:prstGeom prst="rect">
            <a:avLst/>
          </a:prstGeom>
          <a:noFill/>
          <a:ln>
            <a:noFill/>
          </a:ln>
        </p:spPr>
        <p:txBody>
          <a:bodyPr spcFirstLastPara="1" wrap="square" lIns="94750" tIns="94750" rIns="94750" bIns="94750" anchor="t" anchorCtr="0">
            <a:noAutofit/>
          </a:bodyPr>
          <a:lstStyle/>
          <a:p>
            <a:pPr marL="95250" lvl="0" indent="0">
              <a:lnSpc>
                <a:spcPct val="115000"/>
              </a:lnSpc>
              <a:buNone/>
            </a:pPr>
            <a:r>
              <a:rPr lang="el-GR" sz="2000" dirty="0">
                <a:solidFill>
                  <a:srgbClr val="000000"/>
                </a:solidFill>
              </a:rPr>
              <a:t>Το μάθημα περιλαμβάνει πέντε μαθήματα</a:t>
            </a:r>
            <a:r>
              <a:rPr lang="en-US" sz="2000" dirty="0">
                <a:solidFill>
                  <a:srgbClr val="000000"/>
                </a:solidFill>
                <a:latin typeface="Calibri"/>
                <a:ea typeface="Calibri"/>
                <a:cs typeface="Calibri"/>
                <a:sym typeface="Calibri"/>
              </a:rPr>
              <a:t>:</a:t>
            </a:r>
            <a:endParaRPr sz="2000" dirty="0">
              <a:solidFill>
                <a:srgbClr val="000000"/>
              </a:solidFill>
              <a:latin typeface="Calibri"/>
              <a:ea typeface="Calibri"/>
              <a:cs typeface="Calibri"/>
              <a:sym typeface="Calibri"/>
            </a:endParaRPr>
          </a:p>
          <a:p>
            <a:pPr marL="95250" lvl="0" indent="0">
              <a:lnSpc>
                <a:spcPct val="115000"/>
              </a:lnSpc>
              <a:spcBef>
                <a:spcPts val="800"/>
              </a:spcBef>
              <a:buNone/>
            </a:pPr>
            <a:r>
              <a:rPr lang="el-GR" sz="2000" b="1" dirty="0">
                <a:solidFill>
                  <a:srgbClr val="000000"/>
                </a:solidFill>
              </a:rPr>
              <a:t>Μάθημα 1 - Ορισμός εννοιών, μορφών, τύπων επικοινωνίας</a:t>
            </a:r>
            <a:r>
              <a:rPr lang="en-US" sz="2000" b="1" dirty="0">
                <a:solidFill>
                  <a:srgbClr val="000000"/>
                </a:solidFill>
                <a:latin typeface="Calibri"/>
                <a:ea typeface="Calibri"/>
                <a:cs typeface="Calibri"/>
                <a:sym typeface="Calibri"/>
              </a:rPr>
              <a:t> </a:t>
            </a:r>
            <a:r>
              <a:rPr lang="el-GR" sz="2000" dirty="0">
                <a:solidFill>
                  <a:srgbClr val="000000"/>
                </a:solidFill>
              </a:rPr>
              <a:t>Αυτό το μάθημα θα εισαγάγει τις βασικές έννοιες της επικοινωνίας, διερευνώντας τις διαφορετικές μορφές και τύπους επικοινωνίας</a:t>
            </a:r>
            <a:r>
              <a:rPr lang="en-US" sz="2000" dirty="0">
                <a:solidFill>
                  <a:srgbClr val="000000"/>
                </a:solidFill>
                <a:latin typeface="Calibri"/>
                <a:ea typeface="Calibri"/>
                <a:cs typeface="Calibri"/>
                <a:sym typeface="Calibri"/>
              </a:rPr>
              <a:t>.</a:t>
            </a:r>
            <a:endParaRPr sz="2000" dirty="0">
              <a:solidFill>
                <a:srgbClr val="000000"/>
              </a:solidFill>
              <a:latin typeface="Calibri"/>
              <a:ea typeface="Calibri"/>
              <a:cs typeface="Calibri"/>
              <a:sym typeface="Calibri"/>
            </a:endParaRPr>
          </a:p>
          <a:p>
            <a:pPr marL="95250" lvl="0" indent="0">
              <a:lnSpc>
                <a:spcPct val="115000"/>
              </a:lnSpc>
              <a:spcBef>
                <a:spcPts val="800"/>
              </a:spcBef>
              <a:buNone/>
            </a:pPr>
            <a:r>
              <a:rPr lang="el-GR" sz="2000" b="1" dirty="0">
                <a:solidFill>
                  <a:srgbClr val="000000"/>
                </a:solidFill>
              </a:rPr>
              <a:t>Μάθημα 2 - Ετυμολογία της επικοινωνίας, ο εννοιολογικός ορισμός ενός συνδέσμου της ανθρώπινης αλληλεπίδρασης</a:t>
            </a:r>
            <a:r>
              <a:rPr lang="en-US" sz="2000" b="1" dirty="0">
                <a:solidFill>
                  <a:srgbClr val="000000"/>
                </a:solidFill>
                <a:latin typeface="Calibri"/>
                <a:ea typeface="Calibri"/>
                <a:cs typeface="Calibri"/>
                <a:sym typeface="Calibri"/>
              </a:rPr>
              <a:t> </a:t>
            </a:r>
            <a:endParaRPr sz="2000" b="1" dirty="0">
              <a:solidFill>
                <a:srgbClr val="000000"/>
              </a:solidFill>
              <a:latin typeface="Calibri"/>
              <a:ea typeface="Calibri"/>
              <a:cs typeface="Calibri"/>
              <a:sym typeface="Calibri"/>
            </a:endParaRPr>
          </a:p>
          <a:p>
            <a:pPr marL="95250" lvl="0" indent="0">
              <a:lnSpc>
                <a:spcPct val="115000"/>
              </a:lnSpc>
              <a:spcBef>
                <a:spcPts val="800"/>
              </a:spcBef>
              <a:buNone/>
            </a:pPr>
            <a:r>
              <a:rPr lang="el-GR" sz="2000" dirty="0">
                <a:solidFill>
                  <a:srgbClr val="000000"/>
                </a:solidFill>
              </a:rPr>
              <a:t>Θα αναλύσουμε την προέλευση του όρου «επικοινωνία» και θα συζητήσουμε τη σημασία των συνδέσμων της ανθρώπινης αλληλεπίδρασης στο πλαίσιο της διαδικτυακής εκπαίδευσης</a:t>
            </a:r>
            <a:r>
              <a:rPr lang="en-US" sz="2000" dirty="0">
                <a:solidFill>
                  <a:srgbClr val="000000"/>
                </a:solidFill>
                <a:latin typeface="Calibri"/>
                <a:ea typeface="Calibri"/>
                <a:cs typeface="Calibri"/>
                <a:sym typeface="Calibri"/>
              </a:rPr>
              <a:t>.</a:t>
            </a:r>
            <a:endParaRPr sz="2000" dirty="0">
              <a:solidFill>
                <a:srgbClr val="000000"/>
              </a:solidFill>
              <a:latin typeface="Calibri"/>
              <a:ea typeface="Calibri"/>
              <a:cs typeface="Calibri"/>
              <a:sym typeface="Calibri"/>
            </a:endParaRPr>
          </a:p>
          <a:p>
            <a:pPr marL="95250" lvl="0" indent="0">
              <a:lnSpc>
                <a:spcPct val="115000"/>
              </a:lnSpc>
              <a:spcBef>
                <a:spcPts val="800"/>
              </a:spcBef>
              <a:buNone/>
            </a:pPr>
            <a:r>
              <a:rPr lang="el-GR" sz="2000" b="1" dirty="0">
                <a:solidFill>
                  <a:srgbClr val="000000"/>
                </a:solidFill>
              </a:rPr>
              <a:t>Μάθημα 3 - Τεχνικές Λεκτικής Επικοινωνίας και Διαδικτυακού Περιεχομένου - Δημιουργία Περιεχομένου</a:t>
            </a:r>
            <a:r>
              <a:rPr lang="en-US" sz="2000" b="1" dirty="0">
                <a:solidFill>
                  <a:srgbClr val="000000"/>
                </a:solidFill>
                <a:latin typeface="Calibri"/>
                <a:ea typeface="Calibri"/>
                <a:cs typeface="Calibri"/>
                <a:sym typeface="Calibri"/>
              </a:rPr>
              <a:t> </a:t>
            </a:r>
            <a:endParaRPr sz="2000" b="1" dirty="0">
              <a:solidFill>
                <a:srgbClr val="000000"/>
              </a:solidFill>
              <a:latin typeface="Calibri"/>
              <a:ea typeface="Calibri"/>
              <a:cs typeface="Calibri"/>
              <a:sym typeface="Calibri"/>
            </a:endParaRPr>
          </a:p>
          <a:p>
            <a:pPr marL="95250" lvl="0" indent="0">
              <a:lnSpc>
                <a:spcPct val="115000"/>
              </a:lnSpc>
              <a:spcBef>
                <a:spcPts val="800"/>
              </a:spcBef>
              <a:spcAft>
                <a:spcPts val="800"/>
              </a:spcAft>
              <a:buNone/>
            </a:pPr>
            <a:r>
              <a:rPr lang="el-GR" sz="2000" dirty="0">
                <a:solidFill>
                  <a:srgbClr val="000000"/>
                </a:solidFill>
              </a:rPr>
              <a:t>Αυτό το μάθημα επικεντρώνεται στην αποτελεσματική λεκτική επικοινωνία και τις τεχνικές δημιουργίας περιεχομένου για το διαδικτυακό περιβάλλον</a:t>
            </a:r>
            <a:r>
              <a:rPr lang="en-US" sz="2000" dirty="0">
                <a:solidFill>
                  <a:srgbClr val="000000"/>
                </a:solidFill>
                <a:latin typeface="Calibri"/>
                <a:ea typeface="Calibri"/>
                <a:cs typeface="Calibri"/>
                <a:sym typeface="Calibri"/>
              </a:rPr>
              <a:t>.</a:t>
            </a:r>
            <a:endParaRPr sz="2000" dirty="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p:nvPr/>
        </p:nvSpPr>
        <p:spPr>
          <a:xfrm>
            <a:off x="1505751" y="2000974"/>
            <a:ext cx="10116900" cy="3495585"/>
          </a:xfrm>
          <a:prstGeom prst="rect">
            <a:avLst/>
          </a:prstGeom>
          <a:noFill/>
          <a:ln>
            <a:noFill/>
          </a:ln>
        </p:spPr>
        <p:txBody>
          <a:bodyPr spcFirstLastPara="1" wrap="square" lIns="91425" tIns="45700" rIns="91425" bIns="45700" anchor="t" anchorCtr="0">
            <a:noAutofit/>
          </a:bodyPr>
          <a:lstStyle/>
          <a:p>
            <a:pPr lvl="0">
              <a:lnSpc>
                <a:spcPct val="115000"/>
              </a:lnSpc>
            </a:pPr>
            <a:r>
              <a:rPr lang="el-GR" sz="2000" b="1" dirty="0">
                <a:latin typeface="Calibri"/>
                <a:ea typeface="Calibri"/>
                <a:cs typeface="Calibri"/>
                <a:sym typeface="Calibri"/>
              </a:rPr>
              <a:t>Μάθημα 4 - Τεχνικές Λεκτικής Επικοινωνίας Online - η σημασία των λέξεων και πώς μπορούν να επηρεάσουν την αντίληψη</a:t>
            </a:r>
            <a:r>
              <a:rPr lang="en-US" sz="2000" b="1" i="0" u="none" strike="noStrike" cap="none" dirty="0">
                <a:solidFill>
                  <a:srgbClr val="000000"/>
                </a:solidFill>
                <a:latin typeface="Calibri"/>
                <a:ea typeface="Calibri"/>
                <a:cs typeface="Calibri"/>
                <a:sym typeface="Calibri"/>
              </a:rPr>
              <a:t> </a:t>
            </a:r>
            <a:endParaRPr sz="2000" b="1" i="0" u="none" strike="noStrike" cap="none" dirty="0">
              <a:solidFill>
                <a:srgbClr val="000000"/>
              </a:solidFill>
              <a:latin typeface="Calibri"/>
              <a:ea typeface="Calibri"/>
              <a:cs typeface="Calibri"/>
              <a:sym typeface="Calibri"/>
            </a:endParaRPr>
          </a:p>
          <a:p>
            <a:pPr lvl="0">
              <a:lnSpc>
                <a:spcPct val="115000"/>
              </a:lnSpc>
              <a:spcBef>
                <a:spcPts val="800"/>
              </a:spcBef>
            </a:pPr>
            <a:r>
              <a:rPr lang="el-GR" sz="2000" dirty="0">
                <a:latin typeface="Calibri"/>
                <a:ea typeface="Calibri"/>
                <a:cs typeface="Calibri"/>
                <a:sym typeface="Calibri"/>
              </a:rPr>
              <a:t>Διερευνούμε τη σημασία της επιλογής λέξεων και πώς μπορεί να επηρεάσει την αντίληψη και την κατανόηση των μηνυμάτων</a:t>
            </a:r>
            <a:r>
              <a:rPr lang="en-US" sz="2000" b="0" i="0" u="none" strike="noStrike" cap="none" dirty="0">
                <a:solidFill>
                  <a:srgbClr val="000000"/>
                </a:solidFill>
                <a:latin typeface="Calibri"/>
                <a:ea typeface="Calibri"/>
                <a:cs typeface="Calibri"/>
                <a:sym typeface="Calibri"/>
              </a:rPr>
              <a:t>.</a:t>
            </a:r>
            <a:endParaRPr sz="2000" b="0" i="0" u="none" strike="noStrike" cap="none" dirty="0">
              <a:solidFill>
                <a:srgbClr val="000000"/>
              </a:solidFill>
              <a:latin typeface="Calibri"/>
              <a:ea typeface="Calibri"/>
              <a:cs typeface="Calibri"/>
              <a:sym typeface="Calibri"/>
            </a:endParaRPr>
          </a:p>
          <a:p>
            <a:pPr lvl="0">
              <a:lnSpc>
                <a:spcPct val="115000"/>
              </a:lnSpc>
              <a:spcBef>
                <a:spcPts val="800"/>
              </a:spcBef>
            </a:pPr>
            <a:r>
              <a:rPr lang="el-GR" sz="2000" b="1" dirty="0">
                <a:latin typeface="Calibri"/>
                <a:ea typeface="Calibri"/>
                <a:cs typeface="Calibri"/>
                <a:sym typeface="Calibri"/>
              </a:rPr>
              <a:t>Μάθημα 5 - Δυναμική συμπεριφορά στην ηλεκτρονική επικοινωνία - πρότυπα συμπεριφοράς</a:t>
            </a:r>
            <a:r>
              <a:rPr lang="en-US" sz="2000" b="1" i="0" u="none" strike="noStrike" cap="none" dirty="0">
                <a:solidFill>
                  <a:srgbClr val="000000"/>
                </a:solidFill>
                <a:latin typeface="Calibri"/>
                <a:ea typeface="Calibri"/>
                <a:cs typeface="Calibri"/>
                <a:sym typeface="Calibri"/>
              </a:rPr>
              <a:t> </a:t>
            </a:r>
            <a:endParaRPr sz="2000" b="1" i="0" u="none" strike="noStrike" cap="none" dirty="0">
              <a:solidFill>
                <a:srgbClr val="000000"/>
              </a:solidFill>
              <a:latin typeface="Calibri"/>
              <a:ea typeface="Calibri"/>
              <a:cs typeface="Calibri"/>
              <a:sym typeface="Calibri"/>
            </a:endParaRPr>
          </a:p>
          <a:p>
            <a:pPr lvl="0">
              <a:lnSpc>
                <a:spcPct val="115000"/>
              </a:lnSpc>
              <a:spcBef>
                <a:spcPts val="800"/>
              </a:spcBef>
            </a:pPr>
            <a:r>
              <a:rPr lang="el-GR" sz="2000" dirty="0">
                <a:latin typeface="Calibri"/>
                <a:ea typeface="Calibri"/>
                <a:cs typeface="Calibri"/>
                <a:sym typeface="Calibri"/>
              </a:rPr>
              <a:t>Αυτό το μάθημα θα ασχοληθεί με τη δυναμική συμπεριφορά και θα παρουσιάσει πρότυπα συμπεριφοράς που μπορούν να βελτιώσουν τις διαδικτυακές αλληλεπιδράσεις</a:t>
            </a:r>
            <a:r>
              <a:rPr lang="en-US" sz="2000" b="0" i="0" u="none" strike="noStrike" cap="none" dirty="0">
                <a:solidFill>
                  <a:srgbClr val="000000"/>
                </a:solidFill>
                <a:latin typeface="Calibri"/>
                <a:ea typeface="Calibri"/>
                <a:cs typeface="Calibri"/>
                <a:sym typeface="Calibri"/>
              </a:rPr>
              <a:t>.</a:t>
            </a:r>
            <a:endParaRPr sz="20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6"/>
          <p:cNvSpPr txBox="1">
            <a:spLocks noGrp="1"/>
          </p:cNvSpPr>
          <p:nvPr>
            <p:ph type="body" idx="1"/>
          </p:nvPr>
        </p:nvSpPr>
        <p:spPr>
          <a:xfrm>
            <a:off x="893445" y="1574800"/>
            <a:ext cx="10271760" cy="4169410"/>
          </a:xfrm>
          <a:prstGeom prst="rect">
            <a:avLst/>
          </a:prstGeom>
          <a:noFill/>
          <a:ln>
            <a:noFill/>
          </a:ln>
        </p:spPr>
        <p:txBody>
          <a:bodyPr spcFirstLastPara="1" wrap="square" lIns="126325" tIns="126325" rIns="126325" bIns="126325" anchor="t" anchorCtr="0">
            <a:noAutofit/>
          </a:bodyPr>
          <a:lstStyle/>
          <a:p>
            <a:pPr marL="95250" lvl="0" indent="0">
              <a:lnSpc>
                <a:spcPct val="115000"/>
              </a:lnSpc>
              <a:buNone/>
            </a:pPr>
            <a:r>
              <a:rPr lang="el-GR" sz="2000" dirty="0">
                <a:solidFill>
                  <a:srgbClr val="000000"/>
                </a:solidFill>
              </a:rPr>
              <a:t>Σας προσκαλούμε να παρακολουθήσετε αυτό το μάθημα με ειλικρίνεια και επιθυμία να μάθετε, να γίνετε πιο αποτελεσματικοί και ενσυναισθητικοί στην επικοινωνία, ικανοί να υποστηρίξουν και να προωθήσουν την ένταξη των ατόμων με αναπηρίες</a:t>
            </a:r>
            <a:r>
              <a:rPr lang="en-US" sz="2000" dirty="0">
                <a:solidFill>
                  <a:srgbClr val="000000"/>
                </a:solidFill>
                <a:latin typeface="Calibri"/>
                <a:ea typeface="Calibri"/>
                <a:cs typeface="Calibri"/>
                <a:sym typeface="Calibri"/>
              </a:rPr>
              <a:t>.</a:t>
            </a:r>
            <a:endParaRPr sz="2000" dirty="0">
              <a:solidFill>
                <a:srgbClr val="000000"/>
              </a:solidFill>
              <a:latin typeface="Calibri"/>
              <a:ea typeface="Calibri"/>
              <a:cs typeface="Calibri"/>
              <a:sym typeface="Calibri"/>
            </a:endParaRPr>
          </a:p>
          <a:p>
            <a:pPr marL="95250" lvl="0" indent="0" algn="l" rtl="0">
              <a:lnSpc>
                <a:spcPct val="115000"/>
              </a:lnSpc>
              <a:spcBef>
                <a:spcPts val="800"/>
              </a:spcBef>
              <a:spcAft>
                <a:spcPts val="0"/>
              </a:spcAft>
              <a:buSzPts val="2100"/>
              <a:buNone/>
            </a:pPr>
            <a:endParaRPr sz="2000" dirty="0">
              <a:solidFill>
                <a:srgbClr val="000000"/>
              </a:solidFill>
              <a:latin typeface="Calibri"/>
              <a:ea typeface="Calibri"/>
              <a:cs typeface="Calibri"/>
              <a:sym typeface="Calibri"/>
            </a:endParaRPr>
          </a:p>
          <a:p>
            <a:pPr marL="95250" lvl="0" indent="0" algn="ctr">
              <a:lnSpc>
                <a:spcPct val="115000"/>
              </a:lnSpc>
              <a:spcBef>
                <a:spcPts val="800"/>
              </a:spcBef>
              <a:spcAft>
                <a:spcPts val="800"/>
              </a:spcAft>
              <a:buNone/>
            </a:pPr>
            <a:r>
              <a:rPr lang="el-GR" sz="6000" b="1" dirty="0">
                <a:solidFill>
                  <a:srgbClr val="000000"/>
                </a:solidFill>
              </a:rPr>
              <a:t>Ας ξεκινήσουμε μαζί αυτό το ταξίδι μάθησης</a:t>
            </a:r>
            <a:r>
              <a:rPr lang="en-US" sz="6000" b="1" dirty="0">
                <a:solidFill>
                  <a:srgbClr val="000000"/>
                </a:solidFill>
                <a:latin typeface="Calibri"/>
                <a:ea typeface="Calibri"/>
                <a:cs typeface="Calibri"/>
                <a:sym typeface="Calibri"/>
              </a:rPr>
              <a:t>!</a:t>
            </a:r>
            <a:endParaRPr sz="6000" b="1" dirty="0">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7"/>
          <p:cNvPicPr preferRelativeResize="0"/>
          <p:nvPr/>
        </p:nvPicPr>
        <p:blipFill rotWithShape="1">
          <a:blip r:embed="rId3">
            <a:alphaModFix/>
          </a:blip>
          <a:srcRect t="2380" b="2380"/>
          <a:stretch/>
        </p:blipFill>
        <p:spPr>
          <a:xfrm>
            <a:off x="4953701" y="99480"/>
            <a:ext cx="2701300" cy="2572709"/>
          </a:xfrm>
          <a:prstGeom prst="rect">
            <a:avLst/>
          </a:prstGeom>
          <a:noFill/>
          <a:ln>
            <a:noFill/>
          </a:ln>
        </p:spPr>
      </p:pic>
      <p:sp>
        <p:nvSpPr>
          <p:cNvPr id="131" name="Google Shape;131;p7"/>
          <p:cNvSpPr/>
          <p:nvPr/>
        </p:nvSpPr>
        <p:spPr>
          <a:xfrm>
            <a:off x="5413605" y="4218812"/>
            <a:ext cx="6778400" cy="813200"/>
          </a:xfrm>
          <a:prstGeom prst="rect">
            <a:avLst/>
          </a:prstGeom>
          <a:solidFill>
            <a:srgbClr val="FF9900"/>
          </a:solidFill>
          <a:ln>
            <a:noFill/>
          </a:ln>
        </p:spPr>
        <p:txBody>
          <a:bodyPr spcFirstLastPara="1" wrap="square" lIns="126325" tIns="126325" rIns="126325" bIns="126325" anchor="ctr" anchorCtr="0">
            <a:noAutofit/>
          </a:bodyPr>
          <a:lstStyle/>
          <a:p>
            <a:pPr marL="0" marR="0" lvl="0" indent="0" algn="ctr" rtl="0">
              <a:lnSpc>
                <a:spcPct val="100000"/>
              </a:lnSpc>
              <a:spcBef>
                <a:spcPts val="0"/>
              </a:spcBef>
              <a:spcAft>
                <a:spcPts val="0"/>
              </a:spcAft>
              <a:buClr>
                <a:srgbClr val="000000"/>
              </a:buClr>
              <a:buSzPts val="2135"/>
              <a:buFont typeface="Arial"/>
              <a:buNone/>
            </a:pPr>
            <a:r>
              <a:rPr lang="en-US" sz="2135" b="1" i="0" u="none" strike="noStrike" cap="none">
                <a:solidFill>
                  <a:srgbClr val="FEFEFE"/>
                </a:solidFill>
                <a:latin typeface="Arial"/>
                <a:ea typeface="Arial"/>
                <a:cs typeface="Arial"/>
                <a:sym typeface="Arial"/>
              </a:rPr>
              <a:t>Project no: 2022-1-RO01-KA220-VET-000085029</a:t>
            </a:r>
            <a:endParaRPr sz="2135" b="1" i="0" u="none" strike="noStrike" cap="none">
              <a:solidFill>
                <a:srgbClr val="FF9900"/>
              </a:solidFill>
              <a:latin typeface="Arial"/>
              <a:ea typeface="Arial"/>
              <a:cs typeface="Arial"/>
              <a:sym typeface="Arial"/>
            </a:endParaRPr>
          </a:p>
        </p:txBody>
      </p:sp>
      <p:pic>
        <p:nvPicPr>
          <p:cNvPr id="132" name="Google Shape;132;p7"/>
          <p:cNvPicPr preferRelativeResize="0"/>
          <p:nvPr/>
        </p:nvPicPr>
        <p:blipFill rotWithShape="1">
          <a:blip r:embed="rId4">
            <a:alphaModFix/>
          </a:blip>
          <a:srcRect l="2722" r="2731"/>
          <a:stretch/>
        </p:blipFill>
        <p:spPr>
          <a:xfrm>
            <a:off x="8429000" y="391891"/>
            <a:ext cx="2800080" cy="660845"/>
          </a:xfrm>
          <a:prstGeom prst="rect">
            <a:avLst/>
          </a:prstGeom>
          <a:noFill/>
          <a:ln>
            <a:noFill/>
          </a:ln>
        </p:spPr>
      </p:pic>
      <p:sp>
        <p:nvSpPr>
          <p:cNvPr id="133" name="Google Shape;133;p7"/>
          <p:cNvSpPr txBox="1"/>
          <p:nvPr/>
        </p:nvSpPr>
        <p:spPr>
          <a:xfrm>
            <a:off x="0" y="2921635"/>
            <a:ext cx="12192000" cy="1299845"/>
          </a:xfrm>
          <a:prstGeom prst="rect">
            <a:avLst/>
          </a:prstGeom>
          <a:solidFill>
            <a:srgbClr val="5F7D95"/>
          </a:solidFill>
          <a:ln>
            <a:noFill/>
          </a:ln>
        </p:spPr>
        <p:txBody>
          <a:bodyPr spcFirstLastPara="1" wrap="square" lIns="126325" tIns="126325" rIns="126325" bIns="126325" anchor="t" anchorCtr="0">
            <a:noAutofit/>
          </a:bodyPr>
          <a:lstStyle/>
          <a:p>
            <a:pPr marL="0" marR="0" lvl="0" indent="0" algn="ctr" rtl="0">
              <a:lnSpc>
                <a:spcPct val="90000"/>
              </a:lnSpc>
              <a:spcBef>
                <a:spcPts val="0"/>
              </a:spcBef>
              <a:spcAft>
                <a:spcPts val="0"/>
              </a:spcAft>
              <a:buClr>
                <a:srgbClr val="000000"/>
              </a:buClr>
              <a:buSzPts val="7200"/>
              <a:buFont typeface="Arial"/>
              <a:buNone/>
            </a:pPr>
            <a:r>
              <a:rPr lang="en-US" sz="7200" b="1" i="0" u="none" strike="noStrike" cap="none">
                <a:solidFill>
                  <a:srgbClr val="FFFFFF"/>
                </a:solidFill>
                <a:latin typeface="Arial Black"/>
                <a:ea typeface="Arial Black"/>
                <a:cs typeface="Arial Black"/>
                <a:sym typeface="Arial Black"/>
              </a:rPr>
              <a:t>Teach me to help</a:t>
            </a:r>
            <a:r>
              <a:rPr lang="en-US" sz="2800" b="1" i="0" u="none" strike="noStrike" cap="none">
                <a:solidFill>
                  <a:schemeClr val="lt1"/>
                </a:solidFill>
                <a:latin typeface="Calibri"/>
                <a:ea typeface="Calibri"/>
                <a:cs typeface="Calibri"/>
                <a:sym typeface="Calibri"/>
              </a:rPr>
              <a:t>       </a:t>
            </a:r>
            <a:endParaRPr sz="28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3200"/>
              <a:buFont typeface="Arial"/>
              <a:buNone/>
            </a:pPr>
            <a:br>
              <a:rPr lang="en-US" sz="3200" b="1" i="0" u="none" strike="noStrike" cap="none">
                <a:solidFill>
                  <a:schemeClr val="lt1"/>
                </a:solidFill>
                <a:latin typeface="Calibri"/>
                <a:ea typeface="Calibri"/>
                <a:cs typeface="Calibri"/>
                <a:sym typeface="Calibri"/>
              </a:rPr>
            </a:br>
            <a:endParaRPr sz="3200" b="1" i="0" u="none" strike="noStrike" cap="none">
              <a:solidFill>
                <a:schemeClr val="lt1"/>
              </a:solidFill>
              <a:latin typeface="Lexend"/>
              <a:ea typeface="Lexend"/>
              <a:cs typeface="Lexend"/>
              <a:sym typeface="Lexend"/>
            </a:endParaRPr>
          </a:p>
        </p:txBody>
      </p:sp>
      <p:grpSp>
        <p:nvGrpSpPr>
          <p:cNvPr id="134" name="Google Shape;134;p7"/>
          <p:cNvGrpSpPr/>
          <p:nvPr/>
        </p:nvGrpSpPr>
        <p:grpSpPr>
          <a:xfrm>
            <a:off x="1211416" y="5675459"/>
            <a:ext cx="9769187" cy="1128737"/>
            <a:chOff x="498500" y="4137629"/>
            <a:chExt cx="8147326" cy="941346"/>
          </a:xfrm>
        </p:grpSpPr>
        <p:grpSp>
          <p:nvGrpSpPr>
            <p:cNvPr id="135" name="Google Shape;135;p7"/>
            <p:cNvGrpSpPr/>
            <p:nvPr/>
          </p:nvGrpSpPr>
          <p:grpSpPr>
            <a:xfrm>
              <a:off x="498500" y="4226550"/>
              <a:ext cx="4777159" cy="852425"/>
              <a:chOff x="498500" y="4226550"/>
              <a:chExt cx="4777159" cy="852425"/>
            </a:xfrm>
          </p:grpSpPr>
          <p:grpSp>
            <p:nvGrpSpPr>
              <p:cNvPr id="136" name="Google Shape;136;p7"/>
              <p:cNvGrpSpPr/>
              <p:nvPr/>
            </p:nvGrpSpPr>
            <p:grpSpPr>
              <a:xfrm>
                <a:off x="498500" y="4226550"/>
                <a:ext cx="2782903" cy="852425"/>
                <a:chOff x="661431" y="5761985"/>
                <a:chExt cx="4102762" cy="1256708"/>
              </a:xfrm>
            </p:grpSpPr>
            <p:pic>
              <p:nvPicPr>
                <p:cNvPr id="137" name="Google Shape;137;p7"/>
                <p:cNvPicPr preferRelativeResize="0"/>
                <p:nvPr/>
              </p:nvPicPr>
              <p:blipFill rotWithShape="1">
                <a:blip r:embed="rId5">
                  <a:alphaModFix/>
                </a:blip>
                <a:srcRect/>
                <a:stretch/>
              </p:blipFill>
              <p:spPr>
                <a:xfrm>
                  <a:off x="3392779" y="5768268"/>
                  <a:ext cx="1371414" cy="1072165"/>
                </a:xfrm>
                <a:prstGeom prst="rect">
                  <a:avLst/>
                </a:prstGeom>
                <a:noFill/>
                <a:ln>
                  <a:noFill/>
                </a:ln>
              </p:spPr>
            </p:pic>
            <p:pic>
              <p:nvPicPr>
                <p:cNvPr id="138" name="Google Shape;138;p7"/>
                <p:cNvPicPr preferRelativeResize="0"/>
                <p:nvPr/>
              </p:nvPicPr>
              <p:blipFill rotWithShape="1">
                <a:blip r:embed="rId6">
                  <a:alphaModFix/>
                </a:blip>
                <a:srcRect/>
                <a:stretch/>
              </p:blipFill>
              <p:spPr>
                <a:xfrm>
                  <a:off x="661431" y="5761985"/>
                  <a:ext cx="1584550" cy="1256708"/>
                </a:xfrm>
                <a:prstGeom prst="rect">
                  <a:avLst/>
                </a:prstGeom>
                <a:noFill/>
                <a:ln>
                  <a:noFill/>
                </a:ln>
              </p:spPr>
            </p:pic>
          </p:grpSp>
          <p:pic>
            <p:nvPicPr>
              <p:cNvPr id="139" name="Google Shape;139;p7" descr="Logo Oriensys"/>
              <p:cNvPicPr preferRelativeResize="0"/>
              <p:nvPr/>
            </p:nvPicPr>
            <p:blipFill rotWithShape="1">
              <a:blip r:embed="rId7">
                <a:alphaModFix/>
              </a:blip>
              <a:srcRect/>
              <a:stretch/>
            </p:blipFill>
            <p:spPr>
              <a:xfrm>
                <a:off x="4249916" y="4297788"/>
                <a:ext cx="1025743" cy="621025"/>
              </a:xfrm>
              <a:prstGeom prst="rect">
                <a:avLst/>
              </a:prstGeom>
              <a:noFill/>
              <a:ln>
                <a:noFill/>
              </a:ln>
            </p:spPr>
          </p:pic>
        </p:grpSp>
        <p:pic>
          <p:nvPicPr>
            <p:cNvPr id="140" name="Google Shape;140;p7"/>
            <p:cNvPicPr preferRelativeResize="0"/>
            <p:nvPr/>
          </p:nvPicPr>
          <p:blipFill rotWithShape="1">
            <a:blip r:embed="rId8">
              <a:alphaModFix/>
            </a:blip>
            <a:srcRect/>
            <a:stretch/>
          </p:blipFill>
          <p:spPr>
            <a:xfrm>
              <a:off x="7927676" y="4244682"/>
              <a:ext cx="718150" cy="727244"/>
            </a:xfrm>
            <a:prstGeom prst="rect">
              <a:avLst/>
            </a:prstGeom>
            <a:noFill/>
            <a:ln>
              <a:noFill/>
            </a:ln>
          </p:spPr>
        </p:pic>
        <p:pic>
          <p:nvPicPr>
            <p:cNvPr id="141" name="Google Shape;141;p7"/>
            <p:cNvPicPr preferRelativeResize="0"/>
            <p:nvPr/>
          </p:nvPicPr>
          <p:blipFill rotWithShape="1">
            <a:blip r:embed="rId9">
              <a:alphaModFix/>
            </a:blip>
            <a:srcRect t="-7329" b="7328"/>
            <a:stretch/>
          </p:blipFill>
          <p:spPr>
            <a:xfrm>
              <a:off x="6147275" y="4137629"/>
              <a:ext cx="718150" cy="913596"/>
            </a:xfrm>
            <a:prstGeom prst="rect">
              <a:avLst/>
            </a:prstGeom>
            <a:noFill/>
            <a:ln>
              <a:noFill/>
            </a:ln>
          </p:spPr>
        </p:pic>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442</Words>
  <Application>Microsoft Office PowerPoint</Application>
  <PresentationFormat>Szélesvásznú</PresentationFormat>
  <Paragraphs>26</Paragraphs>
  <Slides>7</Slides>
  <Notes>7</Notes>
  <HiddenSlides>0</HiddenSlides>
  <MMClips>0</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7</vt:i4>
      </vt:variant>
    </vt:vector>
  </HeadingPairs>
  <TitlesOfParts>
    <vt:vector size="14" baseType="lpstr">
      <vt:lpstr>Arial</vt:lpstr>
      <vt:lpstr>Calibri</vt:lpstr>
      <vt:lpstr>Lexend</vt:lpstr>
      <vt:lpstr>Arial Black</vt:lpstr>
      <vt:lpstr>Lexend Medium</vt:lpstr>
      <vt:lpstr>Times New Roman</vt:lpstr>
      <vt:lpstr>Office Theme</vt:lpstr>
      <vt:lpstr>PowerPoint-bemutató</vt:lpstr>
      <vt:lpstr>PowerPoint-bemutató</vt:lpstr>
      <vt:lpstr>PowerPoint-bemutató</vt:lpstr>
      <vt:lpstr>PowerPoint-bemutató</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Dr. Leli P</dc:creator>
  <cp:lastModifiedBy>Duhonyi Zsuzsanna Eszter</cp:lastModifiedBy>
  <cp:revision>1</cp:revision>
  <dcterms:created xsi:type="dcterms:W3CDTF">2023-07-21T07:45:00Z</dcterms:created>
  <dcterms:modified xsi:type="dcterms:W3CDTF">2024-07-31T09:11:08Z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3A4382CC3D8440839929177018F25861_12</vt:lpwstr>
  </property>
  <property fmtid="{D5CDD505-2E9C-101B-9397-08002B2CF9AE}" pid="3" name="KSOProductBuildVer">
    <vt:lpwstr>1033-12.2.0.17119</vt:lpwstr>
  </property>
</Properties>
</file>