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2" r:id="rId5"/>
    <p:sldMasterId id="2147483681" r:id="rId6"/>
    <p:sldMasterId id="214748369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Lst>
  <p:sldSz cy="13716000" cx="24384000"/>
  <p:notesSz cx="6858000" cy="9144000"/>
  <p:embeddedFontLst>
    <p:embeddedFont>
      <p:font typeface="Cormorant Garamond"/>
      <p:regular r:id="rId72"/>
      <p:bold r:id="rId73"/>
      <p:italic r:id="rId74"/>
      <p:boldItalic r:id="rId75"/>
    </p:embeddedFont>
    <p:embeddedFont>
      <p:font typeface="Antic"/>
      <p:regular r:id="rId76"/>
    </p:embeddedFont>
    <p:embeddedFont>
      <p:font typeface="Lexend Medium"/>
      <p:regular r:id="rId77"/>
      <p:bold r:id="rId78"/>
    </p:embeddedFont>
    <p:embeddedFont>
      <p:font typeface="Helvetica Neue"/>
      <p:regular r:id="rId79"/>
      <p:bold r:id="rId80"/>
      <p:italic r:id="rId81"/>
      <p:boldItalic r:id="rId82"/>
    </p:embeddedFont>
    <p:embeddedFont>
      <p:font typeface="Lexend"/>
      <p:regular r:id="rId83"/>
      <p:bold r:id="rId84"/>
    </p:embeddedFont>
    <p:embeddedFont>
      <p:font typeface="Arial Black"/>
      <p:regular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6" roundtripDataSignature="AMtx7mh82oH3gNjcML+W3BvygIsBqfCw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368E3C-82D4-4488-A1EB-FDDC15509028}">
  <a:tblStyle styleId="{6F368E3C-82D4-4488-A1EB-FDDC15509028}" styleName="Table_0">
    <a:wholeTbl>
      <a:tcTxStyle b="off" i="off">
        <a:font>
          <a:latin typeface="Helvetica Neue"/>
          <a:ea typeface="Helvetica Neue"/>
          <a:cs typeface="Helvetica Neue"/>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Lexend-bold.fntdata"/><Relationship Id="rId83" Type="http://schemas.openxmlformats.org/officeDocument/2006/relationships/font" Target="fonts/Lexend-regular.fntdata"/><Relationship Id="rId42" Type="http://schemas.openxmlformats.org/officeDocument/2006/relationships/slide" Target="slides/slide34.xml"/><Relationship Id="rId86" Type="http://customschemas.google.com/relationships/presentationmetadata" Target="metadata"/><Relationship Id="rId41" Type="http://schemas.openxmlformats.org/officeDocument/2006/relationships/slide" Target="slides/slide33.xml"/><Relationship Id="rId85" Type="http://schemas.openxmlformats.org/officeDocument/2006/relationships/font" Target="fonts/ArialBlack-regular.fntdata"/><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HelveticaNeue-bold.fntdata"/><Relationship Id="rId82" Type="http://schemas.openxmlformats.org/officeDocument/2006/relationships/font" Target="fonts/HelveticaNeue-boldItalic.fntdata"/><Relationship Id="rId81"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73" Type="http://schemas.openxmlformats.org/officeDocument/2006/relationships/font" Target="fonts/CormorantGaramond-bold.fntdata"/><Relationship Id="rId72" Type="http://schemas.openxmlformats.org/officeDocument/2006/relationships/font" Target="fonts/CormorantGaramond-regular.fntdata"/><Relationship Id="rId31" Type="http://schemas.openxmlformats.org/officeDocument/2006/relationships/slide" Target="slides/slide23.xml"/><Relationship Id="rId75" Type="http://schemas.openxmlformats.org/officeDocument/2006/relationships/font" Target="fonts/CormorantGaramond-boldItalic.fntdata"/><Relationship Id="rId30" Type="http://schemas.openxmlformats.org/officeDocument/2006/relationships/slide" Target="slides/slide22.xml"/><Relationship Id="rId74" Type="http://schemas.openxmlformats.org/officeDocument/2006/relationships/font" Target="fonts/CormorantGaramond-italic.fntdata"/><Relationship Id="rId33" Type="http://schemas.openxmlformats.org/officeDocument/2006/relationships/slide" Target="slides/slide25.xml"/><Relationship Id="rId77" Type="http://schemas.openxmlformats.org/officeDocument/2006/relationships/font" Target="fonts/LexendMedium-regular.fntdata"/><Relationship Id="rId32" Type="http://schemas.openxmlformats.org/officeDocument/2006/relationships/slide" Target="slides/slide24.xml"/><Relationship Id="rId76" Type="http://schemas.openxmlformats.org/officeDocument/2006/relationships/font" Target="fonts/Antic-regular.fntdata"/><Relationship Id="rId35" Type="http://schemas.openxmlformats.org/officeDocument/2006/relationships/slide" Target="slides/slide27.xml"/><Relationship Id="rId79" Type="http://schemas.openxmlformats.org/officeDocument/2006/relationships/font" Target="fonts/HelveticaNeue-regular.fntdata"/><Relationship Id="rId34" Type="http://schemas.openxmlformats.org/officeDocument/2006/relationships/slide" Target="slides/slide26.xml"/><Relationship Id="rId78" Type="http://schemas.openxmlformats.org/officeDocument/2006/relationships/font" Target="fonts/LexendMedium-bold.fntdata"/><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de72e35e2c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2de72e35e2c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2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52" name="Google Shape;4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60" name="Google Shape;4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ec2e35801e_0_385: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2ec2e35801e_0_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75" name="Google Shape;47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1be670e440_0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83" name="Google Shape;483;g21be670e440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90" name="Google Shape;49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ec2e35801e_0_392: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2ec2e35801e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05" name="Google Shape;5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12" name="Google Shape;5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20" name="Google Shape;5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ed470bbc4d_0_1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93" name="Google Shape;393;g2ed470bbc4d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27" name="Google Shape;52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34" name="Google Shape;53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ec2e35801e_0_399: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2ec2e35801e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49" name="Google Shape;54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57" name="Google Shape;5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64" name="Google Shape;56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71" name="Google Shape;57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79" name="Google Shape;5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86" name="Google Shape;5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93" name="Google Shape;59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ed470bbc4d_0_1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01" name="Google Shape;401;g2ed470bbc4d_0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00" name="Google Shape;60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08" name="Google Shape;6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16" name="Google Shape;61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23" name="Google Shape;62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31" name="Google Shape;63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38" name="Google Shape;638;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46" name="Google Shape;6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53" name="Google Shape;65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61" name="Google Shape;66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68" name="Google Shape;66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ec2e35801e_0_309: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2ec2e35801e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76" name="Google Shape;67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84" name="Google Shape;68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91" name="Google Shape;69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99" name="Google Shape;69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07" name="Google Shape;70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14" name="Google Shape;71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22" name="Google Shape;72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29" name="Google Shape;72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36" name="Google Shape;73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43" name="Google Shape;74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17" name="Google Shape;41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50" name="Google Shape;75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58" name="Google Shape;75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68" name="Google Shape;768;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75" name="Google Shape;77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82" name="Google Shape;78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89" name="Google Shape;78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98" name="Google Shape;798;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05" name="Google Shape;80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12" name="Google Shape;81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ed540b9823_0_81: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g2ed540b9823_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24" name="Google Shape;4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27" name="Google Shape;827;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2ed470bbc4d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35" name="Google Shape;835;g2ed470bbc4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43" name="Google Shape;843;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ec2e35801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0" name="Google Shape;850;g2ec2e35801e_0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31" name="Google Shape;4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38" name="Google Shape;4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45" name="Google Shape;4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1" name="Shape 11"/>
        <p:cNvGrpSpPr/>
        <p:nvPr/>
      </p:nvGrpSpPr>
      <p:grpSpPr>
        <a:xfrm>
          <a:off x="0" y="0"/>
          <a:ext cx="0" cy="0"/>
          <a:chOff x="0" y="0"/>
          <a:chExt cx="0" cy="0"/>
        </a:xfrm>
      </p:grpSpPr>
      <p:sp>
        <p:nvSpPr>
          <p:cNvPr id="12" name="Google Shape;12;g2de72e35e2c_0_21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g2de72e35e2c_0_26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4" name="Google Shape;64;g2de72e35e2c_0_265"/>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5" name="Google Shape;65;g2de72e35e2c_0_265"/>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6" name="Google Shape;66;g2de72e35e2c_0_2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g2de72e35e2c_0_2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 name="Google Shape;68;g2de72e35e2c_0_2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g2de72e35e2c_0_272"/>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g2de72e35e2c_0_272"/>
          <p:cNvSpPr/>
          <p:nvPr>
            <p:ph idx="2" type="pic"/>
          </p:nvPr>
        </p:nvSpPr>
        <p:spPr>
          <a:xfrm>
            <a:off x="10366376" y="1974850"/>
            <a:ext cx="12344400" cy="9747000"/>
          </a:xfrm>
          <a:prstGeom prst="rect">
            <a:avLst/>
          </a:prstGeom>
          <a:noFill/>
          <a:ln>
            <a:noFill/>
          </a:ln>
        </p:spPr>
      </p:sp>
      <p:sp>
        <p:nvSpPr>
          <p:cNvPr id="72" name="Google Shape;72;g2de72e35e2c_0_272"/>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3" name="Google Shape;73;g2de72e35e2c_0_27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g2de72e35e2c_0_27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g2de72e35e2c_0_27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g2de72e35e2c_0_27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8" name="Google Shape;78;g2de72e35e2c_0_279"/>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79" name="Google Shape;79;g2de72e35e2c_0_27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g2de72e35e2c_0_27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g2de72e35e2c_0_27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g2de72e35e2c_0_285"/>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g2de72e35e2c_0_285"/>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5" name="Google Shape;85;g2de72e35e2c_0_2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g2de72e35e2c_0_2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 name="Google Shape;87;g2de72e35e2c_0_2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g2ed470bbc4d_0_143"/>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lvl1pPr lvl="0" algn="ctr">
              <a:lnSpc>
                <a:spcPct val="100000"/>
              </a:lnSpc>
              <a:spcBef>
                <a:spcPts val="0"/>
              </a:spcBef>
              <a:spcAft>
                <a:spcPts val="0"/>
              </a:spcAft>
              <a:buClr>
                <a:srgbClr val="F4892E"/>
              </a:buClr>
              <a:buSzPts val="7200"/>
              <a:buFont typeface="Lexend"/>
              <a:buNone/>
              <a:defRPr sz="7200">
                <a:solidFill>
                  <a:srgbClr val="F4892E"/>
                </a:solidFill>
                <a:latin typeface="Lexend"/>
                <a:ea typeface="Lexend"/>
                <a:cs typeface="Lexend"/>
                <a:sym typeface="Lexend"/>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96" name="Google Shape;96;g2ed470bbc4d_0_143"/>
          <p:cNvSpPr txBox="1"/>
          <p:nvPr>
            <p:ph idx="1" type="body"/>
          </p:nvPr>
        </p:nvSpPr>
        <p:spPr>
          <a:xfrm>
            <a:off x="1920000" y="3073266"/>
            <a:ext cx="20544000" cy="1395300"/>
          </a:xfrm>
          <a:prstGeom prst="rect">
            <a:avLst/>
          </a:prstGeom>
          <a:noFill/>
          <a:ln>
            <a:noFill/>
          </a:ln>
        </p:spPr>
        <p:txBody>
          <a:bodyPr anchorCtr="0" anchor="t" bIns="189500" lIns="189500" spcFirstLastPara="1" rIns="189500" wrap="square" tIns="189500">
            <a:noAutofit/>
          </a:bodyPr>
          <a:lstStyle>
            <a:lvl1pPr indent="-482600" lvl="0" marL="457200" algn="l">
              <a:lnSpc>
                <a:spcPct val="115000"/>
              </a:lnSpc>
              <a:spcBef>
                <a:spcPts val="0"/>
              </a:spcBef>
              <a:spcAft>
                <a:spcPts val="0"/>
              </a:spcAft>
              <a:buClr>
                <a:srgbClr val="445D73"/>
              </a:buClr>
              <a:buSzPts val="4000"/>
              <a:buAutoNum type="alphaUcPeriod"/>
              <a:defRPr sz="4000">
                <a:solidFill>
                  <a:srgbClr val="445D73"/>
                </a:solidFill>
              </a:defRPr>
            </a:lvl1pPr>
            <a:lvl2pPr indent="-482600" lvl="1" marL="914400" algn="l">
              <a:lnSpc>
                <a:spcPct val="115000"/>
              </a:lnSpc>
              <a:spcBef>
                <a:spcPts val="0"/>
              </a:spcBef>
              <a:spcAft>
                <a:spcPts val="0"/>
              </a:spcAft>
              <a:buClr>
                <a:srgbClr val="445D73"/>
              </a:buClr>
              <a:buSzPts val="4000"/>
              <a:buAutoNum type="alphaLcPeriod"/>
              <a:defRPr sz="4000">
                <a:solidFill>
                  <a:srgbClr val="445D73"/>
                </a:solidFill>
              </a:defRPr>
            </a:lvl2pPr>
            <a:lvl3pPr indent="-482600" lvl="2" marL="1371600" algn="l">
              <a:lnSpc>
                <a:spcPct val="115000"/>
              </a:lnSpc>
              <a:spcBef>
                <a:spcPts val="0"/>
              </a:spcBef>
              <a:spcAft>
                <a:spcPts val="0"/>
              </a:spcAft>
              <a:buClr>
                <a:srgbClr val="445D73"/>
              </a:buClr>
              <a:buSzPts val="4000"/>
              <a:buAutoNum type="romanLcPeriod"/>
              <a:defRPr>
                <a:solidFill>
                  <a:srgbClr val="445D73"/>
                </a:solidFill>
              </a:defRPr>
            </a:lvl3pPr>
            <a:lvl4pPr indent="-482600" lvl="3" marL="1828800" algn="l">
              <a:lnSpc>
                <a:spcPct val="115000"/>
              </a:lnSpc>
              <a:spcBef>
                <a:spcPts val="0"/>
              </a:spcBef>
              <a:spcAft>
                <a:spcPts val="0"/>
              </a:spcAft>
              <a:buClr>
                <a:srgbClr val="445D73"/>
              </a:buClr>
              <a:buSzPts val="4000"/>
              <a:buAutoNum type="arabicPeriod"/>
              <a:defRPr sz="4000">
                <a:solidFill>
                  <a:srgbClr val="445D73"/>
                </a:solidFill>
              </a:defRPr>
            </a:lvl4pPr>
            <a:lvl5pPr indent="-482600" lvl="4" marL="2286000" algn="l">
              <a:lnSpc>
                <a:spcPct val="115000"/>
              </a:lnSpc>
              <a:spcBef>
                <a:spcPts val="0"/>
              </a:spcBef>
              <a:spcAft>
                <a:spcPts val="0"/>
              </a:spcAft>
              <a:buClr>
                <a:srgbClr val="445D73"/>
              </a:buClr>
              <a:buSzPts val="4000"/>
              <a:buAutoNum type="alphaLcPeriod"/>
              <a:defRPr sz="4000">
                <a:solidFill>
                  <a:srgbClr val="445D73"/>
                </a:solidFill>
              </a:defRPr>
            </a:lvl5pPr>
            <a:lvl6pPr indent="-482600" lvl="5" marL="2743200" algn="l">
              <a:lnSpc>
                <a:spcPct val="115000"/>
              </a:lnSpc>
              <a:spcBef>
                <a:spcPts val="0"/>
              </a:spcBef>
              <a:spcAft>
                <a:spcPts val="0"/>
              </a:spcAft>
              <a:buClr>
                <a:srgbClr val="445D73"/>
              </a:buClr>
              <a:buSzPts val="4000"/>
              <a:buAutoNum type="romanLcPeriod"/>
              <a:defRPr sz="4000">
                <a:solidFill>
                  <a:srgbClr val="445D73"/>
                </a:solidFill>
              </a:defRPr>
            </a:lvl6pPr>
            <a:lvl7pPr indent="-482600" lvl="6" marL="3200400" algn="l">
              <a:lnSpc>
                <a:spcPct val="115000"/>
              </a:lnSpc>
              <a:spcBef>
                <a:spcPts val="0"/>
              </a:spcBef>
              <a:spcAft>
                <a:spcPts val="0"/>
              </a:spcAft>
              <a:buClr>
                <a:srgbClr val="445D73"/>
              </a:buClr>
              <a:buSzPts val="4000"/>
              <a:buAutoNum type="arabicPeriod"/>
              <a:defRPr sz="4000">
                <a:solidFill>
                  <a:srgbClr val="445D73"/>
                </a:solidFill>
              </a:defRPr>
            </a:lvl7pPr>
            <a:lvl8pPr indent="-482600" lvl="7" marL="3657600" algn="l">
              <a:lnSpc>
                <a:spcPct val="115000"/>
              </a:lnSpc>
              <a:spcBef>
                <a:spcPts val="0"/>
              </a:spcBef>
              <a:spcAft>
                <a:spcPts val="0"/>
              </a:spcAft>
              <a:buClr>
                <a:srgbClr val="445D73"/>
              </a:buClr>
              <a:buSzPts val="4000"/>
              <a:buAutoNum type="alphaLcPeriod"/>
              <a:defRPr sz="4000">
                <a:solidFill>
                  <a:srgbClr val="445D73"/>
                </a:solidFill>
              </a:defRPr>
            </a:lvl8pPr>
            <a:lvl9pPr indent="-482600" lvl="8" marL="4114800" algn="l">
              <a:lnSpc>
                <a:spcPct val="115000"/>
              </a:lnSpc>
              <a:spcBef>
                <a:spcPts val="0"/>
              </a:spcBef>
              <a:spcAft>
                <a:spcPts val="0"/>
              </a:spcAft>
              <a:buClr>
                <a:srgbClr val="445D73"/>
              </a:buClr>
              <a:buSzPts val="4000"/>
              <a:buAutoNum type="romanLcPeriod"/>
              <a:defRPr sz="4000">
                <a:solidFill>
                  <a:srgbClr val="445D73"/>
                </a:solidFill>
              </a:defRPr>
            </a:lvl9pPr>
          </a:lstStyle>
          <a:p/>
        </p:txBody>
      </p:sp>
      <p:pic>
        <p:nvPicPr>
          <p:cNvPr id="97" name="Google Shape;97;g2ed470bbc4d_0_143"/>
          <p:cNvPicPr preferRelativeResize="0"/>
          <p:nvPr/>
        </p:nvPicPr>
        <p:blipFill rotWithShape="1">
          <a:blip r:embed="rId2">
            <a:alphaModFix/>
          </a:blip>
          <a:srcRect b="0" l="2722" r="2731" t="0"/>
          <a:stretch/>
        </p:blipFill>
        <p:spPr>
          <a:xfrm>
            <a:off x="20782378" y="12480928"/>
            <a:ext cx="2612650" cy="616608"/>
          </a:xfrm>
          <a:prstGeom prst="rect">
            <a:avLst/>
          </a:prstGeom>
          <a:noFill/>
          <a:ln>
            <a:noFill/>
          </a:ln>
        </p:spPr>
      </p:pic>
      <p:pic>
        <p:nvPicPr>
          <p:cNvPr id="98" name="Google Shape;98;g2ed470bbc4d_0_143"/>
          <p:cNvPicPr preferRelativeResize="0"/>
          <p:nvPr/>
        </p:nvPicPr>
        <p:blipFill rotWithShape="1">
          <a:blip r:embed="rId3">
            <a:alphaModFix/>
          </a:blip>
          <a:srcRect b="2380" l="0" r="0" t="2380"/>
          <a:stretch/>
        </p:blipFill>
        <p:spPr>
          <a:xfrm>
            <a:off x="989730" y="798002"/>
            <a:ext cx="1603234" cy="1526930"/>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99" name="Google Shape;99;g2ed470bbc4d_0_14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1_1">
    <p:spTree>
      <p:nvGrpSpPr>
        <p:cNvPr id="100" name="Shape 100"/>
        <p:cNvGrpSpPr/>
        <p:nvPr/>
      </p:nvGrpSpPr>
      <p:grpSpPr>
        <a:xfrm>
          <a:off x="0" y="0"/>
          <a:ext cx="0" cy="0"/>
          <a:chOff x="0" y="0"/>
          <a:chExt cx="0" cy="0"/>
        </a:xfrm>
      </p:grpSpPr>
      <p:sp>
        <p:nvSpPr>
          <p:cNvPr id="101" name="Google Shape;101;g2ed470bbc4d_0_148"/>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02" name="Shape 102"/>
        <p:cNvGrpSpPr/>
        <p:nvPr/>
      </p:nvGrpSpPr>
      <p:grpSpPr>
        <a:xfrm>
          <a:off x="0" y="0"/>
          <a:ext cx="0" cy="0"/>
          <a:chOff x="0" y="0"/>
          <a:chExt cx="0" cy="0"/>
        </a:xfrm>
      </p:grpSpPr>
      <p:sp>
        <p:nvSpPr>
          <p:cNvPr id="103" name="Google Shape;103;g2ed470bbc4d_0_149"/>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g2ed470bbc4d_0_15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g2ed470bbc4d_0_150"/>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07" name="Google Shape;107;g2ed470bbc4d_0_15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8" name="Google Shape;108;g2ed470bbc4d_0_15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g2ed470bbc4d_0_15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g2ed470bbc4d_0_156"/>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g2ed470bbc4d_0_156"/>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113" name="Google Shape;113;g2ed470bbc4d_0_1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 name="Google Shape;114;g2ed470bbc4d_0_1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g2ed470bbc4d_0_1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g2ed470bbc4d_0_162"/>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g2ed470bbc4d_0_162"/>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119" name="Google Shape;119;g2ed470bbc4d_0_16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0" name="Google Shape;120;g2ed470bbc4d_0_16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1" name="Google Shape;121;g2ed470bbc4d_0_16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g2de72e35e2c_0_21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g2de72e35e2c_0_21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6" name="Google Shape;16;g2de72e35e2c_0_21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g2de72e35e2c_0_21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g2de72e35e2c_0_21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2" name="Shape 122"/>
        <p:cNvGrpSpPr/>
        <p:nvPr/>
      </p:nvGrpSpPr>
      <p:grpSpPr>
        <a:xfrm>
          <a:off x="0" y="0"/>
          <a:ext cx="0" cy="0"/>
          <a:chOff x="0" y="0"/>
          <a:chExt cx="0" cy="0"/>
        </a:xfrm>
      </p:grpSpPr>
      <p:sp>
        <p:nvSpPr>
          <p:cNvPr id="123" name="Google Shape;123;g2ed470bbc4d_0_16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 name="Google Shape;124;g2ed470bbc4d_0_168"/>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25" name="Google Shape;125;g2ed470bbc4d_0_168"/>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26" name="Google Shape;126;g2ed470bbc4d_0_16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7" name="Google Shape;127;g2ed470bbc4d_0_16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8" name="Google Shape;128;g2ed470bbc4d_0_16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g2ed470bbc4d_0_175"/>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1" name="Google Shape;131;g2ed470bbc4d_0_175"/>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132" name="Google Shape;132;g2ed470bbc4d_0_175"/>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33" name="Google Shape;133;g2ed470bbc4d_0_175"/>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134" name="Google Shape;134;g2ed470bbc4d_0_175"/>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35" name="Google Shape;135;g2ed470bbc4d_0_17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6" name="Google Shape;136;g2ed470bbc4d_0_17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g2ed470bbc4d_0_17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g2ed470bbc4d_0_184"/>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0" name="Google Shape;140;g2ed470bbc4d_0_1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g2ed470bbc4d_0_1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2" name="Google Shape;142;g2ed470bbc4d_0_1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g2ed470bbc4d_0_18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5" name="Google Shape;145;g2ed470bbc4d_0_18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g2ed470bbc4d_0_18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g2ed470bbc4d_0_193"/>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g2ed470bbc4d_0_193"/>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150" name="Google Shape;150;g2ed470bbc4d_0_193"/>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151" name="Google Shape;151;g2ed470bbc4d_0_19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2" name="Google Shape;152;g2ed470bbc4d_0_19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g2ed470bbc4d_0_19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g2ed470bbc4d_0_200"/>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6" name="Google Shape;156;g2ed470bbc4d_0_200"/>
          <p:cNvSpPr/>
          <p:nvPr>
            <p:ph idx="2" type="pic"/>
          </p:nvPr>
        </p:nvSpPr>
        <p:spPr>
          <a:xfrm>
            <a:off x="10366376" y="1974850"/>
            <a:ext cx="12344400" cy="9747300"/>
          </a:xfrm>
          <a:prstGeom prst="rect">
            <a:avLst/>
          </a:prstGeom>
          <a:noFill/>
          <a:ln>
            <a:noFill/>
          </a:ln>
        </p:spPr>
      </p:sp>
      <p:sp>
        <p:nvSpPr>
          <p:cNvPr id="157" name="Google Shape;157;g2ed470bbc4d_0_200"/>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158" name="Google Shape;158;g2ed470bbc4d_0_20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9" name="Google Shape;159;g2ed470bbc4d_0_20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0" name="Google Shape;160;g2ed470bbc4d_0_20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g2ed470bbc4d_0_20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3" name="Google Shape;163;g2ed470bbc4d_0_207"/>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64" name="Google Shape;164;g2ed470bbc4d_0_20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g2ed470bbc4d_0_20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6" name="Google Shape;166;g2ed470bbc4d_0_20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g2ed470bbc4d_0_213"/>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g2ed470bbc4d_0_213"/>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170" name="Google Shape;170;g2ed470bbc4d_0_21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1" name="Google Shape;171;g2ed470bbc4d_0_21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2" name="Google Shape;172;g2ed470bbc4d_0_21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p:cSld name="TITLE_1">
    <p:spTree>
      <p:nvGrpSpPr>
        <p:cNvPr id="173" name="Shape 173"/>
        <p:cNvGrpSpPr/>
        <p:nvPr/>
      </p:nvGrpSpPr>
      <p:grpSpPr>
        <a:xfrm>
          <a:off x="0" y="0"/>
          <a:ext cx="0" cy="0"/>
          <a:chOff x="0" y="0"/>
          <a:chExt cx="0" cy="0"/>
        </a:xfrm>
      </p:grpSpPr>
      <p:sp>
        <p:nvSpPr>
          <p:cNvPr id="174" name="Google Shape;174;g2ed470bbc4d_0_219"/>
          <p:cNvSpPr txBox="1"/>
          <p:nvPr>
            <p:ph idx="1" type="body"/>
          </p:nvPr>
        </p:nvSpPr>
        <p:spPr>
          <a:xfrm>
            <a:off x="1201340" y="11859862"/>
            <a:ext cx="21971100" cy="6369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atin typeface="Helvetica Neue"/>
                <a:ea typeface="Helvetica Neue"/>
                <a:cs typeface="Helvetica Neue"/>
                <a:sym typeface="Helvetica Neue"/>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75" name="Google Shape;175;g2ed470bbc4d_0_219"/>
          <p:cNvSpPr txBox="1"/>
          <p:nvPr>
            <p:ph type="title"/>
          </p:nvPr>
        </p:nvSpPr>
        <p:spPr>
          <a:xfrm>
            <a:off x="1206496" y="2574991"/>
            <a:ext cx="219711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Arial"/>
              <a:buNone/>
              <a:defRPr sz="11600">
                <a:latin typeface="Arial"/>
                <a:ea typeface="Arial"/>
                <a:cs typeface="Arial"/>
                <a:sym typeface="Aria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76" name="Google Shape;176;g2ed470bbc4d_0_219"/>
          <p:cNvSpPr txBox="1"/>
          <p:nvPr>
            <p:ph idx="2" type="body"/>
          </p:nvPr>
        </p:nvSpPr>
        <p:spPr>
          <a:xfrm>
            <a:off x="1201342" y="7223190"/>
            <a:ext cx="21971100" cy="1905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Arial"/>
              <a:buNone/>
              <a:defRPr b="1" sz="5500"/>
            </a:lvl1pPr>
            <a:lvl2pPr indent="-228600" lvl="1" marL="914400" algn="l">
              <a:lnSpc>
                <a:spcPct val="100000"/>
              </a:lnSpc>
              <a:spcBef>
                <a:spcPts val="0"/>
              </a:spcBef>
              <a:spcAft>
                <a:spcPts val="0"/>
              </a:spcAft>
              <a:buClr>
                <a:srgbClr val="000000"/>
              </a:buClr>
              <a:buSzPts val="5500"/>
              <a:buFont typeface="Arial"/>
              <a:buNone/>
              <a:defRPr b="1" sz="5500"/>
            </a:lvl2pPr>
            <a:lvl3pPr indent="-228600" lvl="2" marL="1371600" algn="l">
              <a:lnSpc>
                <a:spcPct val="100000"/>
              </a:lnSpc>
              <a:spcBef>
                <a:spcPts val="0"/>
              </a:spcBef>
              <a:spcAft>
                <a:spcPts val="0"/>
              </a:spcAft>
              <a:buClr>
                <a:srgbClr val="000000"/>
              </a:buClr>
              <a:buSzPts val="5500"/>
              <a:buFont typeface="Arial"/>
              <a:buNone/>
              <a:defRPr b="1" sz="5500"/>
            </a:lvl3pPr>
            <a:lvl4pPr indent="-228600" lvl="3" marL="1828800" algn="l">
              <a:lnSpc>
                <a:spcPct val="100000"/>
              </a:lnSpc>
              <a:spcBef>
                <a:spcPts val="0"/>
              </a:spcBef>
              <a:spcAft>
                <a:spcPts val="0"/>
              </a:spcAft>
              <a:buClr>
                <a:srgbClr val="000000"/>
              </a:buClr>
              <a:buSzPts val="5500"/>
              <a:buFont typeface="Arial"/>
              <a:buNone/>
              <a:defRPr b="1" sz="5500"/>
            </a:lvl4pPr>
            <a:lvl5pPr indent="-228600" lvl="4" marL="2286000" algn="l">
              <a:lnSpc>
                <a:spcPct val="100000"/>
              </a:lnSpc>
              <a:spcBef>
                <a:spcPts val="0"/>
              </a:spcBef>
              <a:spcAft>
                <a:spcPts val="0"/>
              </a:spcAft>
              <a:buClr>
                <a:srgbClr val="000000"/>
              </a:buClr>
              <a:buSzPts val="5500"/>
              <a:buFont typeface="Arial"/>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77" name="Google Shape;177;g2ed470bbc4d_0_219"/>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ă">
  <p:cSld name="TITLE_AND_BODY_1">
    <p:spTree>
      <p:nvGrpSpPr>
        <p:cNvPr id="178" name="Shape 178"/>
        <p:cNvGrpSpPr/>
        <p:nvPr/>
      </p:nvGrpSpPr>
      <p:grpSpPr>
        <a:xfrm>
          <a:off x="0" y="0"/>
          <a:ext cx="0" cy="0"/>
          <a:chOff x="0" y="0"/>
          <a:chExt cx="0" cy="0"/>
        </a:xfrm>
      </p:grpSpPr>
      <p:sp>
        <p:nvSpPr>
          <p:cNvPr id="179" name="Google Shape;179;g2ed470bbc4d_0_224"/>
          <p:cNvSpPr txBox="1"/>
          <p:nvPr>
            <p:ph type="title"/>
          </p:nvPr>
        </p:nvSpPr>
        <p:spPr>
          <a:xfrm>
            <a:off x="1206500" y="1079500"/>
            <a:ext cx="21971100" cy="14352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80" name="Google Shape;180;g2ed470bbc4d_0_224"/>
          <p:cNvSpPr txBox="1"/>
          <p:nvPr>
            <p:ph idx="1" type="body"/>
          </p:nvPr>
        </p:nvSpPr>
        <p:spPr>
          <a:xfrm>
            <a:off x="1206500" y="2372962"/>
            <a:ext cx="21971100" cy="93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Arial"/>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1" name="Google Shape;181;g2ed470bbc4d_0_224"/>
          <p:cNvSpPr txBox="1"/>
          <p:nvPr>
            <p:ph idx="2" type="body"/>
          </p:nvPr>
        </p:nvSpPr>
        <p:spPr>
          <a:xfrm>
            <a:off x="1206500" y="4248504"/>
            <a:ext cx="21971100" cy="8256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indent="-228600" lvl="1" marL="9144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indent="-228600" lvl="2" marL="1371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indent="-228600" lvl="3" marL="18288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indent="-228600" lvl="4" marL="22860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2" name="Google Shape;182;g2ed470bbc4d_0_224"/>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de72e35e2c_0_223"/>
          <p:cNvSpPr txBox="1"/>
          <p:nvPr>
            <p:ph type="title"/>
          </p:nvPr>
        </p:nvSpPr>
        <p:spPr>
          <a:xfrm>
            <a:off x="3105584" y="929886"/>
            <a:ext cx="19516200" cy="1527000"/>
          </a:xfrm>
          <a:prstGeom prst="rect">
            <a:avLst/>
          </a:prstGeom>
          <a:noFill/>
          <a:ln>
            <a:noFill/>
          </a:ln>
        </p:spPr>
        <p:txBody>
          <a:bodyPr anchorCtr="0" anchor="ctr" bIns="189500" lIns="189500" spcFirstLastPara="1" rIns="189500" wrap="square" tIns="189500">
            <a:noAutofit/>
          </a:bodyPr>
          <a:lstStyle>
            <a:lvl1pPr lvl="0" algn="ctr">
              <a:lnSpc>
                <a:spcPct val="100000"/>
              </a:lnSpc>
              <a:spcBef>
                <a:spcPts val="0"/>
              </a:spcBef>
              <a:spcAft>
                <a:spcPts val="0"/>
              </a:spcAft>
              <a:buClr>
                <a:schemeClr val="dk1"/>
              </a:buClr>
              <a:buSzPts val="6600"/>
              <a:buFont typeface="Calibri"/>
              <a:buNone/>
              <a:defRPr>
                <a:solidFill>
                  <a:schemeClr val="dk1"/>
                </a:solidFil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 name="Google Shape;21;g2de72e35e2c_0_223"/>
          <p:cNvSpPr txBox="1"/>
          <p:nvPr>
            <p:ph idx="1" type="body"/>
          </p:nvPr>
        </p:nvSpPr>
        <p:spPr>
          <a:xfrm>
            <a:off x="1920000" y="3073266"/>
            <a:ext cx="20544000" cy="1395000"/>
          </a:xfrm>
          <a:prstGeom prst="rect">
            <a:avLst/>
          </a:prstGeom>
          <a:noFill/>
          <a:ln>
            <a:noFill/>
          </a:ln>
        </p:spPr>
        <p:txBody>
          <a:bodyPr anchorCtr="0" anchor="t" bIns="189500" lIns="189500" spcFirstLastPara="1" rIns="189500" wrap="square" tIns="189500">
            <a:noAutofit/>
          </a:bodyPr>
          <a:lstStyle>
            <a:lvl1pPr indent="-469900" lvl="0" marL="457200" algn="l">
              <a:lnSpc>
                <a:spcPct val="115000"/>
              </a:lnSpc>
              <a:spcBef>
                <a:spcPts val="0"/>
              </a:spcBef>
              <a:spcAft>
                <a:spcPts val="0"/>
              </a:spcAft>
              <a:buClr>
                <a:schemeClr val="dk1"/>
              </a:buClr>
              <a:buSzPts val="3800"/>
              <a:buAutoNum type="alphaUcPeriod"/>
              <a:defRPr sz="4300"/>
            </a:lvl1pPr>
            <a:lvl2pPr indent="-431800" lvl="1" marL="914400" algn="l">
              <a:lnSpc>
                <a:spcPct val="115000"/>
              </a:lnSpc>
              <a:spcBef>
                <a:spcPts val="0"/>
              </a:spcBef>
              <a:spcAft>
                <a:spcPts val="0"/>
              </a:spcAft>
              <a:buClr>
                <a:schemeClr val="dk1"/>
              </a:buClr>
              <a:buSzPts val="3200"/>
              <a:buAutoNum type="alphaLcPeriod"/>
              <a:defRPr sz="4300"/>
            </a:lvl2pPr>
            <a:lvl3pPr indent="-431800" lvl="2" marL="1371600" algn="l">
              <a:lnSpc>
                <a:spcPct val="115000"/>
              </a:lnSpc>
              <a:spcBef>
                <a:spcPts val="0"/>
              </a:spcBef>
              <a:spcAft>
                <a:spcPts val="0"/>
              </a:spcAft>
              <a:buClr>
                <a:schemeClr val="dk1"/>
              </a:buClr>
              <a:buSzPts val="3200"/>
              <a:buAutoNum type="romanLcPeriod"/>
              <a:defRPr sz="4300"/>
            </a:lvl3pPr>
            <a:lvl4pPr indent="-431800" lvl="3" marL="1828800" algn="l">
              <a:lnSpc>
                <a:spcPct val="115000"/>
              </a:lnSpc>
              <a:spcBef>
                <a:spcPts val="0"/>
              </a:spcBef>
              <a:spcAft>
                <a:spcPts val="0"/>
              </a:spcAft>
              <a:buClr>
                <a:schemeClr val="dk1"/>
              </a:buClr>
              <a:buSzPts val="3200"/>
              <a:buAutoNum type="arabicPeriod"/>
              <a:defRPr sz="4300"/>
            </a:lvl4pPr>
            <a:lvl5pPr indent="-431800" lvl="4" marL="2286000" algn="l">
              <a:lnSpc>
                <a:spcPct val="115000"/>
              </a:lnSpc>
              <a:spcBef>
                <a:spcPts val="0"/>
              </a:spcBef>
              <a:spcAft>
                <a:spcPts val="0"/>
              </a:spcAft>
              <a:buClr>
                <a:schemeClr val="dk1"/>
              </a:buClr>
              <a:buSzPts val="3200"/>
              <a:buAutoNum type="alphaLcPeriod"/>
              <a:defRPr sz="4300"/>
            </a:lvl5pPr>
            <a:lvl6pPr indent="-431800" lvl="5" marL="2743200" algn="l">
              <a:lnSpc>
                <a:spcPct val="115000"/>
              </a:lnSpc>
              <a:spcBef>
                <a:spcPts val="0"/>
              </a:spcBef>
              <a:spcAft>
                <a:spcPts val="0"/>
              </a:spcAft>
              <a:buClr>
                <a:schemeClr val="dk1"/>
              </a:buClr>
              <a:buSzPts val="3200"/>
              <a:buAutoNum type="romanLcPeriod"/>
              <a:defRPr sz="4300"/>
            </a:lvl6pPr>
            <a:lvl7pPr indent="-431800" lvl="6" marL="3200400" algn="l">
              <a:lnSpc>
                <a:spcPct val="115000"/>
              </a:lnSpc>
              <a:spcBef>
                <a:spcPts val="0"/>
              </a:spcBef>
              <a:spcAft>
                <a:spcPts val="0"/>
              </a:spcAft>
              <a:buClr>
                <a:schemeClr val="dk1"/>
              </a:buClr>
              <a:buSzPts val="3200"/>
              <a:buAutoNum type="arabicPeriod"/>
              <a:defRPr sz="4300"/>
            </a:lvl7pPr>
            <a:lvl8pPr indent="-431800" lvl="7" marL="3657600" algn="l">
              <a:lnSpc>
                <a:spcPct val="115000"/>
              </a:lnSpc>
              <a:spcBef>
                <a:spcPts val="0"/>
              </a:spcBef>
              <a:spcAft>
                <a:spcPts val="0"/>
              </a:spcAft>
              <a:buClr>
                <a:schemeClr val="dk1"/>
              </a:buClr>
              <a:buSzPts val="3200"/>
              <a:buAutoNum type="alphaLcPeriod"/>
              <a:defRPr sz="4300"/>
            </a:lvl8pPr>
            <a:lvl9pPr indent="-431800" lvl="8" marL="4114800" algn="l">
              <a:lnSpc>
                <a:spcPct val="115000"/>
              </a:lnSpc>
              <a:spcBef>
                <a:spcPts val="0"/>
              </a:spcBef>
              <a:spcAft>
                <a:spcPts val="0"/>
              </a:spcAft>
              <a:buClr>
                <a:schemeClr val="dk1"/>
              </a:buClr>
              <a:buSzPts val="3200"/>
              <a:buAutoNum type="romanLcPeriod"/>
              <a:defRPr sz="4300"/>
            </a:lvl9pPr>
          </a:lstStyle>
          <a:p/>
        </p:txBody>
      </p:sp>
      <p:pic>
        <p:nvPicPr>
          <p:cNvPr id="22" name="Google Shape;22;g2de72e35e2c_0_223"/>
          <p:cNvPicPr preferRelativeResize="0"/>
          <p:nvPr/>
        </p:nvPicPr>
        <p:blipFill rotWithShape="1">
          <a:blip r:embed="rId2">
            <a:alphaModFix/>
          </a:blip>
          <a:srcRect b="0" l="2722" r="2731" t="0"/>
          <a:stretch/>
        </p:blipFill>
        <p:spPr>
          <a:xfrm>
            <a:off x="20782378" y="12480928"/>
            <a:ext cx="2612650" cy="616607"/>
          </a:xfrm>
          <a:prstGeom prst="rect">
            <a:avLst/>
          </a:prstGeom>
          <a:noFill/>
          <a:ln>
            <a:noFill/>
          </a:ln>
        </p:spPr>
      </p:pic>
      <p:pic>
        <p:nvPicPr>
          <p:cNvPr id="23" name="Google Shape;23;g2de72e35e2c_0_223"/>
          <p:cNvPicPr preferRelativeResize="0"/>
          <p:nvPr/>
        </p:nvPicPr>
        <p:blipFill rotWithShape="1">
          <a:blip r:embed="rId3">
            <a:alphaModFix/>
          </a:blip>
          <a:srcRect b="2380" l="0" r="0" t="2380"/>
          <a:stretch/>
        </p:blipFill>
        <p:spPr>
          <a:xfrm>
            <a:off x="989730" y="798002"/>
            <a:ext cx="1603234" cy="1526930"/>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24" name="Google Shape;24;g2de72e35e2c_0_22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și marcatori">
  <p:cSld name="Titlu și marcatori">
    <p:spTree>
      <p:nvGrpSpPr>
        <p:cNvPr id="183" name="Shape 183"/>
        <p:cNvGrpSpPr/>
        <p:nvPr/>
      </p:nvGrpSpPr>
      <p:grpSpPr>
        <a:xfrm>
          <a:off x="0" y="0"/>
          <a:ext cx="0" cy="0"/>
          <a:chOff x="0" y="0"/>
          <a:chExt cx="0" cy="0"/>
        </a:xfrm>
      </p:grpSpPr>
      <p:sp>
        <p:nvSpPr>
          <p:cNvPr id="184" name="Google Shape;184;g2ed470bbc4d_0_229"/>
          <p:cNvSpPr txBox="1"/>
          <p:nvPr>
            <p:ph type="title"/>
          </p:nvPr>
        </p:nvSpPr>
        <p:spPr>
          <a:xfrm>
            <a:off x="1206500" y="1079500"/>
            <a:ext cx="21971100" cy="1433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185" name="Google Shape;185;g2ed470bbc4d_0_229"/>
          <p:cNvSpPr txBox="1"/>
          <p:nvPr>
            <p:ph idx="1" type="body"/>
          </p:nvPr>
        </p:nvSpPr>
        <p:spPr>
          <a:xfrm>
            <a:off x="1206500" y="2372962"/>
            <a:ext cx="21971100" cy="93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Arial"/>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6" name="Google Shape;186;g2ed470bbc4d_0_229"/>
          <p:cNvSpPr txBox="1"/>
          <p:nvPr>
            <p:ph idx="2" type="body"/>
          </p:nvPr>
        </p:nvSpPr>
        <p:spPr>
          <a:xfrm>
            <a:off x="1206500" y="4248504"/>
            <a:ext cx="21971100" cy="825600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87" name="Google Shape;187;g2ed470bbc4d_0_229"/>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catori">
  <p:cSld name="Marcatori">
    <p:spTree>
      <p:nvGrpSpPr>
        <p:cNvPr id="188" name="Shape 188"/>
        <p:cNvGrpSpPr/>
        <p:nvPr/>
      </p:nvGrpSpPr>
      <p:grpSpPr>
        <a:xfrm>
          <a:off x="0" y="0"/>
          <a:ext cx="0" cy="0"/>
          <a:chOff x="0" y="0"/>
          <a:chExt cx="0" cy="0"/>
        </a:xfrm>
      </p:grpSpPr>
      <p:sp>
        <p:nvSpPr>
          <p:cNvPr id="189" name="Google Shape;189;g2ed470bbc4d_0_234"/>
          <p:cNvSpPr txBox="1"/>
          <p:nvPr>
            <p:ph idx="1" type="body"/>
          </p:nvPr>
        </p:nvSpPr>
        <p:spPr>
          <a:xfrm>
            <a:off x="1206500" y="4248504"/>
            <a:ext cx="21971100" cy="825600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190" name="Google Shape;190;g2ed470bbc4d_0_234"/>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even">
  <p:cSld name="CUSTOM_11_1">
    <p:spTree>
      <p:nvGrpSpPr>
        <p:cNvPr id="196" name="Shape 196"/>
        <p:cNvGrpSpPr/>
        <p:nvPr/>
      </p:nvGrpSpPr>
      <p:grpSpPr>
        <a:xfrm>
          <a:off x="0" y="0"/>
          <a:ext cx="0" cy="0"/>
          <a:chOff x="0" y="0"/>
          <a:chExt cx="0" cy="0"/>
        </a:xfrm>
      </p:grpSpPr>
      <p:sp>
        <p:nvSpPr>
          <p:cNvPr id="197" name="Google Shape;197;g2ec2e35801e_0_337"/>
          <p:cNvSpPr/>
          <p:nvPr/>
        </p:nvSpPr>
        <p:spPr>
          <a:xfrm>
            <a:off x="0" y="-9800"/>
            <a:ext cx="10300200" cy="13716000"/>
          </a:xfrm>
          <a:prstGeom prst="rect">
            <a:avLst/>
          </a:prstGeom>
          <a:solidFill>
            <a:schemeClr val="dk1"/>
          </a:solidFill>
          <a:ln>
            <a:noFill/>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98" name="Google Shape;198;g2ec2e35801e_0_337"/>
          <p:cNvSpPr txBox="1"/>
          <p:nvPr>
            <p:ph type="title"/>
          </p:nvPr>
        </p:nvSpPr>
        <p:spPr>
          <a:xfrm>
            <a:off x="1920001" y="5950067"/>
            <a:ext cx="7672800" cy="2991000"/>
          </a:xfrm>
          <a:prstGeom prst="rect">
            <a:avLst/>
          </a:prstGeom>
          <a:noFill/>
          <a:ln>
            <a:noFill/>
          </a:ln>
        </p:spPr>
        <p:txBody>
          <a:bodyPr anchorCtr="0" anchor="ctr" bIns="252650" lIns="252650" spcFirstLastPara="1" rIns="252650" wrap="square" tIns="252650">
            <a:noAutofit/>
          </a:bodyPr>
          <a:lstStyle>
            <a:lvl1pPr lvl="0" algn="l">
              <a:lnSpc>
                <a:spcPct val="100000"/>
              </a:lnSpc>
              <a:spcBef>
                <a:spcPts val="0"/>
              </a:spcBef>
              <a:spcAft>
                <a:spcPts val="0"/>
              </a:spcAft>
              <a:buSzPts val="9800"/>
              <a:buNone/>
              <a:defRPr sz="12000">
                <a:solidFill>
                  <a:schemeClr val="accent2"/>
                </a:solidFill>
              </a:defRPr>
            </a:lvl1pPr>
            <a:lvl2pPr lvl="1" algn="ctr">
              <a:lnSpc>
                <a:spcPct val="100000"/>
              </a:lnSpc>
              <a:spcBef>
                <a:spcPts val="0"/>
              </a:spcBef>
              <a:spcAft>
                <a:spcPts val="0"/>
              </a:spcAft>
              <a:buSzPts val="9800"/>
              <a:buNone/>
              <a:defRPr sz="9800"/>
            </a:lvl2pPr>
            <a:lvl3pPr lvl="2" algn="ctr">
              <a:lnSpc>
                <a:spcPct val="100000"/>
              </a:lnSpc>
              <a:spcBef>
                <a:spcPts val="0"/>
              </a:spcBef>
              <a:spcAft>
                <a:spcPts val="0"/>
              </a:spcAft>
              <a:buSzPts val="9800"/>
              <a:buNone/>
              <a:defRPr sz="9800"/>
            </a:lvl3pPr>
            <a:lvl4pPr lvl="3" algn="ctr">
              <a:lnSpc>
                <a:spcPct val="100000"/>
              </a:lnSpc>
              <a:spcBef>
                <a:spcPts val="0"/>
              </a:spcBef>
              <a:spcAft>
                <a:spcPts val="0"/>
              </a:spcAft>
              <a:buSzPts val="9800"/>
              <a:buNone/>
              <a:defRPr sz="9800"/>
            </a:lvl4pPr>
            <a:lvl5pPr lvl="4" algn="ctr">
              <a:lnSpc>
                <a:spcPct val="100000"/>
              </a:lnSpc>
              <a:spcBef>
                <a:spcPts val="0"/>
              </a:spcBef>
              <a:spcAft>
                <a:spcPts val="0"/>
              </a:spcAft>
              <a:buSzPts val="9800"/>
              <a:buNone/>
              <a:defRPr sz="9800"/>
            </a:lvl5pPr>
            <a:lvl6pPr lvl="5" algn="ctr">
              <a:lnSpc>
                <a:spcPct val="100000"/>
              </a:lnSpc>
              <a:spcBef>
                <a:spcPts val="0"/>
              </a:spcBef>
              <a:spcAft>
                <a:spcPts val="0"/>
              </a:spcAft>
              <a:buSzPts val="9800"/>
              <a:buNone/>
              <a:defRPr sz="9800"/>
            </a:lvl6pPr>
            <a:lvl7pPr lvl="6" algn="ctr">
              <a:lnSpc>
                <a:spcPct val="100000"/>
              </a:lnSpc>
              <a:spcBef>
                <a:spcPts val="0"/>
              </a:spcBef>
              <a:spcAft>
                <a:spcPts val="0"/>
              </a:spcAft>
              <a:buSzPts val="9800"/>
              <a:buNone/>
              <a:defRPr sz="9800"/>
            </a:lvl7pPr>
            <a:lvl8pPr lvl="7" algn="ctr">
              <a:lnSpc>
                <a:spcPct val="100000"/>
              </a:lnSpc>
              <a:spcBef>
                <a:spcPts val="0"/>
              </a:spcBef>
              <a:spcAft>
                <a:spcPts val="0"/>
              </a:spcAft>
              <a:buSzPts val="9800"/>
              <a:buNone/>
              <a:defRPr sz="9800"/>
            </a:lvl8pPr>
            <a:lvl9pPr lvl="8" algn="ctr">
              <a:lnSpc>
                <a:spcPct val="100000"/>
              </a:lnSpc>
              <a:spcBef>
                <a:spcPts val="0"/>
              </a:spcBef>
              <a:spcAft>
                <a:spcPts val="0"/>
              </a:spcAft>
              <a:buSzPts val="9800"/>
              <a:buNone/>
              <a:defRPr sz="9800"/>
            </a:lvl9pPr>
          </a:lstStyle>
          <a:p/>
        </p:txBody>
      </p:sp>
      <p:sp>
        <p:nvSpPr>
          <p:cNvPr id="199" name="Google Shape;199;g2ec2e35801e_0_337"/>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SzPts val="16600"/>
              <a:buNone/>
              <a:defRPr sz="16600">
                <a:solidFill>
                  <a:schemeClr val="accent2"/>
                </a:solidFill>
              </a:defRPr>
            </a:lvl1pPr>
            <a:lvl2pPr lvl="1" algn="ctr">
              <a:lnSpc>
                <a:spcPct val="100000"/>
              </a:lnSpc>
              <a:spcBef>
                <a:spcPts val="0"/>
              </a:spcBef>
              <a:spcAft>
                <a:spcPts val="0"/>
              </a:spcAft>
              <a:buSzPts val="16600"/>
              <a:buNone/>
              <a:defRPr sz="16600"/>
            </a:lvl2pPr>
            <a:lvl3pPr lvl="2" algn="ctr">
              <a:lnSpc>
                <a:spcPct val="100000"/>
              </a:lnSpc>
              <a:spcBef>
                <a:spcPts val="0"/>
              </a:spcBef>
              <a:spcAft>
                <a:spcPts val="0"/>
              </a:spcAft>
              <a:buSzPts val="16600"/>
              <a:buNone/>
              <a:defRPr sz="16600"/>
            </a:lvl3pPr>
            <a:lvl4pPr lvl="3" algn="ctr">
              <a:lnSpc>
                <a:spcPct val="100000"/>
              </a:lnSpc>
              <a:spcBef>
                <a:spcPts val="0"/>
              </a:spcBef>
              <a:spcAft>
                <a:spcPts val="0"/>
              </a:spcAft>
              <a:buSzPts val="16600"/>
              <a:buNone/>
              <a:defRPr sz="16600"/>
            </a:lvl4pPr>
            <a:lvl5pPr lvl="4" algn="ctr">
              <a:lnSpc>
                <a:spcPct val="100000"/>
              </a:lnSpc>
              <a:spcBef>
                <a:spcPts val="0"/>
              </a:spcBef>
              <a:spcAft>
                <a:spcPts val="0"/>
              </a:spcAft>
              <a:buSzPts val="16600"/>
              <a:buNone/>
              <a:defRPr sz="16600"/>
            </a:lvl5pPr>
            <a:lvl6pPr lvl="5" algn="ctr">
              <a:lnSpc>
                <a:spcPct val="100000"/>
              </a:lnSpc>
              <a:spcBef>
                <a:spcPts val="0"/>
              </a:spcBef>
              <a:spcAft>
                <a:spcPts val="0"/>
              </a:spcAft>
              <a:buSzPts val="16600"/>
              <a:buNone/>
              <a:defRPr sz="16600"/>
            </a:lvl6pPr>
            <a:lvl7pPr lvl="6" algn="ctr">
              <a:lnSpc>
                <a:spcPct val="100000"/>
              </a:lnSpc>
              <a:spcBef>
                <a:spcPts val="0"/>
              </a:spcBef>
              <a:spcAft>
                <a:spcPts val="0"/>
              </a:spcAft>
              <a:buSzPts val="16600"/>
              <a:buNone/>
              <a:defRPr sz="16600"/>
            </a:lvl7pPr>
            <a:lvl8pPr lvl="7" algn="ctr">
              <a:lnSpc>
                <a:spcPct val="100000"/>
              </a:lnSpc>
              <a:spcBef>
                <a:spcPts val="0"/>
              </a:spcBef>
              <a:spcAft>
                <a:spcPts val="0"/>
              </a:spcAft>
              <a:buSzPts val="16600"/>
              <a:buNone/>
              <a:defRPr sz="16600"/>
            </a:lvl8pPr>
            <a:lvl9pPr lvl="8" algn="ctr">
              <a:lnSpc>
                <a:spcPct val="100000"/>
              </a:lnSpc>
              <a:spcBef>
                <a:spcPts val="0"/>
              </a:spcBef>
              <a:spcAft>
                <a:spcPts val="0"/>
              </a:spcAft>
              <a:buSzPts val="16600"/>
              <a:buNone/>
              <a:defRPr sz="16600"/>
            </a:lvl9pPr>
          </a:lstStyle>
          <a:p/>
        </p:txBody>
      </p:sp>
      <p:sp>
        <p:nvSpPr>
          <p:cNvPr id="200" name="Google Shape;200;g2ec2e35801e_0_337"/>
          <p:cNvSpPr txBox="1"/>
          <p:nvPr>
            <p:ph idx="1" type="subTitle"/>
          </p:nvPr>
        </p:nvSpPr>
        <p:spPr>
          <a:xfrm>
            <a:off x="1920001" y="10320932"/>
            <a:ext cx="6948000" cy="1611000"/>
          </a:xfrm>
          <a:prstGeom prst="rect">
            <a:avLst/>
          </a:prstGeom>
          <a:noFill/>
          <a:ln>
            <a:noFill/>
          </a:ln>
        </p:spPr>
        <p:txBody>
          <a:bodyPr anchorCtr="0" anchor="ctr" bIns="252650" lIns="252650" spcFirstLastPara="1" rIns="252650" wrap="square" tIns="252650">
            <a:noAutofit/>
          </a:bodyPr>
          <a:lstStyle>
            <a:lvl1pPr lvl="0" algn="l">
              <a:lnSpc>
                <a:spcPct val="150000"/>
              </a:lnSpc>
              <a:spcBef>
                <a:spcPts val="0"/>
              </a:spcBef>
              <a:spcAft>
                <a:spcPts val="0"/>
              </a:spcAft>
              <a:buSzPts val="4000"/>
              <a:buNone/>
              <a:defRPr sz="4200">
                <a:solidFill>
                  <a:schemeClr val="accent2"/>
                </a:solidFill>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pic>
        <p:nvPicPr>
          <p:cNvPr id="201" name="Google Shape;201;g2ec2e35801e_0_337"/>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02" name="Google Shape;202;g2ec2e35801e_0_337"/>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03" name="Google Shape;203;g2ec2e35801e_0_337"/>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04" name="Google Shape;204;g2ec2e35801e_0_337"/>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5" name="Shape 205"/>
        <p:cNvGrpSpPr/>
        <p:nvPr/>
      </p:nvGrpSpPr>
      <p:grpSpPr>
        <a:xfrm>
          <a:off x="0" y="0"/>
          <a:ext cx="0" cy="0"/>
          <a:chOff x="0" y="0"/>
          <a:chExt cx="0" cy="0"/>
        </a:xfrm>
      </p:grpSpPr>
      <p:sp>
        <p:nvSpPr>
          <p:cNvPr id="206" name="Google Shape;206;g2ec2e35801e_0_320"/>
          <p:cNvSpPr txBox="1"/>
          <p:nvPr>
            <p:ph type="ctrTitle"/>
          </p:nvPr>
        </p:nvSpPr>
        <p:spPr>
          <a:xfrm>
            <a:off x="10775200" y="1558399"/>
            <a:ext cx="11688600" cy="8333400"/>
          </a:xfrm>
          <a:prstGeom prst="rect">
            <a:avLst/>
          </a:prstGeom>
          <a:noFill/>
          <a:ln>
            <a:noFill/>
          </a:ln>
        </p:spPr>
        <p:txBody>
          <a:bodyPr anchorCtr="0" anchor="ctr" bIns="252650" lIns="252650" spcFirstLastPara="1" rIns="252650" wrap="square" tIns="252650">
            <a:noAutofit/>
          </a:bodyPr>
          <a:lstStyle>
            <a:lvl1pPr lvl="0" algn="r">
              <a:lnSpc>
                <a:spcPct val="90000"/>
              </a:lnSpc>
              <a:spcBef>
                <a:spcPts val="0"/>
              </a:spcBef>
              <a:spcAft>
                <a:spcPts val="0"/>
              </a:spcAft>
              <a:buSzPts val="11400"/>
              <a:buNone/>
              <a:defRPr sz="16000"/>
            </a:lvl1pPr>
            <a:lvl2pPr lvl="1" algn="ctr">
              <a:lnSpc>
                <a:spcPct val="100000"/>
              </a:lnSpc>
              <a:spcBef>
                <a:spcPts val="0"/>
              </a:spcBef>
              <a:spcAft>
                <a:spcPts val="0"/>
              </a:spcAft>
              <a:buSzPts val="14400"/>
              <a:buNone/>
              <a:defRPr sz="14400"/>
            </a:lvl2pPr>
            <a:lvl3pPr lvl="2" algn="ctr">
              <a:lnSpc>
                <a:spcPct val="100000"/>
              </a:lnSpc>
              <a:spcBef>
                <a:spcPts val="0"/>
              </a:spcBef>
              <a:spcAft>
                <a:spcPts val="0"/>
              </a:spcAft>
              <a:buSzPts val="14400"/>
              <a:buNone/>
              <a:defRPr sz="14400"/>
            </a:lvl3pPr>
            <a:lvl4pPr lvl="3" algn="ctr">
              <a:lnSpc>
                <a:spcPct val="100000"/>
              </a:lnSpc>
              <a:spcBef>
                <a:spcPts val="0"/>
              </a:spcBef>
              <a:spcAft>
                <a:spcPts val="0"/>
              </a:spcAft>
              <a:buSzPts val="14400"/>
              <a:buNone/>
              <a:defRPr sz="14400"/>
            </a:lvl4pPr>
            <a:lvl5pPr lvl="4" algn="ctr">
              <a:lnSpc>
                <a:spcPct val="100000"/>
              </a:lnSpc>
              <a:spcBef>
                <a:spcPts val="0"/>
              </a:spcBef>
              <a:spcAft>
                <a:spcPts val="0"/>
              </a:spcAft>
              <a:buSzPts val="14400"/>
              <a:buNone/>
              <a:defRPr sz="14400"/>
            </a:lvl5pPr>
            <a:lvl6pPr lvl="5" algn="ctr">
              <a:lnSpc>
                <a:spcPct val="100000"/>
              </a:lnSpc>
              <a:spcBef>
                <a:spcPts val="0"/>
              </a:spcBef>
              <a:spcAft>
                <a:spcPts val="0"/>
              </a:spcAft>
              <a:buSzPts val="14400"/>
              <a:buNone/>
              <a:defRPr sz="14400"/>
            </a:lvl6pPr>
            <a:lvl7pPr lvl="6" algn="ctr">
              <a:lnSpc>
                <a:spcPct val="100000"/>
              </a:lnSpc>
              <a:spcBef>
                <a:spcPts val="0"/>
              </a:spcBef>
              <a:spcAft>
                <a:spcPts val="0"/>
              </a:spcAft>
              <a:buSzPts val="14400"/>
              <a:buNone/>
              <a:defRPr sz="14400"/>
            </a:lvl7pPr>
            <a:lvl8pPr lvl="7" algn="ctr">
              <a:lnSpc>
                <a:spcPct val="100000"/>
              </a:lnSpc>
              <a:spcBef>
                <a:spcPts val="0"/>
              </a:spcBef>
              <a:spcAft>
                <a:spcPts val="0"/>
              </a:spcAft>
              <a:buSzPts val="14400"/>
              <a:buNone/>
              <a:defRPr sz="14400"/>
            </a:lvl8pPr>
            <a:lvl9pPr lvl="8" algn="ctr">
              <a:lnSpc>
                <a:spcPct val="100000"/>
              </a:lnSpc>
              <a:spcBef>
                <a:spcPts val="0"/>
              </a:spcBef>
              <a:spcAft>
                <a:spcPts val="0"/>
              </a:spcAft>
              <a:buSzPts val="14400"/>
              <a:buNone/>
              <a:defRPr sz="144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TITLE_1">
    <p:spTree>
      <p:nvGrpSpPr>
        <p:cNvPr id="207" name="Shape 207"/>
        <p:cNvGrpSpPr/>
        <p:nvPr/>
      </p:nvGrpSpPr>
      <p:grpSpPr>
        <a:xfrm>
          <a:off x="0" y="0"/>
          <a:ext cx="0" cy="0"/>
          <a:chOff x="0" y="0"/>
          <a:chExt cx="0" cy="0"/>
        </a:xfrm>
      </p:grpSpPr>
      <p:sp>
        <p:nvSpPr>
          <p:cNvPr id="208" name="Google Shape;208;g2ec2e35801e_0_322"/>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9" name="Shape 209"/>
        <p:cNvGrpSpPr/>
        <p:nvPr/>
      </p:nvGrpSpPr>
      <p:grpSpPr>
        <a:xfrm>
          <a:off x="0" y="0"/>
          <a:ext cx="0" cy="0"/>
          <a:chOff x="0" y="0"/>
          <a:chExt cx="0" cy="0"/>
        </a:xfrm>
      </p:grpSpPr>
      <p:sp>
        <p:nvSpPr>
          <p:cNvPr id="210" name="Google Shape;210;g2ec2e35801e_0_323"/>
          <p:cNvSpPr txBox="1"/>
          <p:nvPr>
            <p:ph type="title"/>
          </p:nvPr>
        </p:nvSpPr>
        <p:spPr>
          <a:xfrm>
            <a:off x="3105583" y="929884"/>
            <a:ext cx="19516200" cy="15270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Clr>
                <a:schemeClr val="dk1"/>
              </a:buClr>
              <a:buSzPts val="8800"/>
              <a:buNone/>
              <a:defRPr>
                <a:solidFill>
                  <a:schemeClr val="dk1"/>
                </a:solidFill>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p:txBody>
      </p:sp>
      <p:sp>
        <p:nvSpPr>
          <p:cNvPr id="211" name="Google Shape;211;g2ec2e35801e_0_323"/>
          <p:cNvSpPr txBox="1"/>
          <p:nvPr>
            <p:ph idx="1" type="body"/>
          </p:nvPr>
        </p:nvSpPr>
        <p:spPr>
          <a:xfrm>
            <a:off x="1920001" y="3073267"/>
            <a:ext cx="20544000" cy="1395000"/>
          </a:xfrm>
          <a:prstGeom prst="rect">
            <a:avLst/>
          </a:prstGeom>
          <a:noFill/>
          <a:ln>
            <a:noFill/>
          </a:ln>
        </p:spPr>
        <p:txBody>
          <a:bodyPr anchorCtr="0" anchor="t" bIns="252650" lIns="252650" spcFirstLastPara="1" rIns="252650" wrap="square" tIns="252650">
            <a:noAutofit/>
          </a:bodyPr>
          <a:lstStyle>
            <a:lvl1pPr indent="-546100" lvl="0" marL="457200" algn="l">
              <a:lnSpc>
                <a:spcPct val="115000"/>
              </a:lnSpc>
              <a:spcBef>
                <a:spcPts val="0"/>
              </a:spcBef>
              <a:spcAft>
                <a:spcPts val="0"/>
              </a:spcAft>
              <a:buSzPts val="5000"/>
              <a:buAutoNum type="alphaUcPeriod"/>
              <a:defRPr sz="4200"/>
            </a:lvl1pPr>
            <a:lvl2pPr indent="-495300" lvl="1" marL="914400" algn="l">
              <a:lnSpc>
                <a:spcPct val="115000"/>
              </a:lnSpc>
              <a:spcBef>
                <a:spcPts val="0"/>
              </a:spcBef>
              <a:spcAft>
                <a:spcPts val="0"/>
              </a:spcAft>
              <a:buSzPts val="4200"/>
              <a:buAutoNum type="alphaLcPeriod"/>
              <a:defRPr sz="4200"/>
            </a:lvl2pPr>
            <a:lvl3pPr indent="-495300" lvl="2" marL="1371600" algn="l">
              <a:lnSpc>
                <a:spcPct val="115000"/>
              </a:lnSpc>
              <a:spcBef>
                <a:spcPts val="0"/>
              </a:spcBef>
              <a:spcAft>
                <a:spcPts val="0"/>
              </a:spcAft>
              <a:buSzPts val="4200"/>
              <a:buAutoNum type="romanLcPeriod"/>
              <a:defRPr sz="4200"/>
            </a:lvl3pPr>
            <a:lvl4pPr indent="-495300" lvl="3" marL="1828800" algn="l">
              <a:lnSpc>
                <a:spcPct val="115000"/>
              </a:lnSpc>
              <a:spcBef>
                <a:spcPts val="0"/>
              </a:spcBef>
              <a:spcAft>
                <a:spcPts val="0"/>
              </a:spcAft>
              <a:buSzPts val="4200"/>
              <a:buAutoNum type="arabicPeriod"/>
              <a:defRPr sz="4200"/>
            </a:lvl4pPr>
            <a:lvl5pPr indent="-495300" lvl="4" marL="2286000" algn="l">
              <a:lnSpc>
                <a:spcPct val="115000"/>
              </a:lnSpc>
              <a:spcBef>
                <a:spcPts val="0"/>
              </a:spcBef>
              <a:spcAft>
                <a:spcPts val="0"/>
              </a:spcAft>
              <a:buSzPts val="4200"/>
              <a:buAutoNum type="alphaLcPeriod"/>
              <a:defRPr sz="4200"/>
            </a:lvl5pPr>
            <a:lvl6pPr indent="-495300" lvl="5" marL="2743200" algn="l">
              <a:lnSpc>
                <a:spcPct val="115000"/>
              </a:lnSpc>
              <a:spcBef>
                <a:spcPts val="0"/>
              </a:spcBef>
              <a:spcAft>
                <a:spcPts val="0"/>
              </a:spcAft>
              <a:buSzPts val="4200"/>
              <a:buAutoNum type="romanLcPeriod"/>
              <a:defRPr sz="4200"/>
            </a:lvl6pPr>
            <a:lvl7pPr indent="-495300" lvl="6" marL="3200400" algn="l">
              <a:lnSpc>
                <a:spcPct val="115000"/>
              </a:lnSpc>
              <a:spcBef>
                <a:spcPts val="0"/>
              </a:spcBef>
              <a:spcAft>
                <a:spcPts val="0"/>
              </a:spcAft>
              <a:buSzPts val="4200"/>
              <a:buAutoNum type="arabicPeriod"/>
              <a:defRPr sz="4200"/>
            </a:lvl7pPr>
            <a:lvl8pPr indent="-495300" lvl="7" marL="3657600" algn="l">
              <a:lnSpc>
                <a:spcPct val="115000"/>
              </a:lnSpc>
              <a:spcBef>
                <a:spcPts val="0"/>
              </a:spcBef>
              <a:spcAft>
                <a:spcPts val="0"/>
              </a:spcAft>
              <a:buSzPts val="4200"/>
              <a:buAutoNum type="alphaLcPeriod"/>
              <a:defRPr sz="4200"/>
            </a:lvl8pPr>
            <a:lvl9pPr indent="-495300" lvl="8" marL="4114800" algn="l">
              <a:lnSpc>
                <a:spcPct val="115000"/>
              </a:lnSpc>
              <a:spcBef>
                <a:spcPts val="0"/>
              </a:spcBef>
              <a:spcAft>
                <a:spcPts val="0"/>
              </a:spcAft>
              <a:buSzPts val="4200"/>
              <a:buAutoNum type="romanLcPeriod"/>
              <a:defRPr sz="4200"/>
            </a:lvl9pPr>
          </a:lstStyle>
          <a:p/>
        </p:txBody>
      </p:sp>
      <p:pic>
        <p:nvPicPr>
          <p:cNvPr id="212" name="Google Shape;212;g2ec2e35801e_0_323"/>
          <p:cNvPicPr preferRelativeResize="0"/>
          <p:nvPr/>
        </p:nvPicPr>
        <p:blipFill rotWithShape="1">
          <a:blip r:embed="rId2">
            <a:alphaModFix/>
          </a:blip>
          <a:srcRect b="0" l="2722" r="2731" t="0"/>
          <a:stretch/>
        </p:blipFill>
        <p:spPr>
          <a:xfrm>
            <a:off x="20782376" y="12480927"/>
            <a:ext cx="2612644" cy="616610"/>
          </a:xfrm>
          <a:prstGeom prst="rect">
            <a:avLst/>
          </a:prstGeom>
          <a:noFill/>
          <a:ln>
            <a:noFill/>
          </a:ln>
        </p:spPr>
      </p:pic>
      <p:pic>
        <p:nvPicPr>
          <p:cNvPr id="213" name="Google Shape;213;g2ec2e35801e_0_323"/>
          <p:cNvPicPr preferRelativeResize="0"/>
          <p:nvPr/>
        </p:nvPicPr>
        <p:blipFill rotWithShape="1">
          <a:blip r:embed="rId3">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214" name="Google Shape;214;g2ec2e35801e_0_323"/>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uneven">
  <p:cSld name="CUSTOM_11">
    <p:spTree>
      <p:nvGrpSpPr>
        <p:cNvPr id="215" name="Shape 215"/>
        <p:cNvGrpSpPr/>
        <p:nvPr/>
      </p:nvGrpSpPr>
      <p:grpSpPr>
        <a:xfrm>
          <a:off x="0" y="0"/>
          <a:ext cx="0" cy="0"/>
          <a:chOff x="0" y="0"/>
          <a:chExt cx="0" cy="0"/>
        </a:xfrm>
      </p:grpSpPr>
      <p:sp>
        <p:nvSpPr>
          <p:cNvPr id="216" name="Google Shape;216;g2ec2e35801e_0_328"/>
          <p:cNvSpPr/>
          <p:nvPr/>
        </p:nvSpPr>
        <p:spPr>
          <a:xfrm>
            <a:off x="0" y="-9800"/>
            <a:ext cx="10300200" cy="13716000"/>
          </a:xfrm>
          <a:prstGeom prst="rect">
            <a:avLst/>
          </a:prstGeom>
          <a:solidFill>
            <a:schemeClr val="dk1"/>
          </a:solidFill>
          <a:ln>
            <a:noFill/>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217" name="Google Shape;217;g2ec2e35801e_0_328"/>
          <p:cNvSpPr/>
          <p:nvPr/>
        </p:nvSpPr>
        <p:spPr>
          <a:xfrm>
            <a:off x="10282666" y="-9800"/>
            <a:ext cx="14100600" cy="13716000"/>
          </a:xfrm>
          <a:prstGeom prst="rect">
            <a:avLst/>
          </a:prstGeom>
          <a:solidFill>
            <a:schemeClr val="lt1"/>
          </a:solidFill>
          <a:ln>
            <a:noFill/>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218" name="Google Shape;218;g2ec2e35801e_0_328"/>
          <p:cNvSpPr txBox="1"/>
          <p:nvPr>
            <p:ph type="title"/>
          </p:nvPr>
        </p:nvSpPr>
        <p:spPr>
          <a:xfrm>
            <a:off x="1920001" y="5950067"/>
            <a:ext cx="7672800" cy="2991000"/>
          </a:xfrm>
          <a:prstGeom prst="rect">
            <a:avLst/>
          </a:prstGeom>
          <a:noFill/>
          <a:ln>
            <a:noFill/>
          </a:ln>
        </p:spPr>
        <p:txBody>
          <a:bodyPr anchorCtr="0" anchor="ctr" bIns="252650" lIns="252650" spcFirstLastPara="1" rIns="252650" wrap="square" tIns="252650">
            <a:noAutofit/>
          </a:bodyPr>
          <a:lstStyle>
            <a:lvl1pPr lvl="0" algn="l">
              <a:lnSpc>
                <a:spcPct val="100000"/>
              </a:lnSpc>
              <a:spcBef>
                <a:spcPts val="0"/>
              </a:spcBef>
              <a:spcAft>
                <a:spcPts val="0"/>
              </a:spcAft>
              <a:buSzPts val="9800"/>
              <a:buNone/>
              <a:defRPr sz="12000">
                <a:solidFill>
                  <a:schemeClr val="accent2"/>
                </a:solidFill>
              </a:defRPr>
            </a:lvl1pPr>
            <a:lvl2pPr lvl="1" algn="ctr">
              <a:lnSpc>
                <a:spcPct val="100000"/>
              </a:lnSpc>
              <a:spcBef>
                <a:spcPts val="0"/>
              </a:spcBef>
              <a:spcAft>
                <a:spcPts val="0"/>
              </a:spcAft>
              <a:buSzPts val="9800"/>
              <a:buNone/>
              <a:defRPr sz="9800"/>
            </a:lvl2pPr>
            <a:lvl3pPr lvl="2" algn="ctr">
              <a:lnSpc>
                <a:spcPct val="100000"/>
              </a:lnSpc>
              <a:spcBef>
                <a:spcPts val="0"/>
              </a:spcBef>
              <a:spcAft>
                <a:spcPts val="0"/>
              </a:spcAft>
              <a:buSzPts val="9800"/>
              <a:buNone/>
              <a:defRPr sz="9800"/>
            </a:lvl3pPr>
            <a:lvl4pPr lvl="3" algn="ctr">
              <a:lnSpc>
                <a:spcPct val="100000"/>
              </a:lnSpc>
              <a:spcBef>
                <a:spcPts val="0"/>
              </a:spcBef>
              <a:spcAft>
                <a:spcPts val="0"/>
              </a:spcAft>
              <a:buSzPts val="9800"/>
              <a:buNone/>
              <a:defRPr sz="9800"/>
            </a:lvl4pPr>
            <a:lvl5pPr lvl="4" algn="ctr">
              <a:lnSpc>
                <a:spcPct val="100000"/>
              </a:lnSpc>
              <a:spcBef>
                <a:spcPts val="0"/>
              </a:spcBef>
              <a:spcAft>
                <a:spcPts val="0"/>
              </a:spcAft>
              <a:buSzPts val="9800"/>
              <a:buNone/>
              <a:defRPr sz="9800"/>
            </a:lvl5pPr>
            <a:lvl6pPr lvl="5" algn="ctr">
              <a:lnSpc>
                <a:spcPct val="100000"/>
              </a:lnSpc>
              <a:spcBef>
                <a:spcPts val="0"/>
              </a:spcBef>
              <a:spcAft>
                <a:spcPts val="0"/>
              </a:spcAft>
              <a:buSzPts val="9800"/>
              <a:buNone/>
              <a:defRPr sz="9800"/>
            </a:lvl6pPr>
            <a:lvl7pPr lvl="6" algn="ctr">
              <a:lnSpc>
                <a:spcPct val="100000"/>
              </a:lnSpc>
              <a:spcBef>
                <a:spcPts val="0"/>
              </a:spcBef>
              <a:spcAft>
                <a:spcPts val="0"/>
              </a:spcAft>
              <a:buSzPts val="9800"/>
              <a:buNone/>
              <a:defRPr sz="9800"/>
            </a:lvl7pPr>
            <a:lvl8pPr lvl="7" algn="ctr">
              <a:lnSpc>
                <a:spcPct val="100000"/>
              </a:lnSpc>
              <a:spcBef>
                <a:spcPts val="0"/>
              </a:spcBef>
              <a:spcAft>
                <a:spcPts val="0"/>
              </a:spcAft>
              <a:buSzPts val="9800"/>
              <a:buNone/>
              <a:defRPr sz="9800"/>
            </a:lvl8pPr>
            <a:lvl9pPr lvl="8" algn="ctr">
              <a:lnSpc>
                <a:spcPct val="100000"/>
              </a:lnSpc>
              <a:spcBef>
                <a:spcPts val="0"/>
              </a:spcBef>
              <a:spcAft>
                <a:spcPts val="0"/>
              </a:spcAft>
              <a:buSzPts val="9800"/>
              <a:buNone/>
              <a:defRPr sz="9800"/>
            </a:lvl9pPr>
          </a:lstStyle>
          <a:p/>
        </p:txBody>
      </p:sp>
      <p:sp>
        <p:nvSpPr>
          <p:cNvPr id="219" name="Google Shape;219;g2ec2e35801e_0_328"/>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SzPts val="16600"/>
              <a:buNone/>
              <a:defRPr sz="16600">
                <a:solidFill>
                  <a:schemeClr val="accent2"/>
                </a:solidFill>
              </a:defRPr>
            </a:lvl1pPr>
            <a:lvl2pPr lvl="1" algn="ctr">
              <a:lnSpc>
                <a:spcPct val="100000"/>
              </a:lnSpc>
              <a:spcBef>
                <a:spcPts val="0"/>
              </a:spcBef>
              <a:spcAft>
                <a:spcPts val="0"/>
              </a:spcAft>
              <a:buSzPts val="16600"/>
              <a:buNone/>
              <a:defRPr sz="16600"/>
            </a:lvl2pPr>
            <a:lvl3pPr lvl="2" algn="ctr">
              <a:lnSpc>
                <a:spcPct val="100000"/>
              </a:lnSpc>
              <a:spcBef>
                <a:spcPts val="0"/>
              </a:spcBef>
              <a:spcAft>
                <a:spcPts val="0"/>
              </a:spcAft>
              <a:buSzPts val="16600"/>
              <a:buNone/>
              <a:defRPr sz="16600"/>
            </a:lvl3pPr>
            <a:lvl4pPr lvl="3" algn="ctr">
              <a:lnSpc>
                <a:spcPct val="100000"/>
              </a:lnSpc>
              <a:spcBef>
                <a:spcPts val="0"/>
              </a:spcBef>
              <a:spcAft>
                <a:spcPts val="0"/>
              </a:spcAft>
              <a:buSzPts val="16600"/>
              <a:buNone/>
              <a:defRPr sz="16600"/>
            </a:lvl4pPr>
            <a:lvl5pPr lvl="4" algn="ctr">
              <a:lnSpc>
                <a:spcPct val="100000"/>
              </a:lnSpc>
              <a:spcBef>
                <a:spcPts val="0"/>
              </a:spcBef>
              <a:spcAft>
                <a:spcPts val="0"/>
              </a:spcAft>
              <a:buSzPts val="16600"/>
              <a:buNone/>
              <a:defRPr sz="16600"/>
            </a:lvl5pPr>
            <a:lvl6pPr lvl="5" algn="ctr">
              <a:lnSpc>
                <a:spcPct val="100000"/>
              </a:lnSpc>
              <a:spcBef>
                <a:spcPts val="0"/>
              </a:spcBef>
              <a:spcAft>
                <a:spcPts val="0"/>
              </a:spcAft>
              <a:buSzPts val="16600"/>
              <a:buNone/>
              <a:defRPr sz="16600"/>
            </a:lvl6pPr>
            <a:lvl7pPr lvl="6" algn="ctr">
              <a:lnSpc>
                <a:spcPct val="100000"/>
              </a:lnSpc>
              <a:spcBef>
                <a:spcPts val="0"/>
              </a:spcBef>
              <a:spcAft>
                <a:spcPts val="0"/>
              </a:spcAft>
              <a:buSzPts val="16600"/>
              <a:buNone/>
              <a:defRPr sz="16600"/>
            </a:lvl7pPr>
            <a:lvl8pPr lvl="7" algn="ctr">
              <a:lnSpc>
                <a:spcPct val="100000"/>
              </a:lnSpc>
              <a:spcBef>
                <a:spcPts val="0"/>
              </a:spcBef>
              <a:spcAft>
                <a:spcPts val="0"/>
              </a:spcAft>
              <a:buSzPts val="16600"/>
              <a:buNone/>
              <a:defRPr sz="16600"/>
            </a:lvl8pPr>
            <a:lvl9pPr lvl="8" algn="ctr">
              <a:lnSpc>
                <a:spcPct val="100000"/>
              </a:lnSpc>
              <a:spcBef>
                <a:spcPts val="0"/>
              </a:spcBef>
              <a:spcAft>
                <a:spcPts val="0"/>
              </a:spcAft>
              <a:buSzPts val="16600"/>
              <a:buNone/>
              <a:defRPr sz="16600"/>
            </a:lvl9pPr>
          </a:lstStyle>
          <a:p/>
        </p:txBody>
      </p:sp>
      <p:sp>
        <p:nvSpPr>
          <p:cNvPr id="220" name="Google Shape;220;g2ec2e35801e_0_328"/>
          <p:cNvSpPr txBox="1"/>
          <p:nvPr>
            <p:ph idx="1" type="subTitle"/>
          </p:nvPr>
        </p:nvSpPr>
        <p:spPr>
          <a:xfrm>
            <a:off x="1920001" y="10320932"/>
            <a:ext cx="6948000" cy="1611000"/>
          </a:xfrm>
          <a:prstGeom prst="rect">
            <a:avLst/>
          </a:prstGeom>
          <a:noFill/>
          <a:ln>
            <a:noFill/>
          </a:ln>
        </p:spPr>
        <p:txBody>
          <a:bodyPr anchorCtr="0" anchor="ctr" bIns="252650" lIns="252650" spcFirstLastPara="1" rIns="252650" wrap="square" tIns="252650">
            <a:noAutofit/>
          </a:bodyPr>
          <a:lstStyle>
            <a:lvl1pPr lvl="0" algn="l">
              <a:lnSpc>
                <a:spcPct val="150000"/>
              </a:lnSpc>
              <a:spcBef>
                <a:spcPts val="0"/>
              </a:spcBef>
              <a:spcAft>
                <a:spcPts val="0"/>
              </a:spcAft>
              <a:buSzPts val="4000"/>
              <a:buNone/>
              <a:defRPr sz="4200">
                <a:solidFill>
                  <a:schemeClr val="accent2"/>
                </a:solidFill>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pic>
        <p:nvPicPr>
          <p:cNvPr id="221" name="Google Shape;221;g2ec2e35801e_0_328"/>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22" name="Google Shape;222;g2ec2e35801e_0_328"/>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23" name="Google Shape;223;g2ec2e35801e_0_328"/>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24" name="Google Shape;224;g2ec2e35801e_0_328"/>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type="titleOnly">
  <p:cSld name="TITLE_ONLY">
    <p:spTree>
      <p:nvGrpSpPr>
        <p:cNvPr id="225" name="Shape 225"/>
        <p:cNvGrpSpPr/>
        <p:nvPr/>
      </p:nvGrpSpPr>
      <p:grpSpPr>
        <a:xfrm>
          <a:off x="0" y="0"/>
          <a:ext cx="0" cy="0"/>
          <a:chOff x="0" y="0"/>
          <a:chExt cx="0" cy="0"/>
        </a:xfrm>
      </p:grpSpPr>
      <p:sp>
        <p:nvSpPr>
          <p:cNvPr id="226" name="Google Shape;226;g2ec2e35801e_0_345"/>
          <p:cNvSpPr txBox="1"/>
          <p:nvPr>
            <p:ph type="title"/>
          </p:nvPr>
        </p:nvSpPr>
        <p:spPr>
          <a:xfrm>
            <a:off x="3105583" y="844452"/>
            <a:ext cx="19358400" cy="1527000"/>
          </a:xfrm>
          <a:prstGeom prst="rect">
            <a:avLst/>
          </a:prstGeom>
          <a:noFill/>
          <a:ln>
            <a:noFill/>
          </a:ln>
        </p:spPr>
        <p:txBody>
          <a:bodyPr anchorCtr="0" anchor="ctr" bIns="252650" lIns="252650" spcFirstLastPara="1" rIns="252650" wrap="square" tIns="252650">
            <a:noAutofit/>
          </a:bodyPr>
          <a:lstStyle>
            <a:lvl1pPr lvl="0" algn="l">
              <a:lnSpc>
                <a:spcPct val="100000"/>
              </a:lnSpc>
              <a:spcBef>
                <a:spcPts val="0"/>
              </a:spcBef>
              <a:spcAft>
                <a:spcPts val="0"/>
              </a:spcAft>
              <a:buSzPts val="8800"/>
              <a:buNone/>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p:txBody>
      </p:sp>
      <p:pic>
        <p:nvPicPr>
          <p:cNvPr id="227" name="Google Shape;227;g2ec2e35801e_0_345"/>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228" name="Google Shape;228;g2ec2e35801e_0_345"/>
          <p:cNvSpPr txBox="1"/>
          <p:nvPr>
            <p:ph idx="1" type="subTitle"/>
          </p:nvPr>
        </p:nvSpPr>
        <p:spPr>
          <a:xfrm>
            <a:off x="3512133" y="2951000"/>
            <a:ext cx="17846400" cy="6825600"/>
          </a:xfrm>
          <a:prstGeom prst="rect">
            <a:avLst/>
          </a:prstGeom>
          <a:noFill/>
          <a:ln>
            <a:noFill/>
          </a:ln>
        </p:spPr>
        <p:txBody>
          <a:bodyPr anchorCtr="0" anchor="t" bIns="252650" lIns="252650" spcFirstLastPara="1" rIns="252650" wrap="square" tIns="252650">
            <a:noAutofit/>
          </a:bodyPr>
          <a:lstStyle>
            <a:lvl1pPr lvl="0" algn="l">
              <a:lnSpc>
                <a:spcPct val="100000"/>
              </a:lnSpc>
              <a:spcBef>
                <a:spcPts val="0"/>
              </a:spcBef>
              <a:spcAft>
                <a:spcPts val="0"/>
              </a:spcAft>
              <a:buSzPts val="4000"/>
              <a:buNone/>
              <a:defRPr sz="42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pic>
        <p:nvPicPr>
          <p:cNvPr id="229" name="Google Shape;229;g2ec2e35801e_0_345"/>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30" name="Google Shape;230;g2ec2e35801e_0_345"/>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7_1">
    <p:bg>
      <p:bgPr>
        <a:solidFill>
          <a:schemeClr val="lt1"/>
        </a:solidFill>
      </p:bgPr>
    </p:bg>
    <p:spTree>
      <p:nvGrpSpPr>
        <p:cNvPr id="231" name="Shape 231"/>
        <p:cNvGrpSpPr/>
        <p:nvPr/>
      </p:nvGrpSpPr>
      <p:grpSpPr>
        <a:xfrm>
          <a:off x="0" y="0"/>
          <a:ext cx="0" cy="0"/>
          <a:chOff x="0" y="0"/>
          <a:chExt cx="0" cy="0"/>
        </a:xfrm>
      </p:grpSpPr>
      <p:pic>
        <p:nvPicPr>
          <p:cNvPr id="232" name="Google Shape;232;g2ec2e35801e_0_350"/>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233" name="Google Shape;233;g2ec2e35801e_0_350"/>
          <p:cNvSpPr txBox="1"/>
          <p:nvPr>
            <p:ph idx="1" type="subTitle"/>
          </p:nvPr>
        </p:nvSpPr>
        <p:spPr>
          <a:xfrm>
            <a:off x="3512133" y="2951000"/>
            <a:ext cx="17846400" cy="6825600"/>
          </a:xfrm>
          <a:prstGeom prst="rect">
            <a:avLst/>
          </a:prstGeom>
          <a:noFill/>
          <a:ln>
            <a:noFill/>
          </a:ln>
        </p:spPr>
        <p:txBody>
          <a:bodyPr anchorCtr="0" anchor="t" bIns="252650" lIns="252650" spcFirstLastPara="1" rIns="252650" wrap="square" tIns="252650">
            <a:noAutofit/>
          </a:bodyPr>
          <a:lstStyle>
            <a:lvl1pPr lvl="0" algn="l">
              <a:lnSpc>
                <a:spcPct val="115000"/>
              </a:lnSpc>
              <a:spcBef>
                <a:spcPts val="0"/>
              </a:spcBef>
              <a:spcAft>
                <a:spcPts val="0"/>
              </a:spcAft>
              <a:buSzPts val="4000"/>
              <a:buNone/>
              <a:defRPr sz="42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pic>
        <p:nvPicPr>
          <p:cNvPr id="234" name="Google Shape;234;g2ec2e35801e_0_350"/>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35" name="Google Shape;235;g2ec2e35801e_0_350"/>
          <p:cNvSpPr txBox="1"/>
          <p:nvPr>
            <p:ph type="title"/>
          </p:nvPr>
        </p:nvSpPr>
        <p:spPr>
          <a:xfrm>
            <a:off x="3148467" y="850400"/>
            <a:ext cx="19593600" cy="1527000"/>
          </a:xfrm>
          <a:prstGeom prst="rect">
            <a:avLst/>
          </a:prstGeom>
          <a:noFill/>
          <a:ln>
            <a:noFill/>
          </a:ln>
        </p:spPr>
        <p:txBody>
          <a:bodyPr anchorCtr="0" anchor="ctr" bIns="252650" lIns="252650" spcFirstLastPara="1" rIns="252650" wrap="square" tIns="252650">
            <a:spAutoFit/>
          </a:bodyPr>
          <a:lstStyle>
            <a:lvl1pPr lvl="0" algn="ctr">
              <a:lnSpc>
                <a:spcPct val="100000"/>
              </a:lnSpc>
              <a:spcBef>
                <a:spcPts val="0"/>
              </a:spcBef>
              <a:spcAft>
                <a:spcPts val="0"/>
              </a:spcAft>
              <a:buClr>
                <a:srgbClr val="445D73"/>
              </a:buClr>
              <a:buSzPts val="8800"/>
              <a:buNone/>
              <a:defRPr>
                <a:solidFill>
                  <a:srgbClr val="445D73"/>
                </a:solidFill>
              </a:defRPr>
            </a:lvl1pPr>
            <a:lvl2pPr lvl="1" algn="ctr">
              <a:lnSpc>
                <a:spcPct val="100000"/>
              </a:lnSpc>
              <a:spcBef>
                <a:spcPts val="0"/>
              </a:spcBef>
              <a:spcAft>
                <a:spcPts val="0"/>
              </a:spcAft>
              <a:buSzPts val="7800"/>
              <a:buNone/>
              <a:defRPr/>
            </a:lvl2pPr>
            <a:lvl3pPr lvl="2" algn="ctr">
              <a:lnSpc>
                <a:spcPct val="100000"/>
              </a:lnSpc>
              <a:spcBef>
                <a:spcPts val="0"/>
              </a:spcBef>
              <a:spcAft>
                <a:spcPts val="0"/>
              </a:spcAft>
              <a:buSzPts val="7800"/>
              <a:buNone/>
              <a:defRPr/>
            </a:lvl3pPr>
            <a:lvl4pPr lvl="3" algn="ctr">
              <a:lnSpc>
                <a:spcPct val="100000"/>
              </a:lnSpc>
              <a:spcBef>
                <a:spcPts val="0"/>
              </a:spcBef>
              <a:spcAft>
                <a:spcPts val="0"/>
              </a:spcAft>
              <a:buSzPts val="7800"/>
              <a:buNone/>
              <a:defRPr/>
            </a:lvl4pPr>
            <a:lvl5pPr lvl="4" algn="ctr">
              <a:lnSpc>
                <a:spcPct val="100000"/>
              </a:lnSpc>
              <a:spcBef>
                <a:spcPts val="0"/>
              </a:spcBef>
              <a:spcAft>
                <a:spcPts val="0"/>
              </a:spcAft>
              <a:buSzPts val="7800"/>
              <a:buNone/>
              <a:defRPr/>
            </a:lvl5pPr>
            <a:lvl6pPr lvl="5" algn="ctr">
              <a:lnSpc>
                <a:spcPct val="100000"/>
              </a:lnSpc>
              <a:spcBef>
                <a:spcPts val="0"/>
              </a:spcBef>
              <a:spcAft>
                <a:spcPts val="0"/>
              </a:spcAft>
              <a:buSzPts val="7800"/>
              <a:buNone/>
              <a:defRPr/>
            </a:lvl6pPr>
            <a:lvl7pPr lvl="6" algn="ctr">
              <a:lnSpc>
                <a:spcPct val="100000"/>
              </a:lnSpc>
              <a:spcBef>
                <a:spcPts val="0"/>
              </a:spcBef>
              <a:spcAft>
                <a:spcPts val="0"/>
              </a:spcAft>
              <a:buSzPts val="7800"/>
              <a:buNone/>
              <a:defRPr/>
            </a:lvl7pPr>
            <a:lvl8pPr lvl="7" algn="ctr">
              <a:lnSpc>
                <a:spcPct val="100000"/>
              </a:lnSpc>
              <a:spcBef>
                <a:spcPts val="0"/>
              </a:spcBef>
              <a:spcAft>
                <a:spcPts val="0"/>
              </a:spcAft>
              <a:buSzPts val="7800"/>
              <a:buNone/>
              <a:defRPr/>
            </a:lvl8pPr>
            <a:lvl9pPr lvl="8" algn="ctr">
              <a:lnSpc>
                <a:spcPct val="100000"/>
              </a:lnSpc>
              <a:spcBef>
                <a:spcPts val="0"/>
              </a:spcBef>
              <a:spcAft>
                <a:spcPts val="0"/>
              </a:spcAft>
              <a:buSzPts val="7800"/>
              <a:buNone/>
              <a:defRPr/>
            </a:lvl9pPr>
          </a:lstStyle>
          <a:p/>
        </p:txBody>
      </p:sp>
      <p:sp>
        <p:nvSpPr>
          <p:cNvPr id="236" name="Google Shape;236;g2ec2e35801e_0_350"/>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7" name="Shape 237"/>
        <p:cNvGrpSpPr/>
        <p:nvPr/>
      </p:nvGrpSpPr>
      <p:grpSpPr>
        <a:xfrm>
          <a:off x="0" y="0"/>
          <a:ext cx="0" cy="0"/>
          <a:chOff x="0" y="0"/>
          <a:chExt cx="0" cy="0"/>
        </a:xfrm>
      </p:grpSpPr>
      <p:sp>
        <p:nvSpPr>
          <p:cNvPr id="238" name="Google Shape;238;g2ec2e35801e_0_355"/>
          <p:cNvSpPr txBox="1"/>
          <p:nvPr>
            <p:ph type="title"/>
          </p:nvPr>
        </p:nvSpPr>
        <p:spPr>
          <a:xfrm>
            <a:off x="12192000" y="2649867"/>
            <a:ext cx="10260600" cy="2584800"/>
          </a:xfrm>
          <a:prstGeom prst="rect">
            <a:avLst/>
          </a:prstGeom>
          <a:noFill/>
          <a:ln>
            <a:noFill/>
          </a:ln>
        </p:spPr>
        <p:txBody>
          <a:bodyPr anchorCtr="0" anchor="ctr" bIns="252650" lIns="252650" spcFirstLastPara="1" rIns="252650" wrap="square" tIns="252650">
            <a:noAutofit/>
          </a:bodyPr>
          <a:lstStyle>
            <a:lvl1pPr lvl="0" algn="l">
              <a:lnSpc>
                <a:spcPct val="100000"/>
              </a:lnSpc>
              <a:spcBef>
                <a:spcPts val="0"/>
              </a:spcBef>
              <a:spcAft>
                <a:spcPts val="0"/>
              </a:spcAft>
              <a:buSzPts val="9000"/>
              <a:buNone/>
              <a:defRPr sz="12000"/>
            </a:lvl1pPr>
            <a:lvl2pPr lvl="1" algn="ctr">
              <a:lnSpc>
                <a:spcPct val="100000"/>
              </a:lnSpc>
              <a:spcBef>
                <a:spcPts val="0"/>
              </a:spcBef>
              <a:spcAft>
                <a:spcPts val="0"/>
              </a:spcAft>
              <a:buSzPts val="9800"/>
              <a:buNone/>
              <a:defRPr sz="9800"/>
            </a:lvl2pPr>
            <a:lvl3pPr lvl="2" algn="ctr">
              <a:lnSpc>
                <a:spcPct val="100000"/>
              </a:lnSpc>
              <a:spcBef>
                <a:spcPts val="0"/>
              </a:spcBef>
              <a:spcAft>
                <a:spcPts val="0"/>
              </a:spcAft>
              <a:buSzPts val="9800"/>
              <a:buNone/>
              <a:defRPr sz="9800"/>
            </a:lvl3pPr>
            <a:lvl4pPr lvl="3" algn="ctr">
              <a:lnSpc>
                <a:spcPct val="100000"/>
              </a:lnSpc>
              <a:spcBef>
                <a:spcPts val="0"/>
              </a:spcBef>
              <a:spcAft>
                <a:spcPts val="0"/>
              </a:spcAft>
              <a:buSzPts val="9800"/>
              <a:buNone/>
              <a:defRPr sz="9800"/>
            </a:lvl4pPr>
            <a:lvl5pPr lvl="4" algn="ctr">
              <a:lnSpc>
                <a:spcPct val="100000"/>
              </a:lnSpc>
              <a:spcBef>
                <a:spcPts val="0"/>
              </a:spcBef>
              <a:spcAft>
                <a:spcPts val="0"/>
              </a:spcAft>
              <a:buSzPts val="9800"/>
              <a:buNone/>
              <a:defRPr sz="9800"/>
            </a:lvl5pPr>
            <a:lvl6pPr lvl="5" algn="ctr">
              <a:lnSpc>
                <a:spcPct val="100000"/>
              </a:lnSpc>
              <a:spcBef>
                <a:spcPts val="0"/>
              </a:spcBef>
              <a:spcAft>
                <a:spcPts val="0"/>
              </a:spcAft>
              <a:buSzPts val="9800"/>
              <a:buNone/>
              <a:defRPr sz="9800"/>
            </a:lvl6pPr>
            <a:lvl7pPr lvl="6" algn="ctr">
              <a:lnSpc>
                <a:spcPct val="100000"/>
              </a:lnSpc>
              <a:spcBef>
                <a:spcPts val="0"/>
              </a:spcBef>
              <a:spcAft>
                <a:spcPts val="0"/>
              </a:spcAft>
              <a:buSzPts val="9800"/>
              <a:buNone/>
              <a:defRPr sz="9800"/>
            </a:lvl7pPr>
            <a:lvl8pPr lvl="7" algn="ctr">
              <a:lnSpc>
                <a:spcPct val="100000"/>
              </a:lnSpc>
              <a:spcBef>
                <a:spcPts val="0"/>
              </a:spcBef>
              <a:spcAft>
                <a:spcPts val="0"/>
              </a:spcAft>
              <a:buSzPts val="9800"/>
              <a:buNone/>
              <a:defRPr sz="9800"/>
            </a:lvl8pPr>
            <a:lvl9pPr lvl="8" algn="ctr">
              <a:lnSpc>
                <a:spcPct val="100000"/>
              </a:lnSpc>
              <a:spcBef>
                <a:spcPts val="0"/>
              </a:spcBef>
              <a:spcAft>
                <a:spcPts val="0"/>
              </a:spcAft>
              <a:buSzPts val="9800"/>
              <a:buNone/>
              <a:defRPr sz="9800"/>
            </a:lvl9pPr>
          </a:lstStyle>
          <a:p/>
        </p:txBody>
      </p:sp>
      <p:sp>
        <p:nvSpPr>
          <p:cNvPr id="239" name="Google Shape;239;g2ec2e35801e_0_355"/>
          <p:cNvSpPr txBox="1"/>
          <p:nvPr>
            <p:ph idx="1" type="subTitle"/>
          </p:nvPr>
        </p:nvSpPr>
        <p:spPr>
          <a:xfrm>
            <a:off x="12192000" y="5337267"/>
            <a:ext cx="10260600" cy="4439400"/>
          </a:xfrm>
          <a:prstGeom prst="rect">
            <a:avLst/>
          </a:prstGeom>
          <a:noFill/>
          <a:ln>
            <a:noFill/>
          </a:ln>
        </p:spPr>
        <p:txBody>
          <a:bodyPr anchorCtr="0" anchor="ctr" bIns="252650" lIns="252650" spcFirstLastPara="1" rIns="252650" wrap="square" tIns="252650">
            <a:noAutofit/>
          </a:bodyPr>
          <a:lstStyle>
            <a:lvl1pPr lvl="0" algn="l">
              <a:lnSpc>
                <a:spcPct val="150000"/>
              </a:lnSpc>
              <a:spcBef>
                <a:spcPts val="0"/>
              </a:spcBef>
              <a:spcAft>
                <a:spcPts val="0"/>
              </a:spcAft>
              <a:buSzPts val="4000"/>
              <a:buNone/>
              <a:defRPr sz="42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pic>
        <p:nvPicPr>
          <p:cNvPr id="240" name="Google Shape;240;g2ec2e35801e_0_355"/>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41" name="Google Shape;241;g2ec2e35801e_0_355"/>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42" name="Google Shape;242;g2ec2e35801e_0_355"/>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g2de72e35e2c_0_228"/>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g2de72e35e2c_0_228"/>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8" name="Google Shape;28;g2de72e35e2c_0_22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g2de72e35e2c_0_22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g2de72e35e2c_0_22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243" name="Shape 243"/>
        <p:cNvGrpSpPr/>
        <p:nvPr/>
      </p:nvGrpSpPr>
      <p:grpSpPr>
        <a:xfrm>
          <a:off x="0" y="0"/>
          <a:ext cx="0" cy="0"/>
          <a:chOff x="0" y="0"/>
          <a:chExt cx="0" cy="0"/>
        </a:xfrm>
      </p:grpSpPr>
      <p:sp>
        <p:nvSpPr>
          <p:cNvPr id="244" name="Google Shape;244;g2ec2e35801e_0_360"/>
          <p:cNvSpPr/>
          <p:nvPr/>
        </p:nvSpPr>
        <p:spPr>
          <a:xfrm>
            <a:off x="0" y="9903134"/>
            <a:ext cx="24384000" cy="3793800"/>
          </a:xfrm>
          <a:prstGeom prst="rect">
            <a:avLst/>
          </a:prstGeom>
          <a:solidFill>
            <a:schemeClr val="dk1"/>
          </a:solidFill>
          <a:ln>
            <a:noFill/>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245" name="Google Shape;245;g2ec2e35801e_0_360"/>
          <p:cNvSpPr txBox="1"/>
          <p:nvPr>
            <p:ph hasCustomPrompt="1" type="title"/>
          </p:nvPr>
        </p:nvSpPr>
        <p:spPr>
          <a:xfrm>
            <a:off x="5896000" y="5873533"/>
            <a:ext cx="12592200" cy="4029600"/>
          </a:xfrm>
          <a:prstGeom prst="rect">
            <a:avLst/>
          </a:prstGeom>
          <a:noFill/>
          <a:ln>
            <a:noFill/>
          </a:ln>
        </p:spPr>
        <p:txBody>
          <a:bodyPr anchorCtr="0" anchor="b" bIns="252650" lIns="252650" spcFirstLastPara="1" rIns="252650" wrap="square" tIns="252650">
            <a:noAutofit/>
          </a:bodyPr>
          <a:lstStyle>
            <a:lvl1pPr lvl="0" algn="ctr">
              <a:lnSpc>
                <a:spcPct val="100000"/>
              </a:lnSpc>
              <a:spcBef>
                <a:spcPts val="0"/>
              </a:spcBef>
              <a:spcAft>
                <a:spcPts val="0"/>
              </a:spcAft>
              <a:buSzPts val="26600"/>
              <a:buNone/>
              <a:defRPr sz="21000"/>
            </a:lvl1pPr>
            <a:lvl2pPr lvl="1" algn="ctr">
              <a:lnSpc>
                <a:spcPct val="100000"/>
              </a:lnSpc>
              <a:spcBef>
                <a:spcPts val="0"/>
              </a:spcBef>
              <a:spcAft>
                <a:spcPts val="0"/>
              </a:spcAft>
              <a:buSzPts val="26600"/>
              <a:buNone/>
              <a:defRPr sz="26600"/>
            </a:lvl2pPr>
            <a:lvl3pPr lvl="2" algn="ctr">
              <a:lnSpc>
                <a:spcPct val="100000"/>
              </a:lnSpc>
              <a:spcBef>
                <a:spcPts val="0"/>
              </a:spcBef>
              <a:spcAft>
                <a:spcPts val="0"/>
              </a:spcAft>
              <a:buSzPts val="26600"/>
              <a:buNone/>
              <a:defRPr sz="26600"/>
            </a:lvl3pPr>
            <a:lvl4pPr lvl="3" algn="ctr">
              <a:lnSpc>
                <a:spcPct val="100000"/>
              </a:lnSpc>
              <a:spcBef>
                <a:spcPts val="0"/>
              </a:spcBef>
              <a:spcAft>
                <a:spcPts val="0"/>
              </a:spcAft>
              <a:buSzPts val="26600"/>
              <a:buNone/>
              <a:defRPr sz="26600"/>
            </a:lvl4pPr>
            <a:lvl5pPr lvl="4" algn="ctr">
              <a:lnSpc>
                <a:spcPct val="100000"/>
              </a:lnSpc>
              <a:spcBef>
                <a:spcPts val="0"/>
              </a:spcBef>
              <a:spcAft>
                <a:spcPts val="0"/>
              </a:spcAft>
              <a:buSzPts val="26600"/>
              <a:buNone/>
              <a:defRPr sz="26600"/>
            </a:lvl5pPr>
            <a:lvl6pPr lvl="5" algn="ctr">
              <a:lnSpc>
                <a:spcPct val="100000"/>
              </a:lnSpc>
              <a:spcBef>
                <a:spcPts val="0"/>
              </a:spcBef>
              <a:spcAft>
                <a:spcPts val="0"/>
              </a:spcAft>
              <a:buSzPts val="26600"/>
              <a:buNone/>
              <a:defRPr sz="26600"/>
            </a:lvl6pPr>
            <a:lvl7pPr lvl="6" algn="ctr">
              <a:lnSpc>
                <a:spcPct val="100000"/>
              </a:lnSpc>
              <a:spcBef>
                <a:spcPts val="0"/>
              </a:spcBef>
              <a:spcAft>
                <a:spcPts val="0"/>
              </a:spcAft>
              <a:buSzPts val="26600"/>
              <a:buNone/>
              <a:defRPr sz="26600"/>
            </a:lvl7pPr>
            <a:lvl8pPr lvl="7" algn="ctr">
              <a:lnSpc>
                <a:spcPct val="100000"/>
              </a:lnSpc>
              <a:spcBef>
                <a:spcPts val="0"/>
              </a:spcBef>
              <a:spcAft>
                <a:spcPts val="0"/>
              </a:spcAft>
              <a:buSzPts val="26600"/>
              <a:buNone/>
              <a:defRPr sz="26600"/>
            </a:lvl8pPr>
            <a:lvl9pPr lvl="8" algn="ctr">
              <a:lnSpc>
                <a:spcPct val="100000"/>
              </a:lnSpc>
              <a:spcBef>
                <a:spcPts val="0"/>
              </a:spcBef>
              <a:spcAft>
                <a:spcPts val="0"/>
              </a:spcAft>
              <a:buSzPts val="26600"/>
              <a:buNone/>
              <a:defRPr sz="26600"/>
            </a:lvl9pPr>
          </a:lstStyle>
          <a:p>
            <a:r>
              <a:t>xx%</a:t>
            </a:r>
          </a:p>
        </p:txBody>
      </p:sp>
      <p:sp>
        <p:nvSpPr>
          <p:cNvPr id="246" name="Google Shape;246;g2ec2e35801e_0_360"/>
          <p:cNvSpPr txBox="1"/>
          <p:nvPr>
            <p:ph idx="1" type="subTitle"/>
          </p:nvPr>
        </p:nvSpPr>
        <p:spPr>
          <a:xfrm>
            <a:off x="5896000" y="10551348"/>
            <a:ext cx="12592200" cy="13752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SzPts val="4200"/>
              <a:buNone/>
              <a:defRPr sz="5000">
                <a:solidFill>
                  <a:schemeClr val="accen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pic>
        <p:nvPicPr>
          <p:cNvPr id="247" name="Google Shape;247;g2ec2e35801e_0_360"/>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48" name="Google Shape;248;g2ec2e35801e_0_360"/>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49" name="Google Shape;249;g2ec2e35801e_0_360"/>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noFill/>
      </p:bgPr>
    </p:bg>
    <p:spTree>
      <p:nvGrpSpPr>
        <p:cNvPr id="250" name="Shape 250"/>
        <p:cNvGrpSpPr/>
        <p:nvPr/>
      </p:nvGrpSpPr>
      <p:grpSpPr>
        <a:xfrm>
          <a:off x="0" y="0"/>
          <a:ext cx="0" cy="0"/>
          <a:chOff x="0" y="0"/>
          <a:chExt cx="0" cy="0"/>
        </a:xfrm>
      </p:grpSpPr>
      <p:sp>
        <p:nvSpPr>
          <p:cNvPr id="251" name="Google Shape;251;g2ec2e35801e_0_366"/>
          <p:cNvSpPr/>
          <p:nvPr/>
        </p:nvSpPr>
        <p:spPr>
          <a:xfrm>
            <a:off x="0" y="9903134"/>
            <a:ext cx="24384000" cy="3793800"/>
          </a:xfrm>
          <a:prstGeom prst="rect">
            <a:avLst/>
          </a:prstGeom>
          <a:solidFill>
            <a:schemeClr val="dk1"/>
          </a:solidFill>
          <a:ln>
            <a:noFill/>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252" name="Google Shape;252;g2ec2e35801e_0_366"/>
          <p:cNvSpPr txBox="1"/>
          <p:nvPr>
            <p:ph type="title"/>
          </p:nvPr>
        </p:nvSpPr>
        <p:spPr>
          <a:xfrm>
            <a:off x="5896000" y="5873533"/>
            <a:ext cx="12592200" cy="4029600"/>
          </a:xfrm>
          <a:prstGeom prst="rect">
            <a:avLst/>
          </a:prstGeom>
          <a:noFill/>
          <a:ln>
            <a:noFill/>
          </a:ln>
        </p:spPr>
        <p:txBody>
          <a:bodyPr anchorCtr="0" anchor="b" bIns="252650" lIns="252650" spcFirstLastPara="1" rIns="252650" wrap="square" tIns="252650">
            <a:noAutofit/>
          </a:bodyPr>
          <a:lstStyle>
            <a:lvl1pPr lvl="0" algn="ctr">
              <a:lnSpc>
                <a:spcPct val="100000"/>
              </a:lnSpc>
              <a:spcBef>
                <a:spcPts val="0"/>
              </a:spcBef>
              <a:spcAft>
                <a:spcPts val="0"/>
              </a:spcAft>
              <a:buSzPts val="26600"/>
              <a:buNone/>
              <a:defRPr sz="21000"/>
            </a:lvl1pPr>
            <a:lvl2pPr lvl="1" algn="ctr">
              <a:lnSpc>
                <a:spcPct val="100000"/>
              </a:lnSpc>
              <a:spcBef>
                <a:spcPts val="0"/>
              </a:spcBef>
              <a:spcAft>
                <a:spcPts val="0"/>
              </a:spcAft>
              <a:buSzPts val="26600"/>
              <a:buNone/>
              <a:defRPr sz="26600"/>
            </a:lvl2pPr>
            <a:lvl3pPr lvl="2" algn="ctr">
              <a:lnSpc>
                <a:spcPct val="100000"/>
              </a:lnSpc>
              <a:spcBef>
                <a:spcPts val="0"/>
              </a:spcBef>
              <a:spcAft>
                <a:spcPts val="0"/>
              </a:spcAft>
              <a:buSzPts val="26600"/>
              <a:buNone/>
              <a:defRPr sz="26600"/>
            </a:lvl3pPr>
            <a:lvl4pPr lvl="3" algn="ctr">
              <a:lnSpc>
                <a:spcPct val="100000"/>
              </a:lnSpc>
              <a:spcBef>
                <a:spcPts val="0"/>
              </a:spcBef>
              <a:spcAft>
                <a:spcPts val="0"/>
              </a:spcAft>
              <a:buSzPts val="26600"/>
              <a:buNone/>
              <a:defRPr sz="26600"/>
            </a:lvl4pPr>
            <a:lvl5pPr lvl="4" algn="ctr">
              <a:lnSpc>
                <a:spcPct val="100000"/>
              </a:lnSpc>
              <a:spcBef>
                <a:spcPts val="0"/>
              </a:spcBef>
              <a:spcAft>
                <a:spcPts val="0"/>
              </a:spcAft>
              <a:buSzPts val="26600"/>
              <a:buNone/>
              <a:defRPr sz="26600"/>
            </a:lvl5pPr>
            <a:lvl6pPr lvl="5" algn="ctr">
              <a:lnSpc>
                <a:spcPct val="100000"/>
              </a:lnSpc>
              <a:spcBef>
                <a:spcPts val="0"/>
              </a:spcBef>
              <a:spcAft>
                <a:spcPts val="0"/>
              </a:spcAft>
              <a:buSzPts val="26600"/>
              <a:buNone/>
              <a:defRPr sz="26600"/>
            </a:lvl6pPr>
            <a:lvl7pPr lvl="6" algn="ctr">
              <a:lnSpc>
                <a:spcPct val="100000"/>
              </a:lnSpc>
              <a:spcBef>
                <a:spcPts val="0"/>
              </a:spcBef>
              <a:spcAft>
                <a:spcPts val="0"/>
              </a:spcAft>
              <a:buSzPts val="26600"/>
              <a:buNone/>
              <a:defRPr sz="26600"/>
            </a:lvl7pPr>
            <a:lvl8pPr lvl="7" algn="ctr">
              <a:lnSpc>
                <a:spcPct val="100000"/>
              </a:lnSpc>
              <a:spcBef>
                <a:spcPts val="0"/>
              </a:spcBef>
              <a:spcAft>
                <a:spcPts val="0"/>
              </a:spcAft>
              <a:buSzPts val="26600"/>
              <a:buNone/>
              <a:defRPr sz="26600"/>
            </a:lvl8pPr>
            <a:lvl9pPr lvl="8" algn="ctr">
              <a:lnSpc>
                <a:spcPct val="100000"/>
              </a:lnSpc>
              <a:spcBef>
                <a:spcPts val="0"/>
              </a:spcBef>
              <a:spcAft>
                <a:spcPts val="0"/>
              </a:spcAft>
              <a:buSzPts val="26600"/>
              <a:buNone/>
              <a:defRPr sz="26600"/>
            </a:lvl9pPr>
          </a:lstStyle>
          <a:p/>
        </p:txBody>
      </p:sp>
      <p:sp>
        <p:nvSpPr>
          <p:cNvPr id="253" name="Google Shape;253;g2ec2e35801e_0_366"/>
          <p:cNvSpPr txBox="1"/>
          <p:nvPr>
            <p:ph idx="1" type="subTitle"/>
          </p:nvPr>
        </p:nvSpPr>
        <p:spPr>
          <a:xfrm>
            <a:off x="5896000" y="10551348"/>
            <a:ext cx="12592200" cy="13752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SzPts val="4200"/>
              <a:buNone/>
              <a:defRPr sz="5000">
                <a:solidFill>
                  <a:schemeClr val="accen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pic>
        <p:nvPicPr>
          <p:cNvPr id="254" name="Google Shape;254;g2ec2e35801e_0_366"/>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55" name="Google Shape;255;g2ec2e35801e_0_366"/>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56" name="Google Shape;256;g2ec2e35801e_0_366"/>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_1">
    <p:spTree>
      <p:nvGrpSpPr>
        <p:cNvPr id="257" name="Shape 257"/>
        <p:cNvGrpSpPr/>
        <p:nvPr/>
      </p:nvGrpSpPr>
      <p:grpSpPr>
        <a:xfrm>
          <a:off x="0" y="0"/>
          <a:ext cx="0" cy="0"/>
          <a:chOff x="0" y="0"/>
          <a:chExt cx="0" cy="0"/>
        </a:xfrm>
      </p:grpSpPr>
      <p:sp>
        <p:nvSpPr>
          <p:cNvPr id="258" name="Google Shape;258;g2ec2e35801e_0_372"/>
          <p:cNvSpPr txBox="1"/>
          <p:nvPr>
            <p:ph type="title"/>
          </p:nvPr>
        </p:nvSpPr>
        <p:spPr>
          <a:xfrm>
            <a:off x="3285467" y="801800"/>
            <a:ext cx="19693800" cy="21648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SzPts val="8800"/>
              <a:buNone/>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p:txBody>
      </p:sp>
      <p:sp>
        <p:nvSpPr>
          <p:cNvPr id="259" name="Google Shape;259;g2ec2e35801e_0_372"/>
          <p:cNvSpPr txBox="1"/>
          <p:nvPr>
            <p:ph idx="1" type="subTitle"/>
          </p:nvPr>
        </p:nvSpPr>
        <p:spPr>
          <a:xfrm>
            <a:off x="1938066" y="6221800"/>
            <a:ext cx="12705600" cy="1527000"/>
          </a:xfrm>
          <a:prstGeom prst="rect">
            <a:avLst/>
          </a:prstGeom>
          <a:noFill/>
          <a:ln>
            <a:noFill/>
          </a:ln>
        </p:spPr>
        <p:txBody>
          <a:bodyPr anchorCtr="0" anchor="ctr" bIns="252650" lIns="252650" spcFirstLastPara="1" rIns="252650" wrap="square" tIns="252650">
            <a:noAutofit/>
          </a:bodyPr>
          <a:lstStyle>
            <a:lvl1pPr lvl="0" algn="l">
              <a:lnSpc>
                <a:spcPct val="115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260" name="Google Shape;260;g2ec2e35801e_0_372"/>
          <p:cNvSpPr txBox="1"/>
          <p:nvPr>
            <p:ph idx="2" type="subTitle"/>
          </p:nvPr>
        </p:nvSpPr>
        <p:spPr>
          <a:xfrm>
            <a:off x="1938068" y="9810400"/>
            <a:ext cx="12705600" cy="1527000"/>
          </a:xfrm>
          <a:prstGeom prst="rect">
            <a:avLst/>
          </a:prstGeom>
          <a:noFill/>
          <a:ln>
            <a:noFill/>
          </a:ln>
        </p:spPr>
        <p:txBody>
          <a:bodyPr anchorCtr="0" anchor="ctr" bIns="252650" lIns="252650" spcFirstLastPara="1" rIns="252650" wrap="square" tIns="252650">
            <a:noAutofit/>
          </a:bodyPr>
          <a:lstStyle>
            <a:lvl1pPr lvl="0" algn="l">
              <a:lnSpc>
                <a:spcPct val="115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p:txBody>
      </p:sp>
      <p:sp>
        <p:nvSpPr>
          <p:cNvPr id="261" name="Google Shape;261;g2ec2e35801e_0_372"/>
          <p:cNvSpPr txBox="1"/>
          <p:nvPr>
            <p:ph idx="3" type="subTitle"/>
          </p:nvPr>
        </p:nvSpPr>
        <p:spPr>
          <a:xfrm>
            <a:off x="1938066" y="4996000"/>
            <a:ext cx="13819800" cy="1414200"/>
          </a:xfrm>
          <a:prstGeom prst="rect">
            <a:avLst/>
          </a:prstGeom>
          <a:noFill/>
          <a:ln>
            <a:noFill/>
          </a:ln>
        </p:spPr>
        <p:txBody>
          <a:bodyPr anchorCtr="0" anchor="ctr" bIns="252650" lIns="252650" spcFirstLastPara="1" rIns="252650" wrap="square" tIns="252650">
            <a:noAutofit/>
          </a:bodyPr>
          <a:lstStyle>
            <a:lvl1pPr lvl="0" algn="l">
              <a:lnSpc>
                <a:spcPct val="100000"/>
              </a:lnSpc>
              <a:spcBef>
                <a:spcPts val="0"/>
              </a:spcBef>
              <a:spcAft>
                <a:spcPts val="0"/>
              </a:spcAft>
              <a:buClr>
                <a:schemeClr val="dk1"/>
              </a:buClr>
              <a:buSzPts val="5600"/>
              <a:buNone/>
              <a:defRPr sz="5800">
                <a:latin typeface="Lexend"/>
                <a:ea typeface="Lexend"/>
                <a:cs typeface="Lexend"/>
                <a:sym typeface="Lexend"/>
              </a:defRPr>
            </a:lvl1pPr>
            <a:lvl2pPr lvl="1" algn="ctr">
              <a:lnSpc>
                <a:spcPct val="100000"/>
              </a:lnSpc>
              <a:spcBef>
                <a:spcPts val="0"/>
              </a:spcBef>
              <a:spcAft>
                <a:spcPts val="0"/>
              </a:spcAft>
              <a:buClr>
                <a:schemeClr val="dk1"/>
              </a:buClr>
              <a:buSzPts val="5600"/>
              <a:buNone/>
              <a:defRPr sz="5600">
                <a:solidFill>
                  <a:schemeClr val="dk1"/>
                </a:solidFill>
              </a:defRPr>
            </a:lvl2pPr>
            <a:lvl3pPr lvl="2" algn="ctr">
              <a:lnSpc>
                <a:spcPct val="100000"/>
              </a:lnSpc>
              <a:spcBef>
                <a:spcPts val="0"/>
              </a:spcBef>
              <a:spcAft>
                <a:spcPts val="0"/>
              </a:spcAft>
              <a:buClr>
                <a:schemeClr val="dk1"/>
              </a:buClr>
              <a:buSzPts val="5600"/>
              <a:buNone/>
              <a:defRPr sz="5600">
                <a:solidFill>
                  <a:schemeClr val="dk1"/>
                </a:solidFill>
              </a:defRPr>
            </a:lvl3pPr>
            <a:lvl4pPr lvl="3" algn="ctr">
              <a:lnSpc>
                <a:spcPct val="100000"/>
              </a:lnSpc>
              <a:spcBef>
                <a:spcPts val="0"/>
              </a:spcBef>
              <a:spcAft>
                <a:spcPts val="0"/>
              </a:spcAft>
              <a:buClr>
                <a:schemeClr val="dk1"/>
              </a:buClr>
              <a:buSzPts val="5600"/>
              <a:buNone/>
              <a:defRPr sz="5600">
                <a:solidFill>
                  <a:schemeClr val="dk1"/>
                </a:solidFill>
              </a:defRPr>
            </a:lvl4pPr>
            <a:lvl5pPr lvl="4" algn="ctr">
              <a:lnSpc>
                <a:spcPct val="100000"/>
              </a:lnSpc>
              <a:spcBef>
                <a:spcPts val="0"/>
              </a:spcBef>
              <a:spcAft>
                <a:spcPts val="0"/>
              </a:spcAft>
              <a:buClr>
                <a:schemeClr val="dk1"/>
              </a:buClr>
              <a:buSzPts val="5600"/>
              <a:buNone/>
              <a:defRPr sz="5600">
                <a:solidFill>
                  <a:schemeClr val="dk1"/>
                </a:solidFill>
              </a:defRPr>
            </a:lvl5pPr>
            <a:lvl6pPr lvl="5" algn="ctr">
              <a:lnSpc>
                <a:spcPct val="100000"/>
              </a:lnSpc>
              <a:spcBef>
                <a:spcPts val="0"/>
              </a:spcBef>
              <a:spcAft>
                <a:spcPts val="0"/>
              </a:spcAft>
              <a:buClr>
                <a:schemeClr val="dk1"/>
              </a:buClr>
              <a:buSzPts val="5600"/>
              <a:buNone/>
              <a:defRPr sz="5600">
                <a:solidFill>
                  <a:schemeClr val="dk1"/>
                </a:solidFill>
              </a:defRPr>
            </a:lvl6pPr>
            <a:lvl7pPr lvl="6" algn="ctr">
              <a:lnSpc>
                <a:spcPct val="100000"/>
              </a:lnSpc>
              <a:spcBef>
                <a:spcPts val="0"/>
              </a:spcBef>
              <a:spcAft>
                <a:spcPts val="0"/>
              </a:spcAft>
              <a:buClr>
                <a:schemeClr val="dk1"/>
              </a:buClr>
              <a:buSzPts val="5600"/>
              <a:buNone/>
              <a:defRPr sz="5600">
                <a:solidFill>
                  <a:schemeClr val="dk1"/>
                </a:solidFill>
              </a:defRPr>
            </a:lvl7pPr>
            <a:lvl8pPr lvl="7" algn="ctr">
              <a:lnSpc>
                <a:spcPct val="100000"/>
              </a:lnSpc>
              <a:spcBef>
                <a:spcPts val="0"/>
              </a:spcBef>
              <a:spcAft>
                <a:spcPts val="0"/>
              </a:spcAft>
              <a:buClr>
                <a:schemeClr val="dk1"/>
              </a:buClr>
              <a:buSzPts val="5600"/>
              <a:buNone/>
              <a:defRPr sz="5600">
                <a:solidFill>
                  <a:schemeClr val="dk1"/>
                </a:solidFill>
              </a:defRPr>
            </a:lvl8pPr>
            <a:lvl9pPr lvl="8" algn="ctr">
              <a:lnSpc>
                <a:spcPct val="100000"/>
              </a:lnSpc>
              <a:spcBef>
                <a:spcPts val="0"/>
              </a:spcBef>
              <a:spcAft>
                <a:spcPts val="0"/>
              </a:spcAft>
              <a:buClr>
                <a:schemeClr val="dk1"/>
              </a:buClr>
              <a:buSzPts val="5600"/>
              <a:buNone/>
              <a:defRPr sz="5600">
                <a:solidFill>
                  <a:schemeClr val="dk1"/>
                </a:solidFill>
              </a:defRPr>
            </a:lvl9pPr>
          </a:lstStyle>
          <a:p/>
        </p:txBody>
      </p:sp>
      <p:sp>
        <p:nvSpPr>
          <p:cNvPr id="262" name="Google Shape;262;g2ec2e35801e_0_372"/>
          <p:cNvSpPr txBox="1"/>
          <p:nvPr>
            <p:ph idx="4" type="subTitle"/>
          </p:nvPr>
        </p:nvSpPr>
        <p:spPr>
          <a:xfrm>
            <a:off x="1938068" y="8584600"/>
            <a:ext cx="13819800" cy="1414200"/>
          </a:xfrm>
          <a:prstGeom prst="rect">
            <a:avLst/>
          </a:prstGeom>
          <a:noFill/>
          <a:ln>
            <a:noFill/>
          </a:ln>
        </p:spPr>
        <p:txBody>
          <a:bodyPr anchorCtr="0" anchor="ctr" bIns="252650" lIns="252650" spcFirstLastPara="1" rIns="252650" wrap="square" tIns="252650">
            <a:noAutofit/>
          </a:bodyPr>
          <a:lstStyle>
            <a:lvl1pPr lvl="0" algn="l">
              <a:lnSpc>
                <a:spcPct val="100000"/>
              </a:lnSpc>
              <a:spcBef>
                <a:spcPts val="0"/>
              </a:spcBef>
              <a:spcAft>
                <a:spcPts val="0"/>
              </a:spcAft>
              <a:buClr>
                <a:schemeClr val="dk1"/>
              </a:buClr>
              <a:buSzPts val="5600"/>
              <a:buNone/>
              <a:defRPr sz="5800">
                <a:latin typeface="Lexend"/>
                <a:ea typeface="Lexend"/>
                <a:cs typeface="Lexend"/>
                <a:sym typeface="Lexend"/>
              </a:defRPr>
            </a:lvl1pPr>
            <a:lvl2pPr lvl="1" algn="ctr">
              <a:lnSpc>
                <a:spcPct val="100000"/>
              </a:lnSpc>
              <a:spcBef>
                <a:spcPts val="0"/>
              </a:spcBef>
              <a:spcAft>
                <a:spcPts val="0"/>
              </a:spcAft>
              <a:buClr>
                <a:schemeClr val="dk1"/>
              </a:buClr>
              <a:buSzPts val="5600"/>
              <a:buNone/>
              <a:defRPr sz="5600">
                <a:solidFill>
                  <a:schemeClr val="dk1"/>
                </a:solidFill>
              </a:defRPr>
            </a:lvl2pPr>
            <a:lvl3pPr lvl="2" algn="ctr">
              <a:lnSpc>
                <a:spcPct val="100000"/>
              </a:lnSpc>
              <a:spcBef>
                <a:spcPts val="0"/>
              </a:spcBef>
              <a:spcAft>
                <a:spcPts val="0"/>
              </a:spcAft>
              <a:buClr>
                <a:schemeClr val="dk1"/>
              </a:buClr>
              <a:buSzPts val="5600"/>
              <a:buNone/>
              <a:defRPr sz="5600">
                <a:solidFill>
                  <a:schemeClr val="dk1"/>
                </a:solidFill>
              </a:defRPr>
            </a:lvl3pPr>
            <a:lvl4pPr lvl="3" algn="ctr">
              <a:lnSpc>
                <a:spcPct val="100000"/>
              </a:lnSpc>
              <a:spcBef>
                <a:spcPts val="0"/>
              </a:spcBef>
              <a:spcAft>
                <a:spcPts val="0"/>
              </a:spcAft>
              <a:buClr>
                <a:schemeClr val="dk1"/>
              </a:buClr>
              <a:buSzPts val="5600"/>
              <a:buNone/>
              <a:defRPr sz="5600">
                <a:solidFill>
                  <a:schemeClr val="dk1"/>
                </a:solidFill>
              </a:defRPr>
            </a:lvl4pPr>
            <a:lvl5pPr lvl="4" algn="ctr">
              <a:lnSpc>
                <a:spcPct val="100000"/>
              </a:lnSpc>
              <a:spcBef>
                <a:spcPts val="0"/>
              </a:spcBef>
              <a:spcAft>
                <a:spcPts val="0"/>
              </a:spcAft>
              <a:buClr>
                <a:schemeClr val="dk1"/>
              </a:buClr>
              <a:buSzPts val="5600"/>
              <a:buNone/>
              <a:defRPr sz="5600">
                <a:solidFill>
                  <a:schemeClr val="dk1"/>
                </a:solidFill>
              </a:defRPr>
            </a:lvl5pPr>
            <a:lvl6pPr lvl="5" algn="ctr">
              <a:lnSpc>
                <a:spcPct val="100000"/>
              </a:lnSpc>
              <a:spcBef>
                <a:spcPts val="0"/>
              </a:spcBef>
              <a:spcAft>
                <a:spcPts val="0"/>
              </a:spcAft>
              <a:buClr>
                <a:schemeClr val="dk1"/>
              </a:buClr>
              <a:buSzPts val="5600"/>
              <a:buNone/>
              <a:defRPr sz="5600">
                <a:solidFill>
                  <a:schemeClr val="dk1"/>
                </a:solidFill>
              </a:defRPr>
            </a:lvl6pPr>
            <a:lvl7pPr lvl="6" algn="ctr">
              <a:lnSpc>
                <a:spcPct val="100000"/>
              </a:lnSpc>
              <a:spcBef>
                <a:spcPts val="0"/>
              </a:spcBef>
              <a:spcAft>
                <a:spcPts val="0"/>
              </a:spcAft>
              <a:buClr>
                <a:schemeClr val="dk1"/>
              </a:buClr>
              <a:buSzPts val="5600"/>
              <a:buNone/>
              <a:defRPr sz="5600">
                <a:solidFill>
                  <a:schemeClr val="dk1"/>
                </a:solidFill>
              </a:defRPr>
            </a:lvl7pPr>
            <a:lvl8pPr lvl="7" algn="ctr">
              <a:lnSpc>
                <a:spcPct val="100000"/>
              </a:lnSpc>
              <a:spcBef>
                <a:spcPts val="0"/>
              </a:spcBef>
              <a:spcAft>
                <a:spcPts val="0"/>
              </a:spcAft>
              <a:buClr>
                <a:schemeClr val="dk1"/>
              </a:buClr>
              <a:buSzPts val="5600"/>
              <a:buNone/>
              <a:defRPr sz="5600">
                <a:solidFill>
                  <a:schemeClr val="dk1"/>
                </a:solidFill>
              </a:defRPr>
            </a:lvl8pPr>
            <a:lvl9pPr lvl="8" algn="ctr">
              <a:lnSpc>
                <a:spcPct val="100000"/>
              </a:lnSpc>
              <a:spcBef>
                <a:spcPts val="0"/>
              </a:spcBef>
              <a:spcAft>
                <a:spcPts val="0"/>
              </a:spcAft>
              <a:buClr>
                <a:schemeClr val="dk1"/>
              </a:buClr>
              <a:buSzPts val="5600"/>
              <a:buNone/>
              <a:defRPr sz="5600">
                <a:solidFill>
                  <a:schemeClr val="dk1"/>
                </a:solidFill>
              </a:defRPr>
            </a:lvl9pPr>
          </a:lstStyle>
          <a:p/>
        </p:txBody>
      </p:sp>
      <p:pic>
        <p:nvPicPr>
          <p:cNvPr id="263" name="Google Shape;263;g2ec2e35801e_0_372"/>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64" name="Google Shape;264;g2ec2e35801e_0_372"/>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65" name="Google Shape;265;g2ec2e35801e_0_372"/>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1 column">
  <p:cSld name="CUSTOM_10">
    <p:spTree>
      <p:nvGrpSpPr>
        <p:cNvPr id="266" name="Shape 266"/>
        <p:cNvGrpSpPr/>
        <p:nvPr/>
      </p:nvGrpSpPr>
      <p:grpSpPr>
        <a:xfrm>
          <a:off x="0" y="0"/>
          <a:ext cx="0" cy="0"/>
          <a:chOff x="0" y="0"/>
          <a:chExt cx="0" cy="0"/>
        </a:xfrm>
      </p:grpSpPr>
      <p:sp>
        <p:nvSpPr>
          <p:cNvPr id="267" name="Google Shape;267;g2ec2e35801e_0_380"/>
          <p:cNvSpPr txBox="1"/>
          <p:nvPr>
            <p:ph type="title"/>
          </p:nvPr>
        </p:nvSpPr>
        <p:spPr>
          <a:xfrm>
            <a:off x="3105583" y="844452"/>
            <a:ext cx="19358400" cy="1527000"/>
          </a:xfrm>
          <a:prstGeom prst="rect">
            <a:avLst/>
          </a:prstGeom>
          <a:noFill/>
          <a:ln>
            <a:noFill/>
          </a:ln>
        </p:spPr>
        <p:txBody>
          <a:bodyPr anchorCtr="0" anchor="ctr" bIns="252650" lIns="252650" spcFirstLastPara="1" rIns="252650" wrap="square" tIns="252650">
            <a:noAutofit/>
          </a:bodyPr>
          <a:lstStyle>
            <a:lvl1pPr lvl="0" algn="ctr">
              <a:lnSpc>
                <a:spcPct val="100000"/>
              </a:lnSpc>
              <a:spcBef>
                <a:spcPts val="0"/>
              </a:spcBef>
              <a:spcAft>
                <a:spcPts val="0"/>
              </a:spcAft>
              <a:buSzPts val="8800"/>
              <a:buNone/>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p:txBody>
      </p:sp>
      <p:sp>
        <p:nvSpPr>
          <p:cNvPr id="268" name="Google Shape;268;g2ec2e35801e_0_380"/>
          <p:cNvSpPr txBox="1"/>
          <p:nvPr>
            <p:ph idx="1" type="body"/>
          </p:nvPr>
        </p:nvSpPr>
        <p:spPr>
          <a:xfrm>
            <a:off x="1920001" y="3424733"/>
            <a:ext cx="9933000" cy="8759400"/>
          </a:xfrm>
          <a:prstGeom prst="rect">
            <a:avLst/>
          </a:prstGeom>
          <a:noFill/>
          <a:ln>
            <a:noFill/>
          </a:ln>
        </p:spPr>
        <p:txBody>
          <a:bodyPr anchorCtr="0" anchor="t" bIns="252650" lIns="252650" spcFirstLastPara="1" rIns="252650" wrap="square" tIns="252650">
            <a:noAutofit/>
          </a:bodyPr>
          <a:lstStyle>
            <a:lvl1pPr indent="-431800" lvl="0" marL="457200" algn="l">
              <a:lnSpc>
                <a:spcPct val="115000"/>
              </a:lnSpc>
              <a:spcBef>
                <a:spcPts val="0"/>
              </a:spcBef>
              <a:spcAft>
                <a:spcPts val="0"/>
              </a:spcAft>
              <a:buSzPts val="3200"/>
              <a:buChar char="✹"/>
              <a:defRPr/>
            </a:lvl1pPr>
            <a:lvl2pPr indent="-482600" lvl="1" marL="914400" algn="l">
              <a:lnSpc>
                <a:spcPct val="115000"/>
              </a:lnSpc>
              <a:spcBef>
                <a:spcPts val="0"/>
              </a:spcBef>
              <a:spcAft>
                <a:spcPts val="0"/>
              </a:spcAft>
              <a:buSzPts val="4000"/>
              <a:buChar char="○"/>
              <a:defRPr/>
            </a:lvl2pPr>
            <a:lvl3pPr indent="-482600" lvl="2" marL="1371600" algn="l">
              <a:lnSpc>
                <a:spcPct val="115000"/>
              </a:lnSpc>
              <a:spcBef>
                <a:spcPts val="0"/>
              </a:spcBef>
              <a:spcAft>
                <a:spcPts val="0"/>
              </a:spcAft>
              <a:buSzPts val="4000"/>
              <a:buChar char="■"/>
              <a:defRPr/>
            </a:lvl3pPr>
            <a:lvl4pPr indent="-482600" lvl="3" marL="1828800" algn="l">
              <a:lnSpc>
                <a:spcPct val="115000"/>
              </a:lnSpc>
              <a:spcBef>
                <a:spcPts val="0"/>
              </a:spcBef>
              <a:spcAft>
                <a:spcPts val="0"/>
              </a:spcAft>
              <a:buSzPts val="4000"/>
              <a:buChar char="●"/>
              <a:defRPr/>
            </a:lvl4pPr>
            <a:lvl5pPr indent="-482600" lvl="4" marL="2286000" algn="l">
              <a:lnSpc>
                <a:spcPct val="115000"/>
              </a:lnSpc>
              <a:spcBef>
                <a:spcPts val="0"/>
              </a:spcBef>
              <a:spcAft>
                <a:spcPts val="0"/>
              </a:spcAft>
              <a:buSzPts val="4000"/>
              <a:buChar char="○"/>
              <a:defRPr/>
            </a:lvl5pPr>
            <a:lvl6pPr indent="-482600" lvl="5" marL="2743200" algn="l">
              <a:lnSpc>
                <a:spcPct val="115000"/>
              </a:lnSpc>
              <a:spcBef>
                <a:spcPts val="0"/>
              </a:spcBef>
              <a:spcAft>
                <a:spcPts val="0"/>
              </a:spcAft>
              <a:buSzPts val="4000"/>
              <a:buChar char="■"/>
              <a:defRPr/>
            </a:lvl6pPr>
            <a:lvl7pPr indent="-482600" lvl="6" marL="3200400" algn="l">
              <a:lnSpc>
                <a:spcPct val="115000"/>
              </a:lnSpc>
              <a:spcBef>
                <a:spcPts val="0"/>
              </a:spcBef>
              <a:spcAft>
                <a:spcPts val="0"/>
              </a:spcAft>
              <a:buSzPts val="4000"/>
              <a:buChar char="●"/>
              <a:defRPr/>
            </a:lvl7pPr>
            <a:lvl8pPr indent="-482600" lvl="7" marL="3657600" algn="l">
              <a:lnSpc>
                <a:spcPct val="115000"/>
              </a:lnSpc>
              <a:spcBef>
                <a:spcPts val="0"/>
              </a:spcBef>
              <a:spcAft>
                <a:spcPts val="0"/>
              </a:spcAft>
              <a:buSzPts val="4000"/>
              <a:buChar char="○"/>
              <a:defRPr/>
            </a:lvl8pPr>
            <a:lvl9pPr indent="-482600" lvl="8" marL="4114800" algn="l">
              <a:lnSpc>
                <a:spcPct val="115000"/>
              </a:lnSpc>
              <a:spcBef>
                <a:spcPts val="0"/>
              </a:spcBef>
              <a:spcAft>
                <a:spcPts val="0"/>
              </a:spcAft>
              <a:buSzPts val="4000"/>
              <a:buChar char="■"/>
              <a:defRPr/>
            </a:lvl9pPr>
          </a:lstStyle>
          <a:p/>
        </p:txBody>
      </p:sp>
      <p:pic>
        <p:nvPicPr>
          <p:cNvPr id="269" name="Google Shape;269;g2ec2e35801e_0_380"/>
          <p:cNvPicPr preferRelativeResize="0"/>
          <p:nvPr/>
        </p:nvPicPr>
        <p:blipFill rotWithShape="1">
          <a:blip r:embed="rId2">
            <a:alphaModFix/>
          </a:blip>
          <a:srcRect b="2380" l="0" r="0" t="2380"/>
          <a:stretch/>
        </p:blipFill>
        <p:spPr>
          <a:xfrm>
            <a:off x="989728" y="798000"/>
            <a:ext cx="1603234" cy="15269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270" name="Google Shape;270;g2ec2e35801e_0_380"/>
          <p:cNvPicPr preferRelativeResize="0"/>
          <p:nvPr/>
        </p:nvPicPr>
        <p:blipFill rotWithShape="1">
          <a:blip r:embed="rId3">
            <a:alphaModFix/>
          </a:blip>
          <a:srcRect b="0" l="2722" r="2731" t="0"/>
          <a:stretch/>
        </p:blipFill>
        <p:spPr>
          <a:xfrm>
            <a:off x="20782376" y="12480927"/>
            <a:ext cx="2612644" cy="616610"/>
          </a:xfrm>
          <a:prstGeom prst="rect">
            <a:avLst/>
          </a:prstGeom>
          <a:noFill/>
          <a:ln>
            <a:noFill/>
          </a:ln>
        </p:spPr>
      </p:pic>
      <p:sp>
        <p:nvSpPr>
          <p:cNvPr id="271" name="Google Shape;271;g2ec2e35801e_0_380"/>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8" name="Shape 278"/>
        <p:cNvGrpSpPr/>
        <p:nvPr/>
      </p:nvGrpSpPr>
      <p:grpSpPr>
        <a:xfrm>
          <a:off x="0" y="0"/>
          <a:ext cx="0" cy="0"/>
          <a:chOff x="0" y="0"/>
          <a:chExt cx="0" cy="0"/>
        </a:xfrm>
      </p:grpSpPr>
      <p:sp>
        <p:nvSpPr>
          <p:cNvPr id="279" name="Google Shape;279;g2de72e35e2c_0_13"/>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lvl1pPr lvl="0" algn="ctr">
              <a:lnSpc>
                <a:spcPct val="100000"/>
              </a:lnSpc>
              <a:spcBef>
                <a:spcPts val="0"/>
              </a:spcBef>
              <a:spcAft>
                <a:spcPts val="0"/>
              </a:spcAft>
              <a:buClr>
                <a:srgbClr val="F4892E"/>
              </a:buClr>
              <a:buSzPts val="7200"/>
              <a:buFont typeface="Lexend"/>
              <a:buNone/>
              <a:defRPr sz="7200">
                <a:solidFill>
                  <a:srgbClr val="F4892E"/>
                </a:solidFill>
                <a:latin typeface="Lexend"/>
                <a:ea typeface="Lexend"/>
                <a:cs typeface="Lexend"/>
                <a:sym typeface="Lexend"/>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80" name="Google Shape;280;g2de72e35e2c_0_13"/>
          <p:cNvSpPr txBox="1"/>
          <p:nvPr>
            <p:ph idx="1" type="body"/>
          </p:nvPr>
        </p:nvSpPr>
        <p:spPr>
          <a:xfrm>
            <a:off x="1920000" y="3073266"/>
            <a:ext cx="20544000" cy="1395300"/>
          </a:xfrm>
          <a:prstGeom prst="rect">
            <a:avLst/>
          </a:prstGeom>
          <a:noFill/>
          <a:ln>
            <a:noFill/>
          </a:ln>
        </p:spPr>
        <p:txBody>
          <a:bodyPr anchorCtr="0" anchor="t" bIns="189500" lIns="189500" spcFirstLastPara="1" rIns="189500" wrap="square" tIns="189500">
            <a:noAutofit/>
          </a:bodyPr>
          <a:lstStyle>
            <a:lvl1pPr indent="-482600" lvl="0" marL="457200" algn="l">
              <a:lnSpc>
                <a:spcPct val="115000"/>
              </a:lnSpc>
              <a:spcBef>
                <a:spcPts val="0"/>
              </a:spcBef>
              <a:spcAft>
                <a:spcPts val="0"/>
              </a:spcAft>
              <a:buClr>
                <a:srgbClr val="445D73"/>
              </a:buClr>
              <a:buSzPts val="4000"/>
              <a:buAutoNum type="alphaUcPeriod"/>
              <a:defRPr sz="4000">
                <a:solidFill>
                  <a:srgbClr val="445D73"/>
                </a:solidFill>
              </a:defRPr>
            </a:lvl1pPr>
            <a:lvl2pPr indent="-482600" lvl="1" marL="914400" algn="l">
              <a:lnSpc>
                <a:spcPct val="115000"/>
              </a:lnSpc>
              <a:spcBef>
                <a:spcPts val="0"/>
              </a:spcBef>
              <a:spcAft>
                <a:spcPts val="0"/>
              </a:spcAft>
              <a:buClr>
                <a:srgbClr val="445D73"/>
              </a:buClr>
              <a:buSzPts val="4000"/>
              <a:buAutoNum type="alphaLcPeriod"/>
              <a:defRPr sz="4000">
                <a:solidFill>
                  <a:srgbClr val="445D73"/>
                </a:solidFill>
              </a:defRPr>
            </a:lvl2pPr>
            <a:lvl3pPr indent="-482600" lvl="2" marL="1371600" algn="l">
              <a:lnSpc>
                <a:spcPct val="115000"/>
              </a:lnSpc>
              <a:spcBef>
                <a:spcPts val="0"/>
              </a:spcBef>
              <a:spcAft>
                <a:spcPts val="0"/>
              </a:spcAft>
              <a:buClr>
                <a:srgbClr val="445D73"/>
              </a:buClr>
              <a:buSzPts val="4000"/>
              <a:buAutoNum type="romanLcPeriod"/>
              <a:defRPr>
                <a:solidFill>
                  <a:srgbClr val="445D73"/>
                </a:solidFill>
              </a:defRPr>
            </a:lvl3pPr>
            <a:lvl4pPr indent="-482600" lvl="3" marL="1828800" algn="l">
              <a:lnSpc>
                <a:spcPct val="115000"/>
              </a:lnSpc>
              <a:spcBef>
                <a:spcPts val="0"/>
              </a:spcBef>
              <a:spcAft>
                <a:spcPts val="0"/>
              </a:spcAft>
              <a:buClr>
                <a:srgbClr val="445D73"/>
              </a:buClr>
              <a:buSzPts val="4000"/>
              <a:buAutoNum type="arabicPeriod"/>
              <a:defRPr sz="4000">
                <a:solidFill>
                  <a:srgbClr val="445D73"/>
                </a:solidFill>
              </a:defRPr>
            </a:lvl4pPr>
            <a:lvl5pPr indent="-482600" lvl="4" marL="2286000" algn="l">
              <a:lnSpc>
                <a:spcPct val="115000"/>
              </a:lnSpc>
              <a:spcBef>
                <a:spcPts val="0"/>
              </a:spcBef>
              <a:spcAft>
                <a:spcPts val="0"/>
              </a:spcAft>
              <a:buClr>
                <a:srgbClr val="445D73"/>
              </a:buClr>
              <a:buSzPts val="4000"/>
              <a:buAutoNum type="alphaLcPeriod"/>
              <a:defRPr sz="4000">
                <a:solidFill>
                  <a:srgbClr val="445D73"/>
                </a:solidFill>
              </a:defRPr>
            </a:lvl5pPr>
            <a:lvl6pPr indent="-482600" lvl="5" marL="2743200" algn="l">
              <a:lnSpc>
                <a:spcPct val="115000"/>
              </a:lnSpc>
              <a:spcBef>
                <a:spcPts val="0"/>
              </a:spcBef>
              <a:spcAft>
                <a:spcPts val="0"/>
              </a:spcAft>
              <a:buClr>
                <a:srgbClr val="445D73"/>
              </a:buClr>
              <a:buSzPts val="4000"/>
              <a:buAutoNum type="romanLcPeriod"/>
              <a:defRPr sz="4000">
                <a:solidFill>
                  <a:srgbClr val="445D73"/>
                </a:solidFill>
              </a:defRPr>
            </a:lvl6pPr>
            <a:lvl7pPr indent="-482600" lvl="6" marL="3200400" algn="l">
              <a:lnSpc>
                <a:spcPct val="115000"/>
              </a:lnSpc>
              <a:spcBef>
                <a:spcPts val="0"/>
              </a:spcBef>
              <a:spcAft>
                <a:spcPts val="0"/>
              </a:spcAft>
              <a:buClr>
                <a:srgbClr val="445D73"/>
              </a:buClr>
              <a:buSzPts val="4000"/>
              <a:buAutoNum type="arabicPeriod"/>
              <a:defRPr sz="4000">
                <a:solidFill>
                  <a:srgbClr val="445D73"/>
                </a:solidFill>
              </a:defRPr>
            </a:lvl7pPr>
            <a:lvl8pPr indent="-482600" lvl="7" marL="3657600" algn="l">
              <a:lnSpc>
                <a:spcPct val="115000"/>
              </a:lnSpc>
              <a:spcBef>
                <a:spcPts val="0"/>
              </a:spcBef>
              <a:spcAft>
                <a:spcPts val="0"/>
              </a:spcAft>
              <a:buClr>
                <a:srgbClr val="445D73"/>
              </a:buClr>
              <a:buSzPts val="4000"/>
              <a:buAutoNum type="alphaLcPeriod"/>
              <a:defRPr sz="4000">
                <a:solidFill>
                  <a:srgbClr val="445D73"/>
                </a:solidFill>
              </a:defRPr>
            </a:lvl8pPr>
            <a:lvl9pPr indent="-482600" lvl="8" marL="4114800" algn="l">
              <a:lnSpc>
                <a:spcPct val="115000"/>
              </a:lnSpc>
              <a:spcBef>
                <a:spcPts val="0"/>
              </a:spcBef>
              <a:spcAft>
                <a:spcPts val="0"/>
              </a:spcAft>
              <a:buClr>
                <a:srgbClr val="445D73"/>
              </a:buClr>
              <a:buSzPts val="4000"/>
              <a:buAutoNum type="romanLcPeriod"/>
              <a:defRPr sz="4000">
                <a:solidFill>
                  <a:srgbClr val="445D73"/>
                </a:solidFill>
              </a:defRPr>
            </a:lvl9pPr>
          </a:lstStyle>
          <a:p/>
        </p:txBody>
      </p:sp>
      <p:pic>
        <p:nvPicPr>
          <p:cNvPr id="281" name="Google Shape;281;g2de72e35e2c_0_13"/>
          <p:cNvPicPr preferRelativeResize="0"/>
          <p:nvPr/>
        </p:nvPicPr>
        <p:blipFill rotWithShape="1">
          <a:blip r:embed="rId2">
            <a:alphaModFix/>
          </a:blip>
          <a:srcRect b="0" l="2722" r="2731" t="0"/>
          <a:stretch/>
        </p:blipFill>
        <p:spPr>
          <a:xfrm>
            <a:off x="20782378" y="12480928"/>
            <a:ext cx="2612650" cy="616608"/>
          </a:xfrm>
          <a:prstGeom prst="rect">
            <a:avLst/>
          </a:prstGeom>
          <a:noFill/>
          <a:ln>
            <a:noFill/>
          </a:ln>
        </p:spPr>
      </p:pic>
      <p:pic>
        <p:nvPicPr>
          <p:cNvPr id="282" name="Google Shape;282;g2de72e35e2c_0_13"/>
          <p:cNvPicPr preferRelativeResize="0"/>
          <p:nvPr/>
        </p:nvPicPr>
        <p:blipFill rotWithShape="1">
          <a:blip r:embed="rId3">
            <a:alphaModFix/>
          </a:blip>
          <a:srcRect b="2380" l="0" r="0" t="2380"/>
          <a:stretch/>
        </p:blipFill>
        <p:spPr>
          <a:xfrm>
            <a:off x="989730" y="798002"/>
            <a:ext cx="1603234" cy="1526930"/>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283" name="Google Shape;283;g2de72e35e2c_0_1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1_1">
    <p:spTree>
      <p:nvGrpSpPr>
        <p:cNvPr id="284" name="Shape 284"/>
        <p:cNvGrpSpPr/>
        <p:nvPr/>
      </p:nvGrpSpPr>
      <p:grpSpPr>
        <a:xfrm>
          <a:off x="0" y="0"/>
          <a:ext cx="0" cy="0"/>
          <a:chOff x="0" y="0"/>
          <a:chExt cx="0" cy="0"/>
        </a:xfrm>
      </p:grpSpPr>
      <p:sp>
        <p:nvSpPr>
          <p:cNvPr id="285" name="Google Shape;285;g2ec2e35801e_0_15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286" name="Shape 286"/>
        <p:cNvGrpSpPr/>
        <p:nvPr/>
      </p:nvGrpSpPr>
      <p:grpSpPr>
        <a:xfrm>
          <a:off x="0" y="0"/>
          <a:ext cx="0" cy="0"/>
          <a:chOff x="0" y="0"/>
          <a:chExt cx="0" cy="0"/>
        </a:xfrm>
      </p:grpSpPr>
      <p:sp>
        <p:nvSpPr>
          <p:cNvPr id="287" name="Google Shape;287;g2de72e35e2c_0_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3200" u="none" cap="none" strike="noStrike">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8" name="Shape 288"/>
        <p:cNvGrpSpPr/>
        <p:nvPr/>
      </p:nvGrpSpPr>
      <p:grpSpPr>
        <a:xfrm>
          <a:off x="0" y="0"/>
          <a:ext cx="0" cy="0"/>
          <a:chOff x="0" y="0"/>
          <a:chExt cx="0" cy="0"/>
        </a:xfrm>
      </p:grpSpPr>
      <p:sp>
        <p:nvSpPr>
          <p:cNvPr id="289" name="Google Shape;289;g2de72e35e2c_0_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0" name="Google Shape;290;g2de72e35e2c_0_7"/>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1" name="Google Shape;291;g2de72e35e2c_0_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g2de72e35e2c_0_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3" name="Google Shape;293;g2de72e35e2c_0_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4" name="Shape 294"/>
        <p:cNvGrpSpPr/>
        <p:nvPr/>
      </p:nvGrpSpPr>
      <p:grpSpPr>
        <a:xfrm>
          <a:off x="0" y="0"/>
          <a:ext cx="0" cy="0"/>
          <a:chOff x="0" y="0"/>
          <a:chExt cx="0" cy="0"/>
        </a:xfrm>
      </p:grpSpPr>
      <p:sp>
        <p:nvSpPr>
          <p:cNvPr id="295" name="Google Shape;295;g2de72e35e2c_0_18"/>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6" name="Google Shape;296;g2de72e35e2c_0_18"/>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97" name="Google Shape;297;g2de72e35e2c_0_1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8" name="Google Shape;298;g2de72e35e2c_0_1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9" name="Google Shape;299;g2de72e35e2c_0_1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0" name="Shape 300"/>
        <p:cNvGrpSpPr/>
        <p:nvPr/>
      </p:nvGrpSpPr>
      <p:grpSpPr>
        <a:xfrm>
          <a:off x="0" y="0"/>
          <a:ext cx="0" cy="0"/>
          <a:chOff x="0" y="0"/>
          <a:chExt cx="0" cy="0"/>
        </a:xfrm>
      </p:grpSpPr>
      <p:sp>
        <p:nvSpPr>
          <p:cNvPr id="301" name="Google Shape;301;g2de72e35e2c_0_24"/>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2" name="Google Shape;302;g2de72e35e2c_0_24"/>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303" name="Google Shape;303;g2de72e35e2c_0_2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4" name="Google Shape;304;g2de72e35e2c_0_2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5" name="Google Shape;305;g2de72e35e2c_0_2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g2de72e35e2c_0_234"/>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g2de72e35e2c_0_234"/>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34" name="Google Shape;34;g2de72e35e2c_0_23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g2de72e35e2c_0_23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g2de72e35e2c_0_23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6" name="Shape 306"/>
        <p:cNvGrpSpPr/>
        <p:nvPr/>
      </p:nvGrpSpPr>
      <p:grpSpPr>
        <a:xfrm>
          <a:off x="0" y="0"/>
          <a:ext cx="0" cy="0"/>
          <a:chOff x="0" y="0"/>
          <a:chExt cx="0" cy="0"/>
        </a:xfrm>
      </p:grpSpPr>
      <p:sp>
        <p:nvSpPr>
          <p:cNvPr id="307" name="Google Shape;307;g2de72e35e2c_0_3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8" name="Google Shape;308;g2de72e35e2c_0_30"/>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9" name="Google Shape;309;g2de72e35e2c_0_30"/>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10" name="Google Shape;310;g2de72e35e2c_0_3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1" name="Google Shape;311;g2de72e35e2c_0_3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2" name="Google Shape;312;g2de72e35e2c_0_3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3" name="Shape 313"/>
        <p:cNvGrpSpPr/>
        <p:nvPr/>
      </p:nvGrpSpPr>
      <p:grpSpPr>
        <a:xfrm>
          <a:off x="0" y="0"/>
          <a:ext cx="0" cy="0"/>
          <a:chOff x="0" y="0"/>
          <a:chExt cx="0" cy="0"/>
        </a:xfrm>
      </p:grpSpPr>
      <p:sp>
        <p:nvSpPr>
          <p:cNvPr id="314" name="Google Shape;314;g2de72e35e2c_0_37"/>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5" name="Google Shape;315;g2de72e35e2c_0_37"/>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316" name="Google Shape;316;g2de72e35e2c_0_37"/>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17" name="Google Shape;317;g2de72e35e2c_0_37"/>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318" name="Google Shape;318;g2de72e35e2c_0_37"/>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19" name="Google Shape;319;g2de72e35e2c_0_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0" name="Google Shape;320;g2de72e35e2c_0_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1" name="Google Shape;321;g2de72e35e2c_0_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2" name="Shape 322"/>
        <p:cNvGrpSpPr/>
        <p:nvPr/>
      </p:nvGrpSpPr>
      <p:grpSpPr>
        <a:xfrm>
          <a:off x="0" y="0"/>
          <a:ext cx="0" cy="0"/>
          <a:chOff x="0" y="0"/>
          <a:chExt cx="0" cy="0"/>
        </a:xfrm>
      </p:grpSpPr>
      <p:sp>
        <p:nvSpPr>
          <p:cNvPr id="323" name="Google Shape;323;g2de72e35e2c_0_46"/>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4" name="Google Shape;324;g2de72e35e2c_0_4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5" name="Google Shape;325;g2de72e35e2c_0_4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6" name="Google Shape;326;g2de72e35e2c_0_4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7" name="Shape 327"/>
        <p:cNvGrpSpPr/>
        <p:nvPr/>
      </p:nvGrpSpPr>
      <p:grpSpPr>
        <a:xfrm>
          <a:off x="0" y="0"/>
          <a:ext cx="0" cy="0"/>
          <a:chOff x="0" y="0"/>
          <a:chExt cx="0" cy="0"/>
        </a:xfrm>
      </p:grpSpPr>
      <p:sp>
        <p:nvSpPr>
          <p:cNvPr id="328" name="Google Shape;328;g2de72e35e2c_0_5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9" name="Google Shape;329;g2de72e35e2c_0_5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0" name="Google Shape;330;g2de72e35e2c_0_5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1" name="Shape 331"/>
        <p:cNvGrpSpPr/>
        <p:nvPr/>
      </p:nvGrpSpPr>
      <p:grpSpPr>
        <a:xfrm>
          <a:off x="0" y="0"/>
          <a:ext cx="0" cy="0"/>
          <a:chOff x="0" y="0"/>
          <a:chExt cx="0" cy="0"/>
        </a:xfrm>
      </p:grpSpPr>
      <p:sp>
        <p:nvSpPr>
          <p:cNvPr id="332" name="Google Shape;332;g2de72e35e2c_0_55"/>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3" name="Google Shape;333;g2de72e35e2c_0_55"/>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334" name="Google Shape;334;g2de72e35e2c_0_55"/>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335" name="Google Shape;335;g2de72e35e2c_0_5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6" name="Google Shape;336;g2de72e35e2c_0_5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7" name="Google Shape;337;g2de72e35e2c_0_5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8" name="Shape 338"/>
        <p:cNvGrpSpPr/>
        <p:nvPr/>
      </p:nvGrpSpPr>
      <p:grpSpPr>
        <a:xfrm>
          <a:off x="0" y="0"/>
          <a:ext cx="0" cy="0"/>
          <a:chOff x="0" y="0"/>
          <a:chExt cx="0" cy="0"/>
        </a:xfrm>
      </p:grpSpPr>
      <p:sp>
        <p:nvSpPr>
          <p:cNvPr id="339" name="Google Shape;339;g2de72e35e2c_0_62"/>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0" name="Google Shape;340;g2de72e35e2c_0_62"/>
          <p:cNvSpPr/>
          <p:nvPr>
            <p:ph idx="2" type="pic"/>
          </p:nvPr>
        </p:nvSpPr>
        <p:spPr>
          <a:xfrm>
            <a:off x="10366376" y="1974850"/>
            <a:ext cx="12344400" cy="9747300"/>
          </a:xfrm>
          <a:prstGeom prst="rect">
            <a:avLst/>
          </a:prstGeom>
          <a:noFill/>
          <a:ln>
            <a:noFill/>
          </a:ln>
        </p:spPr>
      </p:sp>
      <p:sp>
        <p:nvSpPr>
          <p:cNvPr id="341" name="Google Shape;341;g2de72e35e2c_0_62"/>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342" name="Google Shape;342;g2de72e35e2c_0_6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3" name="Google Shape;343;g2de72e35e2c_0_6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4" name="Google Shape;344;g2de72e35e2c_0_6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5" name="Shape 345"/>
        <p:cNvGrpSpPr/>
        <p:nvPr/>
      </p:nvGrpSpPr>
      <p:grpSpPr>
        <a:xfrm>
          <a:off x="0" y="0"/>
          <a:ext cx="0" cy="0"/>
          <a:chOff x="0" y="0"/>
          <a:chExt cx="0" cy="0"/>
        </a:xfrm>
      </p:grpSpPr>
      <p:sp>
        <p:nvSpPr>
          <p:cNvPr id="346" name="Google Shape;346;g2de72e35e2c_0_6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7" name="Google Shape;347;g2de72e35e2c_0_69"/>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48" name="Google Shape;348;g2de72e35e2c_0_6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9" name="Google Shape;349;g2de72e35e2c_0_6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0" name="Google Shape;350;g2de72e35e2c_0_6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51" name="Shape 351"/>
        <p:cNvGrpSpPr/>
        <p:nvPr/>
      </p:nvGrpSpPr>
      <p:grpSpPr>
        <a:xfrm>
          <a:off x="0" y="0"/>
          <a:ext cx="0" cy="0"/>
          <a:chOff x="0" y="0"/>
          <a:chExt cx="0" cy="0"/>
        </a:xfrm>
      </p:grpSpPr>
      <p:sp>
        <p:nvSpPr>
          <p:cNvPr id="352" name="Google Shape;352;g2de72e35e2c_0_75"/>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3" name="Google Shape;353;g2de72e35e2c_0_75"/>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54" name="Google Shape;354;g2de72e35e2c_0_7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5" name="Google Shape;355;g2de72e35e2c_0_7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6" name="Google Shape;356;g2de72e35e2c_0_7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p:cSld name="TITLE_1">
    <p:spTree>
      <p:nvGrpSpPr>
        <p:cNvPr id="357" name="Shape 357"/>
        <p:cNvGrpSpPr/>
        <p:nvPr/>
      </p:nvGrpSpPr>
      <p:grpSpPr>
        <a:xfrm>
          <a:off x="0" y="0"/>
          <a:ext cx="0" cy="0"/>
          <a:chOff x="0" y="0"/>
          <a:chExt cx="0" cy="0"/>
        </a:xfrm>
      </p:grpSpPr>
      <p:sp>
        <p:nvSpPr>
          <p:cNvPr id="358" name="Google Shape;358;g2de72e35e2c_0_81"/>
          <p:cNvSpPr txBox="1"/>
          <p:nvPr>
            <p:ph idx="1" type="body"/>
          </p:nvPr>
        </p:nvSpPr>
        <p:spPr>
          <a:xfrm>
            <a:off x="1201340" y="11859862"/>
            <a:ext cx="21971100" cy="6369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3600"/>
              <a:buFont typeface="Helvetica Neue"/>
              <a:buNone/>
              <a:defRPr b="1" sz="3600">
                <a:latin typeface="Helvetica Neue"/>
                <a:ea typeface="Helvetica Neue"/>
                <a:cs typeface="Helvetica Neue"/>
                <a:sym typeface="Helvetica Neue"/>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59" name="Google Shape;359;g2de72e35e2c_0_81"/>
          <p:cNvSpPr txBox="1"/>
          <p:nvPr>
            <p:ph type="title"/>
          </p:nvPr>
        </p:nvSpPr>
        <p:spPr>
          <a:xfrm>
            <a:off x="1206496" y="2574991"/>
            <a:ext cx="21971100" cy="4648200"/>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Arial"/>
              <a:buNone/>
              <a:defRPr sz="11600">
                <a:latin typeface="Arial"/>
                <a:ea typeface="Arial"/>
                <a:cs typeface="Arial"/>
                <a:sym typeface="Aria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60" name="Google Shape;360;g2de72e35e2c_0_81"/>
          <p:cNvSpPr txBox="1"/>
          <p:nvPr>
            <p:ph idx="2" type="body"/>
          </p:nvPr>
        </p:nvSpPr>
        <p:spPr>
          <a:xfrm>
            <a:off x="1201342" y="7223190"/>
            <a:ext cx="21971100" cy="1905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000000"/>
              </a:buClr>
              <a:buSzPts val="5500"/>
              <a:buFont typeface="Arial"/>
              <a:buNone/>
              <a:defRPr b="1" sz="5500"/>
            </a:lvl1pPr>
            <a:lvl2pPr indent="-228600" lvl="1" marL="914400" algn="l">
              <a:lnSpc>
                <a:spcPct val="100000"/>
              </a:lnSpc>
              <a:spcBef>
                <a:spcPts val="0"/>
              </a:spcBef>
              <a:spcAft>
                <a:spcPts val="0"/>
              </a:spcAft>
              <a:buClr>
                <a:srgbClr val="000000"/>
              </a:buClr>
              <a:buSzPts val="5500"/>
              <a:buFont typeface="Arial"/>
              <a:buNone/>
              <a:defRPr b="1" sz="5500"/>
            </a:lvl2pPr>
            <a:lvl3pPr indent="-228600" lvl="2" marL="1371600" algn="l">
              <a:lnSpc>
                <a:spcPct val="100000"/>
              </a:lnSpc>
              <a:spcBef>
                <a:spcPts val="0"/>
              </a:spcBef>
              <a:spcAft>
                <a:spcPts val="0"/>
              </a:spcAft>
              <a:buClr>
                <a:srgbClr val="000000"/>
              </a:buClr>
              <a:buSzPts val="5500"/>
              <a:buFont typeface="Arial"/>
              <a:buNone/>
              <a:defRPr b="1" sz="5500"/>
            </a:lvl3pPr>
            <a:lvl4pPr indent="-228600" lvl="3" marL="1828800" algn="l">
              <a:lnSpc>
                <a:spcPct val="100000"/>
              </a:lnSpc>
              <a:spcBef>
                <a:spcPts val="0"/>
              </a:spcBef>
              <a:spcAft>
                <a:spcPts val="0"/>
              </a:spcAft>
              <a:buClr>
                <a:srgbClr val="000000"/>
              </a:buClr>
              <a:buSzPts val="5500"/>
              <a:buFont typeface="Arial"/>
              <a:buNone/>
              <a:defRPr b="1" sz="5500"/>
            </a:lvl4pPr>
            <a:lvl5pPr indent="-228600" lvl="4" marL="2286000" algn="l">
              <a:lnSpc>
                <a:spcPct val="100000"/>
              </a:lnSpc>
              <a:spcBef>
                <a:spcPts val="0"/>
              </a:spcBef>
              <a:spcAft>
                <a:spcPts val="0"/>
              </a:spcAft>
              <a:buClr>
                <a:srgbClr val="000000"/>
              </a:buClr>
              <a:buSzPts val="5500"/>
              <a:buFont typeface="Arial"/>
              <a:buNone/>
              <a:defRPr b="1" sz="5500"/>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1" name="Google Shape;361;g2de72e35e2c_0_81"/>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ă">
  <p:cSld name="TITLE_AND_BODY_1">
    <p:spTree>
      <p:nvGrpSpPr>
        <p:cNvPr id="362" name="Shape 362"/>
        <p:cNvGrpSpPr/>
        <p:nvPr/>
      </p:nvGrpSpPr>
      <p:grpSpPr>
        <a:xfrm>
          <a:off x="0" y="0"/>
          <a:ext cx="0" cy="0"/>
          <a:chOff x="0" y="0"/>
          <a:chExt cx="0" cy="0"/>
        </a:xfrm>
      </p:grpSpPr>
      <p:sp>
        <p:nvSpPr>
          <p:cNvPr id="363" name="Google Shape;363;g2de72e35e2c_0_86"/>
          <p:cNvSpPr txBox="1"/>
          <p:nvPr>
            <p:ph type="title"/>
          </p:nvPr>
        </p:nvSpPr>
        <p:spPr>
          <a:xfrm>
            <a:off x="1206500" y="1079500"/>
            <a:ext cx="21971100" cy="14352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64" name="Google Shape;364;g2de72e35e2c_0_86"/>
          <p:cNvSpPr txBox="1"/>
          <p:nvPr>
            <p:ph idx="1" type="body"/>
          </p:nvPr>
        </p:nvSpPr>
        <p:spPr>
          <a:xfrm>
            <a:off x="1206500" y="2372962"/>
            <a:ext cx="21971100" cy="93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Arial"/>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5" name="Google Shape;365;g2de72e35e2c_0_86"/>
          <p:cNvSpPr txBox="1"/>
          <p:nvPr>
            <p:ph idx="2" type="body"/>
          </p:nvPr>
        </p:nvSpPr>
        <p:spPr>
          <a:xfrm>
            <a:off x="1206500" y="4248504"/>
            <a:ext cx="21971100" cy="82560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indent="-228600" lvl="1" marL="9144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indent="-228600" lvl="2" marL="1371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indent="-228600" lvl="3" marL="18288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indent="-228600" lvl="4" marL="22860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66" name="Google Shape;366;g2de72e35e2c_0_86"/>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g2de72e35e2c_0_24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g2de72e35e2c_0_240"/>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0" name="Google Shape;40;g2de72e35e2c_0_240"/>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1" name="Google Shape;41;g2de72e35e2c_0_24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g2de72e35e2c_0_24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 name="Google Shape;43;g2de72e35e2c_0_24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u și marcatori">
  <p:cSld name="Titlu și marcatori">
    <p:spTree>
      <p:nvGrpSpPr>
        <p:cNvPr id="367" name="Shape 367"/>
        <p:cNvGrpSpPr/>
        <p:nvPr/>
      </p:nvGrpSpPr>
      <p:grpSpPr>
        <a:xfrm>
          <a:off x="0" y="0"/>
          <a:ext cx="0" cy="0"/>
          <a:chOff x="0" y="0"/>
          <a:chExt cx="0" cy="0"/>
        </a:xfrm>
      </p:grpSpPr>
      <p:sp>
        <p:nvSpPr>
          <p:cNvPr id="368" name="Google Shape;368;g2de72e35e2c_0_91"/>
          <p:cNvSpPr txBox="1"/>
          <p:nvPr>
            <p:ph type="title"/>
          </p:nvPr>
        </p:nvSpPr>
        <p:spPr>
          <a:xfrm>
            <a:off x="1206500" y="1079500"/>
            <a:ext cx="21971100" cy="1433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p:txBody>
      </p:sp>
      <p:sp>
        <p:nvSpPr>
          <p:cNvPr id="369" name="Google Shape;369;g2de72e35e2c_0_91"/>
          <p:cNvSpPr txBox="1"/>
          <p:nvPr>
            <p:ph idx="1" type="body"/>
          </p:nvPr>
        </p:nvSpPr>
        <p:spPr>
          <a:xfrm>
            <a:off x="1206500" y="2372962"/>
            <a:ext cx="21971100" cy="934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000000"/>
              </a:buClr>
              <a:buSzPts val="5500"/>
              <a:buFont typeface="Arial"/>
              <a:buNone/>
              <a:defRPr b="1" sz="5500"/>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0" name="Google Shape;370;g2de72e35e2c_0_91"/>
          <p:cNvSpPr txBox="1"/>
          <p:nvPr>
            <p:ph idx="2" type="body"/>
          </p:nvPr>
        </p:nvSpPr>
        <p:spPr>
          <a:xfrm>
            <a:off x="1206500" y="4248504"/>
            <a:ext cx="21971100" cy="825600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1" name="Google Shape;371;g2de72e35e2c_0_91"/>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catori">
  <p:cSld name="Marcatori">
    <p:spTree>
      <p:nvGrpSpPr>
        <p:cNvPr id="372" name="Shape 372"/>
        <p:cNvGrpSpPr/>
        <p:nvPr/>
      </p:nvGrpSpPr>
      <p:grpSpPr>
        <a:xfrm>
          <a:off x="0" y="0"/>
          <a:ext cx="0" cy="0"/>
          <a:chOff x="0" y="0"/>
          <a:chExt cx="0" cy="0"/>
        </a:xfrm>
      </p:grpSpPr>
      <p:sp>
        <p:nvSpPr>
          <p:cNvPr id="373" name="Google Shape;373;g2de72e35e2c_0_96"/>
          <p:cNvSpPr txBox="1"/>
          <p:nvPr>
            <p:ph idx="1" type="body"/>
          </p:nvPr>
        </p:nvSpPr>
        <p:spPr>
          <a:xfrm>
            <a:off x="1206500" y="4248504"/>
            <a:ext cx="21971100" cy="8256000"/>
          </a:xfrm>
          <a:prstGeom prst="rect">
            <a:avLst/>
          </a:prstGeom>
          <a:noFill/>
          <a:ln>
            <a:noFill/>
          </a:ln>
        </p:spPr>
        <p:txBody>
          <a:bodyPr anchorCtr="0" anchor="t" bIns="50800" lIns="50800" spcFirstLastPara="1" rIns="50800" wrap="square" tIns="50800">
            <a:normAutofit/>
          </a:bodyPr>
          <a:lstStyle>
            <a:lvl1pPr indent="-369189" lvl="0" marL="457200" algn="l">
              <a:lnSpc>
                <a:spcPct val="90000"/>
              </a:lnSpc>
              <a:spcBef>
                <a:spcPts val="4500"/>
              </a:spcBef>
              <a:spcAft>
                <a:spcPts val="0"/>
              </a:spcAft>
              <a:buClr>
                <a:srgbClr val="000000"/>
              </a:buClr>
              <a:buSzPts val="2214"/>
              <a:buChar char="•"/>
              <a:defRPr/>
            </a:lvl1pPr>
            <a:lvl2pPr indent="-369189" lvl="1" marL="914400" algn="l">
              <a:lnSpc>
                <a:spcPct val="90000"/>
              </a:lnSpc>
              <a:spcBef>
                <a:spcPts val="4500"/>
              </a:spcBef>
              <a:spcAft>
                <a:spcPts val="0"/>
              </a:spcAft>
              <a:buClr>
                <a:srgbClr val="000000"/>
              </a:buClr>
              <a:buSzPts val="2214"/>
              <a:buChar char="•"/>
              <a:defRPr/>
            </a:lvl2pPr>
            <a:lvl3pPr indent="-369189" lvl="2" marL="1371600" algn="l">
              <a:lnSpc>
                <a:spcPct val="90000"/>
              </a:lnSpc>
              <a:spcBef>
                <a:spcPts val="4500"/>
              </a:spcBef>
              <a:spcAft>
                <a:spcPts val="0"/>
              </a:spcAft>
              <a:buClr>
                <a:srgbClr val="000000"/>
              </a:buClr>
              <a:buSzPts val="2214"/>
              <a:buChar char="•"/>
              <a:defRPr/>
            </a:lvl3pPr>
            <a:lvl4pPr indent="-369189" lvl="3" marL="1828800" algn="l">
              <a:lnSpc>
                <a:spcPct val="90000"/>
              </a:lnSpc>
              <a:spcBef>
                <a:spcPts val="4500"/>
              </a:spcBef>
              <a:spcAft>
                <a:spcPts val="0"/>
              </a:spcAft>
              <a:buClr>
                <a:srgbClr val="000000"/>
              </a:buClr>
              <a:buSzPts val="2214"/>
              <a:buChar char="•"/>
              <a:defRPr/>
            </a:lvl4pPr>
            <a:lvl5pPr indent="-369189" lvl="4" marL="2286000" algn="l">
              <a:lnSpc>
                <a:spcPct val="90000"/>
              </a:lnSpc>
              <a:spcBef>
                <a:spcPts val="4500"/>
              </a:spcBef>
              <a:spcAft>
                <a:spcPts val="0"/>
              </a:spcAft>
              <a:buClr>
                <a:srgbClr val="000000"/>
              </a:buClr>
              <a:buSzPts val="2214"/>
              <a:buChar char="•"/>
              <a:defRPr/>
            </a:lvl5pPr>
            <a:lvl6pPr indent="-369189" lvl="5" marL="2743200" algn="l">
              <a:lnSpc>
                <a:spcPct val="90000"/>
              </a:lnSpc>
              <a:spcBef>
                <a:spcPts val="4500"/>
              </a:spcBef>
              <a:spcAft>
                <a:spcPts val="0"/>
              </a:spcAft>
              <a:buClr>
                <a:srgbClr val="000000"/>
              </a:buClr>
              <a:buSzPts val="2214"/>
              <a:buChar char="•"/>
              <a:defRPr/>
            </a:lvl6pPr>
            <a:lvl7pPr indent="-369189" lvl="6" marL="3200400" algn="l">
              <a:lnSpc>
                <a:spcPct val="90000"/>
              </a:lnSpc>
              <a:spcBef>
                <a:spcPts val="4500"/>
              </a:spcBef>
              <a:spcAft>
                <a:spcPts val="0"/>
              </a:spcAft>
              <a:buClr>
                <a:srgbClr val="000000"/>
              </a:buClr>
              <a:buSzPts val="2214"/>
              <a:buChar char="•"/>
              <a:defRPr/>
            </a:lvl7pPr>
            <a:lvl8pPr indent="-369189" lvl="7" marL="3657600" algn="l">
              <a:lnSpc>
                <a:spcPct val="90000"/>
              </a:lnSpc>
              <a:spcBef>
                <a:spcPts val="4500"/>
              </a:spcBef>
              <a:spcAft>
                <a:spcPts val="0"/>
              </a:spcAft>
              <a:buClr>
                <a:srgbClr val="000000"/>
              </a:buClr>
              <a:buSzPts val="2214"/>
              <a:buChar char="•"/>
              <a:defRPr/>
            </a:lvl8pPr>
            <a:lvl9pPr indent="-369189" lvl="8" marL="4114800" algn="l">
              <a:lnSpc>
                <a:spcPct val="90000"/>
              </a:lnSpc>
              <a:spcBef>
                <a:spcPts val="4500"/>
              </a:spcBef>
              <a:spcAft>
                <a:spcPts val="0"/>
              </a:spcAft>
              <a:buClr>
                <a:srgbClr val="000000"/>
              </a:buClr>
              <a:buSzPts val="2214"/>
              <a:buChar char="•"/>
              <a:defRPr/>
            </a:lvl9pPr>
          </a:lstStyle>
          <a:p/>
        </p:txBody>
      </p:sp>
      <p:sp>
        <p:nvSpPr>
          <p:cNvPr id="374" name="Google Shape;374;g2de72e35e2c_0_96"/>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g2de72e35e2c_0_247"/>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g2de72e35e2c_0_247"/>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7" name="Google Shape;47;g2de72e35e2c_0_247"/>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8" name="Google Shape;48;g2de72e35e2c_0_247"/>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9" name="Google Shape;49;g2de72e35e2c_0_247"/>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0" name="Google Shape;50;g2de72e35e2c_0_24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g2de72e35e2c_0_24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g2de72e35e2c_0_24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g2de72e35e2c_0_25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g2de72e35e2c_0_2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g2de72e35e2c_0_2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g2de72e35e2c_0_2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2de72e35e2c_0_26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g2de72e35e2c_0_26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g2de72e35e2c_0_26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theme" Target="../theme/theme1.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theme" Target="../theme/theme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theme" Target="../theme/theme5.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de72e35e2c_0_21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g2de72e35e2c_0_210"/>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 name="Google Shape;8;g2de72e35e2c_0_21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9" name="Google Shape;9;g2de72e35e2c_0_21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10" name="Google Shape;10;g2de72e35e2c_0_21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g2ed470bbc4d_0_13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rgbClr val="F4892E"/>
              </a:buClr>
              <a:buSzPts val="8000"/>
              <a:buFont typeface="Lexend"/>
              <a:buNone/>
              <a:defRPr b="0" i="0" sz="8000" u="none" cap="none" strike="noStrike">
                <a:solidFill>
                  <a:srgbClr val="F4892E"/>
                </a:solidFill>
                <a:latin typeface="Lexend"/>
                <a:ea typeface="Lexend"/>
                <a:cs typeface="Lexend"/>
                <a:sym typeface="Lexend"/>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90" name="Google Shape;90;g2ed470bbc4d_0_137"/>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82600" lvl="0" marL="457200" marR="0" rtl="0" algn="l">
              <a:lnSpc>
                <a:spcPct val="90000"/>
              </a:lnSpc>
              <a:spcBef>
                <a:spcPts val="2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1pPr>
            <a:lvl2pPr indent="-482600" lvl="1" marL="9144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2pPr>
            <a:lvl3pPr indent="-482600" lvl="2" marL="13716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3pPr>
            <a:lvl4pPr indent="-482600" lvl="3" marL="18288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4pPr>
            <a:lvl5pPr indent="-482600" lvl="4" marL="22860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5pPr>
            <a:lvl6pPr indent="-482600" lvl="5" marL="27432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6pPr>
            <a:lvl7pPr indent="-482600" lvl="6" marL="32004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7pPr>
            <a:lvl8pPr indent="-482600" lvl="7" marL="36576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8pPr>
            <a:lvl9pPr indent="-482600" lvl="8" marL="41148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9pPr>
          </a:lstStyle>
          <a:p/>
        </p:txBody>
      </p:sp>
      <p:sp>
        <p:nvSpPr>
          <p:cNvPr id="91" name="Google Shape;91;g2ed470bbc4d_0_1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92" name="Google Shape;92;g2ed470bbc4d_0_1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93" name="Google Shape;93;g2ed470bbc4d_0_1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191" name="Shape 191"/>
        <p:cNvGrpSpPr/>
        <p:nvPr/>
      </p:nvGrpSpPr>
      <p:grpSpPr>
        <a:xfrm>
          <a:off x="0" y="0"/>
          <a:ext cx="0" cy="0"/>
          <a:chOff x="0" y="0"/>
          <a:chExt cx="0" cy="0"/>
        </a:xfrm>
      </p:grpSpPr>
      <p:sp>
        <p:nvSpPr>
          <p:cNvPr id="192" name="Google Shape;192;g2ec2e35801e_0_316"/>
          <p:cNvSpPr txBox="1"/>
          <p:nvPr>
            <p:ph type="title"/>
          </p:nvPr>
        </p:nvSpPr>
        <p:spPr>
          <a:xfrm>
            <a:off x="3105583" y="844452"/>
            <a:ext cx="19358400" cy="1527000"/>
          </a:xfrm>
          <a:prstGeom prst="rect">
            <a:avLst/>
          </a:prstGeom>
          <a:noFill/>
          <a:ln>
            <a:noFill/>
          </a:ln>
        </p:spPr>
        <p:txBody>
          <a:bodyPr anchorCtr="0" anchor="ctr" bIns="252650" lIns="252650" spcFirstLastPara="1" rIns="252650" wrap="square" tIns="252650">
            <a:noAutofit/>
          </a:bodyPr>
          <a:lstStyle>
            <a:lvl1pPr lvl="0" marR="0" rtl="0" algn="l">
              <a:lnSpc>
                <a:spcPct val="100000"/>
              </a:lnSpc>
              <a:spcBef>
                <a:spcPts val="0"/>
              </a:spcBef>
              <a:spcAft>
                <a:spcPts val="0"/>
              </a:spcAft>
              <a:buClr>
                <a:schemeClr val="dk1"/>
              </a:buClr>
              <a:buSzPts val="8800"/>
              <a:buFont typeface="Lexend"/>
              <a:buNone/>
              <a:defRPr b="0" i="0" sz="8800" u="none" cap="none" strike="noStrike">
                <a:solidFill>
                  <a:schemeClr val="dk1"/>
                </a:solidFill>
                <a:latin typeface="Lexend"/>
                <a:ea typeface="Lexend"/>
                <a:cs typeface="Lexend"/>
                <a:sym typeface="Lexend"/>
              </a:defRPr>
            </a:lvl1pPr>
            <a:lvl2pPr lvl="1"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2pPr>
            <a:lvl3pPr lvl="2"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3pPr>
            <a:lvl4pPr lvl="3"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4pPr>
            <a:lvl5pPr lvl="4"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5pPr>
            <a:lvl6pPr lvl="5"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6pPr>
            <a:lvl7pPr lvl="6"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7pPr>
            <a:lvl8pPr lvl="7"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8pPr>
            <a:lvl9pPr lvl="8" marR="0" rtl="0" algn="l">
              <a:lnSpc>
                <a:spcPct val="100000"/>
              </a:lnSpc>
              <a:spcBef>
                <a:spcPts val="0"/>
              </a:spcBef>
              <a:spcAft>
                <a:spcPts val="0"/>
              </a:spcAft>
              <a:buClr>
                <a:schemeClr val="dk1"/>
              </a:buClr>
              <a:buSzPts val="7800"/>
              <a:buFont typeface="Cormorant Garamond"/>
              <a:buNone/>
              <a:defRPr b="0" i="0" sz="7800" u="none" cap="none" strike="noStrike">
                <a:solidFill>
                  <a:schemeClr val="dk1"/>
                </a:solidFill>
                <a:latin typeface="Cormorant Garamond"/>
                <a:ea typeface="Cormorant Garamond"/>
                <a:cs typeface="Cormorant Garamond"/>
                <a:sym typeface="Cormorant Garamond"/>
              </a:defRPr>
            </a:lvl9pPr>
          </a:lstStyle>
          <a:p/>
        </p:txBody>
      </p:sp>
      <p:sp>
        <p:nvSpPr>
          <p:cNvPr id="193" name="Google Shape;193;g2ec2e35801e_0_316"/>
          <p:cNvSpPr txBox="1"/>
          <p:nvPr>
            <p:ph idx="1" type="body"/>
          </p:nvPr>
        </p:nvSpPr>
        <p:spPr>
          <a:xfrm>
            <a:off x="1920001" y="3073267"/>
            <a:ext cx="20544000" cy="9111000"/>
          </a:xfrm>
          <a:prstGeom prst="rect">
            <a:avLst/>
          </a:prstGeom>
          <a:noFill/>
          <a:ln>
            <a:noFill/>
          </a:ln>
        </p:spPr>
        <p:txBody>
          <a:bodyPr anchorCtr="0" anchor="t" bIns="252650" lIns="252650" spcFirstLastPara="1" rIns="252650" wrap="square" tIns="252650">
            <a:noAutofit/>
          </a:bodyPr>
          <a:lstStyle>
            <a:lvl1pPr indent="-495300" lvl="0" marL="4572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1pPr>
            <a:lvl2pPr indent="-495300" lvl="1" marL="9144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2pPr>
            <a:lvl3pPr indent="-495300" lvl="2" marL="13716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3pPr>
            <a:lvl4pPr indent="-495300" lvl="3" marL="18288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4pPr>
            <a:lvl5pPr indent="-495300" lvl="4" marL="22860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5pPr>
            <a:lvl6pPr indent="-495300" lvl="5" marL="27432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6pPr>
            <a:lvl7pPr indent="-495300" lvl="6" marL="32004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7pPr>
            <a:lvl8pPr indent="-495300" lvl="7" marL="36576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8pPr>
            <a:lvl9pPr indent="-495300" lvl="8" marL="4114800" marR="0" rtl="0" algn="l">
              <a:lnSpc>
                <a:spcPct val="115000"/>
              </a:lnSpc>
              <a:spcBef>
                <a:spcPts val="0"/>
              </a:spcBef>
              <a:spcAft>
                <a:spcPts val="0"/>
              </a:spcAft>
              <a:buClr>
                <a:srgbClr val="445D73"/>
              </a:buClr>
              <a:buSzPts val="4200"/>
              <a:buFont typeface="Antic"/>
              <a:buChar char="◆"/>
              <a:defRPr b="0" i="0" sz="4200" u="none" cap="none" strike="noStrike">
                <a:solidFill>
                  <a:srgbClr val="445D73"/>
                </a:solidFill>
                <a:latin typeface="Antic"/>
                <a:ea typeface="Antic"/>
                <a:cs typeface="Antic"/>
                <a:sym typeface="Antic"/>
              </a:defRPr>
            </a:lvl9pPr>
          </a:lstStyle>
          <a:p/>
        </p:txBody>
      </p:sp>
      <p:sp>
        <p:nvSpPr>
          <p:cNvPr id="194" name="Google Shape;194;g2ec2e35801e_0_316"/>
          <p:cNvSpPr txBox="1"/>
          <p:nvPr/>
        </p:nvSpPr>
        <p:spPr>
          <a:xfrm>
            <a:off x="8899467" y="12479866"/>
            <a:ext cx="7046400" cy="973800"/>
          </a:xfrm>
          <a:prstGeom prst="rect">
            <a:avLst/>
          </a:prstGeom>
          <a:noFill/>
          <a:ln>
            <a:noFill/>
          </a:ln>
        </p:spPr>
        <p:txBody>
          <a:bodyPr anchorCtr="0" anchor="ctr" bIns="126350" lIns="252650" spcFirstLastPara="1" rIns="252650" wrap="square" tIns="126350">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888888"/>
              </a:solidFill>
              <a:latin typeface="Antic"/>
              <a:ea typeface="Antic"/>
              <a:cs typeface="Antic"/>
              <a:sym typeface="Antic"/>
            </a:endParaRPr>
          </a:p>
        </p:txBody>
      </p:sp>
      <p:sp>
        <p:nvSpPr>
          <p:cNvPr id="195" name="Google Shape;195;g2ec2e35801e_0_316"/>
          <p:cNvSpPr txBox="1"/>
          <p:nvPr>
            <p:ph idx="12" type="sldNum"/>
          </p:nvPr>
        </p:nvSpPr>
        <p:spPr>
          <a:xfrm>
            <a:off x="22818090" y="12666269"/>
            <a:ext cx="1463100" cy="1050000"/>
          </a:xfrm>
          <a:prstGeom prst="rect">
            <a:avLst/>
          </a:prstGeom>
          <a:noFill/>
          <a:ln>
            <a:noFill/>
          </a:ln>
        </p:spPr>
        <p:txBody>
          <a:bodyPr anchorCtr="0" anchor="t" bIns="223475" lIns="223475" spcFirstLastPara="1" rIns="223475" wrap="square" tIns="223475">
            <a:noAutofit/>
          </a:bodyPr>
          <a:lstStyle>
            <a:lvl1pPr indent="0" lvl="0"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1pPr>
            <a:lvl2pPr indent="0" lvl="1"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2pPr>
            <a:lvl3pPr indent="0" lvl="2"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3pPr>
            <a:lvl4pPr indent="0" lvl="3"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4pPr>
            <a:lvl5pPr indent="0" lvl="4"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5pPr>
            <a:lvl6pPr indent="0" lvl="5"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6pPr>
            <a:lvl7pPr indent="0" lvl="6"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7pPr>
            <a:lvl8pPr indent="0" lvl="7"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8pPr>
            <a:lvl9pPr indent="0" lvl="8" marL="0" marR="0" rtl="0" algn="r">
              <a:lnSpc>
                <a:spcPct val="100000"/>
              </a:lnSpc>
              <a:spcBef>
                <a:spcPts val="0"/>
              </a:spcBef>
              <a:spcAft>
                <a:spcPts val="0"/>
              </a:spcAft>
              <a:buClr>
                <a:srgbClr val="000000"/>
              </a:buClr>
              <a:buSzPts val="3200"/>
              <a:buFont typeface="Arial"/>
              <a:buNone/>
              <a:defRPr b="0" i="0" sz="3200" u="none" cap="none" strike="noStrike">
                <a:solidFill>
                  <a:srgbClr val="445D73"/>
                </a:solidFill>
                <a:latin typeface="Antic"/>
                <a:ea typeface="Antic"/>
                <a:cs typeface="Antic"/>
                <a:sym typeface="Ant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g2de72e35e2c_0_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rgbClr val="F4892E"/>
              </a:buClr>
              <a:buSzPts val="8000"/>
              <a:buFont typeface="Lexend"/>
              <a:buNone/>
              <a:defRPr b="0" i="0" sz="8000" u="none" cap="none" strike="noStrike">
                <a:solidFill>
                  <a:srgbClr val="F4892E"/>
                </a:solidFill>
                <a:latin typeface="Lexend"/>
                <a:ea typeface="Lexend"/>
                <a:cs typeface="Lexend"/>
                <a:sym typeface="Lexend"/>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74" name="Google Shape;274;g2de72e35e2c_0_0"/>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82600" lvl="0" marL="457200" marR="0" rtl="0" algn="l">
              <a:lnSpc>
                <a:spcPct val="90000"/>
              </a:lnSpc>
              <a:spcBef>
                <a:spcPts val="2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1pPr>
            <a:lvl2pPr indent="-482600" lvl="1" marL="9144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2pPr>
            <a:lvl3pPr indent="-482600" lvl="2" marL="13716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3pPr>
            <a:lvl4pPr indent="-482600" lvl="3" marL="18288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4pPr>
            <a:lvl5pPr indent="-482600" lvl="4" marL="22860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5pPr>
            <a:lvl6pPr indent="-482600" lvl="5" marL="27432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6pPr>
            <a:lvl7pPr indent="-482600" lvl="6" marL="32004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7pPr>
            <a:lvl8pPr indent="-482600" lvl="7" marL="36576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8pPr>
            <a:lvl9pPr indent="-482600" lvl="8" marL="4114800" marR="0" rtl="0" algn="l">
              <a:lnSpc>
                <a:spcPct val="90000"/>
              </a:lnSpc>
              <a:spcBef>
                <a:spcPts val="1000"/>
              </a:spcBef>
              <a:spcAft>
                <a:spcPts val="0"/>
              </a:spcAft>
              <a:buClr>
                <a:srgbClr val="445D73"/>
              </a:buClr>
              <a:buSzPts val="4000"/>
              <a:buFont typeface="Arial"/>
              <a:buChar char="•"/>
              <a:defRPr b="0" i="0" sz="4000" u="none" cap="none" strike="noStrike">
                <a:solidFill>
                  <a:srgbClr val="445D73"/>
                </a:solidFill>
                <a:latin typeface="Calibri"/>
                <a:ea typeface="Calibri"/>
                <a:cs typeface="Calibri"/>
                <a:sym typeface="Calibri"/>
              </a:defRPr>
            </a:lvl9pPr>
          </a:lstStyle>
          <a:p/>
        </p:txBody>
      </p:sp>
      <p:sp>
        <p:nvSpPr>
          <p:cNvPr id="275" name="Google Shape;275;g2de72e35e2c_0_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76" name="Google Shape;276;g2de72e35e2c_0_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77" name="Google Shape;277;g2de72e35e2c_0_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32.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0.xml"/><Relationship Id="rId3"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1.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0.xml"/><Relationship Id="rId3"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2.xml"/><Relationship Id="rId3" Type="http://schemas.openxmlformats.org/officeDocument/2006/relationships/image" Target="../media/image2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3.xml"/><Relationship Id="rId3" Type="http://schemas.openxmlformats.org/officeDocument/2006/relationships/image" Target="../media/image2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5.xml"/><Relationship Id="rId3"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0.xml"/><Relationship Id="rId3" Type="http://schemas.openxmlformats.org/officeDocument/2006/relationships/image" Target="../media/image24.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1.xml"/><Relationship Id="rId3" Type="http://schemas.openxmlformats.org/officeDocument/2006/relationships/image" Target="../media/image24.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3.xml"/><Relationship Id="rId3"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32.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de72e35e2c_0_195"/>
          <p:cNvPicPr preferRelativeResize="0"/>
          <p:nvPr/>
        </p:nvPicPr>
        <p:blipFill rotWithShape="1">
          <a:blip r:embed="rId3">
            <a:alphaModFix/>
          </a:blip>
          <a:srcRect b="2380" l="0" r="0" t="2380"/>
          <a:stretch/>
        </p:blipFill>
        <p:spPr>
          <a:xfrm>
            <a:off x="9907402" y="198960"/>
            <a:ext cx="5402600" cy="5145418"/>
          </a:xfrm>
          <a:prstGeom prst="rect">
            <a:avLst/>
          </a:prstGeom>
          <a:noFill/>
          <a:ln>
            <a:noFill/>
          </a:ln>
        </p:spPr>
      </p:pic>
      <p:sp>
        <p:nvSpPr>
          <p:cNvPr id="380" name="Google Shape;380;g2de72e35e2c_0_195"/>
          <p:cNvSpPr/>
          <p:nvPr/>
        </p:nvSpPr>
        <p:spPr>
          <a:xfrm>
            <a:off x="10544000" y="9712704"/>
            <a:ext cx="13557000" cy="1626600"/>
          </a:xfrm>
          <a:prstGeom prst="rect">
            <a:avLst/>
          </a:prstGeom>
          <a:solidFill>
            <a:srgbClr val="FF9900"/>
          </a:solidFill>
          <a:ln>
            <a:noFill/>
          </a:ln>
        </p:spPr>
        <p:txBody>
          <a:bodyPr anchorCtr="0" anchor="ctr" bIns="252650" lIns="252650" spcFirstLastPara="1" rIns="252650" wrap="square" tIns="252650">
            <a:noAutofit/>
          </a:bodyPr>
          <a:lstStyle/>
          <a:p>
            <a:pPr indent="0" lvl="0" marL="0" marR="0" rtl="0" algn="ctr">
              <a:lnSpc>
                <a:spcPct val="100000"/>
              </a:lnSpc>
              <a:spcBef>
                <a:spcPts val="0"/>
              </a:spcBef>
              <a:spcAft>
                <a:spcPts val="0"/>
              </a:spcAft>
              <a:buClr>
                <a:srgbClr val="000000"/>
              </a:buClr>
              <a:buSzPts val="4300"/>
              <a:buFont typeface="Arial"/>
              <a:buNone/>
            </a:pPr>
            <a:r>
              <a:rPr b="1" i="0" lang="en-US" sz="4300" u="none" cap="none" strike="noStrike">
                <a:solidFill>
                  <a:srgbClr val="FEFEFE"/>
                </a:solidFill>
                <a:latin typeface="Arial"/>
                <a:ea typeface="Arial"/>
                <a:cs typeface="Arial"/>
                <a:sym typeface="Arial"/>
              </a:rPr>
              <a:t>Project no: 2022-1-RO01-KA220-VET-000085029</a:t>
            </a:r>
            <a:endParaRPr b="1" i="0" sz="4300" u="none" cap="none" strike="noStrike">
              <a:solidFill>
                <a:srgbClr val="FF9900"/>
              </a:solidFill>
              <a:latin typeface="Arial"/>
              <a:ea typeface="Arial"/>
              <a:cs typeface="Arial"/>
              <a:sym typeface="Arial"/>
            </a:endParaRPr>
          </a:p>
        </p:txBody>
      </p:sp>
      <p:pic>
        <p:nvPicPr>
          <p:cNvPr id="381" name="Google Shape;381;g2de72e35e2c_0_195"/>
          <p:cNvPicPr preferRelativeResize="0"/>
          <p:nvPr/>
        </p:nvPicPr>
        <p:blipFill rotWithShape="1">
          <a:blip r:embed="rId4">
            <a:alphaModFix/>
          </a:blip>
          <a:srcRect b="0" l="2722" r="2731" t="0"/>
          <a:stretch/>
        </p:blipFill>
        <p:spPr>
          <a:xfrm>
            <a:off x="16858000" y="783782"/>
            <a:ext cx="5600163" cy="1321690"/>
          </a:xfrm>
          <a:prstGeom prst="rect">
            <a:avLst/>
          </a:prstGeom>
          <a:noFill/>
          <a:ln>
            <a:noFill/>
          </a:ln>
        </p:spPr>
      </p:pic>
      <p:sp>
        <p:nvSpPr>
          <p:cNvPr id="382" name="Google Shape;382;g2de72e35e2c_0_195"/>
          <p:cNvSpPr txBox="1"/>
          <p:nvPr/>
        </p:nvSpPr>
        <p:spPr>
          <a:xfrm>
            <a:off x="0" y="5425966"/>
            <a:ext cx="24384000" cy="4531800"/>
          </a:xfrm>
          <a:prstGeom prst="rect">
            <a:avLst/>
          </a:prstGeom>
          <a:solidFill>
            <a:srgbClr val="5F7D95"/>
          </a:solidFill>
          <a:ln>
            <a:noFill/>
          </a:ln>
        </p:spPr>
        <p:txBody>
          <a:bodyPr anchorCtr="0" anchor="ctr" bIns="252650" lIns="252650" spcFirstLastPara="1" rIns="252650" wrap="square" tIns="252650">
            <a:noAutofit/>
          </a:bodyPr>
          <a:lstStyle/>
          <a:p>
            <a:pPr indent="0" lvl="0" marL="0" marR="0" rtl="0" algn="ctr">
              <a:lnSpc>
                <a:spcPct val="90000"/>
              </a:lnSpc>
              <a:spcBef>
                <a:spcPts val="0"/>
              </a:spcBef>
              <a:spcAft>
                <a:spcPts val="0"/>
              </a:spcAft>
              <a:buClr>
                <a:srgbClr val="000000"/>
              </a:buClr>
              <a:buSzPts val="14400"/>
              <a:buFont typeface="Arial"/>
              <a:buNone/>
            </a:pPr>
            <a:r>
              <a:rPr b="1" lang="en-US" sz="14400">
                <a:solidFill>
                  <a:srgbClr val="FFFFFF"/>
                </a:solidFill>
                <a:latin typeface="Arial Black"/>
                <a:ea typeface="Arial Black"/>
                <a:cs typeface="Arial Black"/>
                <a:sym typeface="Arial Black"/>
              </a:rPr>
              <a:t>Aiutami ad aiutare</a:t>
            </a:r>
            <a:endParaRPr b="1" i="0" sz="16000" u="none" cap="none" strike="noStrike">
              <a:solidFill>
                <a:srgbClr val="FFFFFF"/>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4800"/>
              <a:buFont typeface="Arial"/>
              <a:buNone/>
            </a:pPr>
            <a:r>
              <a:rPr b="1" lang="en-US" sz="4800">
                <a:solidFill>
                  <a:schemeClr val="lt1"/>
                </a:solidFill>
              </a:rPr>
              <a:t>Modulo</a:t>
            </a:r>
            <a:r>
              <a:rPr b="1" i="0" lang="en-US" sz="4800" u="none" cap="none" strike="noStrike">
                <a:solidFill>
                  <a:schemeClr val="lt1"/>
                </a:solidFill>
                <a:latin typeface="Arial"/>
                <a:ea typeface="Arial"/>
                <a:cs typeface="Arial"/>
                <a:sym typeface="Arial"/>
              </a:rPr>
              <a:t> II </a:t>
            </a:r>
            <a:r>
              <a:rPr b="1" lang="en-US" sz="4800">
                <a:solidFill>
                  <a:schemeClr val="lt1"/>
                </a:solidFill>
              </a:rPr>
              <a:t>Lezione</a:t>
            </a:r>
            <a:r>
              <a:rPr b="1" i="0" lang="en-US" sz="4800" u="none" cap="none" strike="noStrike">
                <a:solidFill>
                  <a:schemeClr val="lt1"/>
                </a:solidFill>
                <a:latin typeface="Arial"/>
                <a:ea typeface="Arial"/>
                <a:cs typeface="Arial"/>
                <a:sym typeface="Arial"/>
              </a:rPr>
              <a:t> 4</a:t>
            </a:r>
            <a:endParaRPr b="1" i="0" sz="48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4800"/>
              <a:buFont typeface="Arial"/>
              <a:buNone/>
            </a:pPr>
            <a:r>
              <a:rPr b="1" lang="en-US" sz="4800">
                <a:solidFill>
                  <a:schemeClr val="lt1"/>
                </a:solidFill>
              </a:rPr>
              <a:t>Tecniche di comunicazione verbale online - l'importanza delle parole e come possono influenzare la percezione</a:t>
            </a:r>
            <a:endParaRPr b="1" i="0" sz="5300" u="none" cap="none" strike="noStrike">
              <a:solidFill>
                <a:srgbClr val="FFFFFF"/>
              </a:solidFill>
              <a:latin typeface="Lexend"/>
              <a:ea typeface="Lexend"/>
              <a:cs typeface="Lexend"/>
              <a:sym typeface="Lexend"/>
            </a:endParaRPr>
          </a:p>
        </p:txBody>
      </p:sp>
      <p:grpSp>
        <p:nvGrpSpPr>
          <p:cNvPr id="383" name="Google Shape;383;g2de72e35e2c_0_195"/>
          <p:cNvGrpSpPr/>
          <p:nvPr/>
        </p:nvGrpSpPr>
        <p:grpSpPr>
          <a:xfrm>
            <a:off x="2422814" y="11350772"/>
            <a:ext cx="19538102" cy="2257442"/>
            <a:chOff x="498500" y="4137629"/>
            <a:chExt cx="8147326" cy="941346"/>
          </a:xfrm>
        </p:grpSpPr>
        <p:grpSp>
          <p:nvGrpSpPr>
            <p:cNvPr id="384" name="Google Shape;384;g2de72e35e2c_0_195"/>
            <p:cNvGrpSpPr/>
            <p:nvPr/>
          </p:nvGrpSpPr>
          <p:grpSpPr>
            <a:xfrm>
              <a:off x="498500" y="4226550"/>
              <a:ext cx="4745392" cy="852425"/>
              <a:chOff x="498500" y="4226550"/>
              <a:chExt cx="4745392" cy="852425"/>
            </a:xfrm>
          </p:grpSpPr>
          <p:grpSp>
            <p:nvGrpSpPr>
              <p:cNvPr id="385" name="Google Shape;385;g2de72e35e2c_0_195"/>
              <p:cNvGrpSpPr/>
              <p:nvPr/>
            </p:nvGrpSpPr>
            <p:grpSpPr>
              <a:xfrm>
                <a:off x="498500" y="4226550"/>
                <a:ext cx="2782903" cy="852425"/>
                <a:chOff x="661431" y="5761985"/>
                <a:chExt cx="4102762" cy="1256708"/>
              </a:xfrm>
            </p:grpSpPr>
            <p:pic>
              <p:nvPicPr>
                <p:cNvPr id="386" name="Google Shape;386;g2de72e35e2c_0_195"/>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387" name="Google Shape;387;g2de72e35e2c_0_195"/>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388" name="Google Shape;388;g2de72e35e2c_0_195"/>
              <p:cNvPicPr preferRelativeResize="0"/>
              <p:nvPr/>
            </p:nvPicPr>
            <p:blipFill rotWithShape="1">
              <a:blip r:embed="rId7">
                <a:alphaModFix/>
              </a:blip>
              <a:srcRect b="0" l="0" r="0" t="0"/>
              <a:stretch/>
            </p:blipFill>
            <p:spPr>
              <a:xfrm>
                <a:off x="4218149" y="4297788"/>
                <a:ext cx="1025743" cy="621025"/>
              </a:xfrm>
              <a:prstGeom prst="rect">
                <a:avLst/>
              </a:prstGeom>
              <a:noFill/>
              <a:ln>
                <a:noFill/>
              </a:ln>
            </p:spPr>
          </p:pic>
        </p:grpSp>
        <p:pic>
          <p:nvPicPr>
            <p:cNvPr id="389" name="Google Shape;389;g2de72e35e2c_0_195"/>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390" name="Google Shape;390;g2de72e35e2c_0_195"/>
            <p:cNvPicPr preferRelativeResize="0"/>
            <p:nvPr/>
          </p:nvPicPr>
          <p:blipFill rotWithShape="1">
            <a:blip r:embed="rId9">
              <a:alphaModFix/>
            </a:blip>
            <a:srcRect b="7329" l="0" r="0" t="-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9"/>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b="1" lang="en-US"/>
              <a:t>L'etichetta della comunicazione digitale (Netiquette) si riferisce a:  </a:t>
            </a:r>
            <a:endParaRPr b="1"/>
          </a:p>
          <a:p>
            <a:pPr indent="0" lvl="0" marL="0" rtl="0" algn="l">
              <a:spcBef>
                <a:spcPts val="0"/>
              </a:spcBef>
              <a:spcAft>
                <a:spcPts val="0"/>
              </a:spcAft>
              <a:buClr>
                <a:schemeClr val="dk1"/>
              </a:buClr>
              <a:buSzPts val="1100"/>
              <a:buFont typeface="Arial"/>
              <a:buNone/>
            </a:pPr>
            <a:r>
              <a:rPr lang="en-US"/>
              <a:t>1. Stabilire linee guida chiare per la comunicazione  </a:t>
            </a:r>
            <a:endParaRPr/>
          </a:p>
          <a:p>
            <a:pPr indent="0" lvl="0" marL="0" rtl="0" algn="l">
              <a:spcBef>
                <a:spcPts val="0"/>
              </a:spcBef>
              <a:spcAft>
                <a:spcPts val="0"/>
              </a:spcAft>
              <a:buClr>
                <a:schemeClr val="dk1"/>
              </a:buClr>
              <a:buSzPts val="1100"/>
              <a:buFont typeface="Arial"/>
              <a:buNone/>
            </a:pPr>
            <a:r>
              <a:rPr lang="en-US"/>
              <a:t>2. Rispettare il tempo e l'attenzione degli altri  </a:t>
            </a:r>
            <a:endParaRPr/>
          </a:p>
          <a:p>
            <a:pPr indent="0" lvl="0" marL="0" rtl="0" algn="l">
              <a:spcBef>
                <a:spcPts val="0"/>
              </a:spcBef>
              <a:spcAft>
                <a:spcPts val="0"/>
              </a:spcAft>
              <a:buClr>
                <a:schemeClr val="dk1"/>
              </a:buClr>
              <a:buSzPts val="1100"/>
              <a:buFont typeface="Arial"/>
              <a:buNone/>
            </a:pPr>
            <a:r>
              <a:rPr lang="en-US"/>
              <a:t>3. Promuovere un ambiente positivo e inclusivo  </a:t>
            </a:r>
            <a:endParaRPr/>
          </a:p>
          <a:p>
            <a:pPr indent="0" lvl="0" marL="0" rtl="0" algn="l">
              <a:spcBef>
                <a:spcPts val="0"/>
              </a:spcBef>
              <a:spcAft>
                <a:spcPts val="0"/>
              </a:spcAft>
              <a:buClr>
                <a:schemeClr val="dk1"/>
              </a:buClr>
              <a:buSzPts val="1100"/>
              <a:buFont typeface="Arial"/>
              <a:buNone/>
            </a:pPr>
            <a:r>
              <a:rPr lang="en-US"/>
              <a:t>4. Gestire i conflitti con diplomazia e rispetto  </a:t>
            </a:r>
            <a:endParaRPr/>
          </a:p>
          <a:p>
            <a:pPr indent="0" lvl="0" marL="0" rtl="0" algn="l">
              <a:spcBef>
                <a:spcPts val="0"/>
              </a:spcBef>
              <a:spcAft>
                <a:spcPts val="0"/>
              </a:spcAft>
              <a:buClr>
                <a:schemeClr val="dk1"/>
              </a:buClr>
              <a:buSzPts val="1100"/>
              <a:buFont typeface="Arial"/>
              <a:buNone/>
            </a:pPr>
            <a:r>
              <a:rPr lang="en-US"/>
              <a:t>5. Comprendere e rispettare la privacy e i confini</a:t>
            </a:r>
            <a:endParaRPr/>
          </a:p>
        </p:txBody>
      </p:sp>
      <p:sp>
        <p:nvSpPr>
          <p:cNvPr id="455" name="Google Shape;455;p9"/>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7200"/>
              <a:buNone/>
            </a:pPr>
            <a:r>
              <a:t/>
            </a:r>
            <a:endParaRPr/>
          </a:p>
        </p:txBody>
      </p:sp>
      <p:pic>
        <p:nvPicPr>
          <p:cNvPr id="456" name="Google Shape;456;p9"/>
          <p:cNvPicPr preferRelativeResize="0"/>
          <p:nvPr/>
        </p:nvPicPr>
        <p:blipFill rotWithShape="1">
          <a:blip r:embed="rId3">
            <a:alphaModFix/>
          </a:blip>
          <a:srcRect b="0" l="24436" r="24431" t="0"/>
          <a:stretch/>
        </p:blipFill>
        <p:spPr>
          <a:xfrm>
            <a:off x="15577650" y="2874950"/>
            <a:ext cx="6716500" cy="8748298"/>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457" name="Google Shape;457;p9"/>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0"/>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000000"/>
              </a:buClr>
              <a:buSzPts val="8500"/>
              <a:buFont typeface="Helvetica Neue"/>
              <a:buNone/>
            </a:pPr>
            <a:r>
              <a:rPr i="0" lang="en-US" u="none" cap="none" strike="noStrike">
                <a:latin typeface="Lexend Medium"/>
                <a:ea typeface="Lexend Medium"/>
                <a:cs typeface="Lexend Medium"/>
                <a:sym typeface="Lexend Medium"/>
              </a:rPr>
              <a:t>Applica</a:t>
            </a:r>
            <a:r>
              <a:rPr lang="en-US">
                <a:latin typeface="Lexend Medium"/>
                <a:ea typeface="Lexend Medium"/>
                <a:cs typeface="Lexend Medium"/>
                <a:sym typeface="Lexend Medium"/>
              </a:rPr>
              <a:t>zione</a:t>
            </a:r>
            <a:r>
              <a:rPr i="0" lang="en-US" u="none" cap="none" strike="noStrike">
                <a:latin typeface="Lexend Medium"/>
                <a:ea typeface="Lexend Medium"/>
                <a:cs typeface="Lexend Medium"/>
                <a:sym typeface="Lexend Medium"/>
              </a:rPr>
              <a:t> 1</a:t>
            </a:r>
            <a:endParaRPr>
              <a:latin typeface="Lexend Medium"/>
              <a:ea typeface="Lexend Medium"/>
              <a:cs typeface="Lexend Medium"/>
              <a:sym typeface="Lexend Medium"/>
            </a:endParaRPr>
          </a:p>
        </p:txBody>
      </p:sp>
      <p:sp>
        <p:nvSpPr>
          <p:cNvPr id="463" name="Google Shape;463;p10"/>
          <p:cNvSpPr txBox="1"/>
          <p:nvPr>
            <p:ph idx="4294967295" type="body"/>
          </p:nvPr>
        </p:nvSpPr>
        <p:spPr>
          <a:xfrm>
            <a:off x="2566950" y="2720200"/>
            <a:ext cx="20286600" cy="83904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15000"/>
              </a:lnSpc>
              <a:spcBef>
                <a:spcPts val="0"/>
              </a:spcBef>
              <a:spcAft>
                <a:spcPts val="0"/>
              </a:spcAft>
              <a:buClr>
                <a:schemeClr val="dk1"/>
              </a:buClr>
              <a:buSzPts val="1100"/>
              <a:buFont typeface="Arial"/>
              <a:buNone/>
            </a:pPr>
            <a:r>
              <a:rPr lang="en-US"/>
              <a:t>Motto: "Ogni parola è un tentativo di influenzare l'altro." (Alex Mucchielli)</a:t>
            </a:r>
            <a:endParaRPr/>
          </a:p>
          <a:p>
            <a:pPr indent="0" lvl="0" marL="0" rtl="0" algn="l">
              <a:lnSpc>
                <a:spcPct val="115000"/>
              </a:lnSpc>
              <a:spcBef>
                <a:spcPts val="0"/>
              </a:spcBef>
              <a:spcAft>
                <a:spcPts val="0"/>
              </a:spcAft>
              <a:buClr>
                <a:schemeClr val="dk1"/>
              </a:buClr>
              <a:buSzPts val="1100"/>
              <a:buFont typeface="Arial"/>
              <a:buNone/>
            </a:pPr>
            <a:r>
              <a:t/>
            </a:r>
            <a:endParaRPr/>
          </a:p>
          <a:p>
            <a:pPr indent="-482600" lvl="0" marL="457200" rtl="0" algn="l">
              <a:lnSpc>
                <a:spcPct val="115000"/>
              </a:lnSpc>
              <a:spcBef>
                <a:spcPts val="0"/>
              </a:spcBef>
              <a:spcAft>
                <a:spcPts val="0"/>
              </a:spcAft>
              <a:buSzPts val="4000"/>
              <a:buChar char="-"/>
            </a:pPr>
            <a:r>
              <a:rPr lang="en-US"/>
              <a:t>Viene dato un termine induttore (esempi: comunicazione, amore...).  </a:t>
            </a:r>
            <a:endParaRPr/>
          </a:p>
          <a:p>
            <a:pPr indent="-482600" lvl="0" marL="457200" rtl="0" algn="l">
              <a:lnSpc>
                <a:spcPct val="115000"/>
              </a:lnSpc>
              <a:spcBef>
                <a:spcPts val="0"/>
              </a:spcBef>
              <a:spcAft>
                <a:spcPts val="0"/>
              </a:spcAft>
              <a:buSzPts val="4000"/>
              <a:buChar char="-"/>
            </a:pPr>
            <a:r>
              <a:rPr lang="en-US"/>
              <a:t>Ogni partecipante all'incontro fa una lista di 10 parole indotte che vengono in mente dopo il termine induttore dato, associate alle immagini e alle sensazioni che esso suggerisce.  </a:t>
            </a:r>
            <a:endParaRPr/>
          </a:p>
          <a:p>
            <a:pPr indent="-482600" lvl="0" marL="457200" rtl="0" algn="l">
              <a:lnSpc>
                <a:spcPct val="115000"/>
              </a:lnSpc>
              <a:spcBef>
                <a:spcPts val="0"/>
              </a:spcBef>
              <a:spcAft>
                <a:spcPts val="0"/>
              </a:spcAft>
              <a:buSzPts val="4000"/>
              <a:buChar char="-"/>
            </a:pPr>
            <a:r>
              <a:rPr lang="en-US"/>
              <a:t>Si confrontano le liste delle parole indotte, segnando prima le parole che si ripetono due volte, poi tre volte, e così via a seconda del contesto dell'attività.  </a:t>
            </a:r>
            <a:endParaRPr/>
          </a:p>
          <a:p>
            <a:pPr indent="-482600" lvl="0" marL="457200" rtl="0" algn="l">
              <a:lnSpc>
                <a:spcPct val="115000"/>
              </a:lnSpc>
              <a:spcBef>
                <a:spcPts val="0"/>
              </a:spcBef>
              <a:spcAft>
                <a:spcPts val="0"/>
              </a:spcAft>
              <a:buSzPts val="4000"/>
              <a:buChar char="-"/>
            </a:pPr>
            <a:r>
              <a:rPr lang="en-US"/>
              <a:t>Si interpretano e si commentano i risultati del gioco.  </a:t>
            </a:r>
            <a:endParaRPr/>
          </a:p>
          <a:p>
            <a:pPr indent="-482600" lvl="0" marL="457200" rtl="0" algn="l">
              <a:lnSpc>
                <a:spcPct val="115000"/>
              </a:lnSpc>
              <a:spcBef>
                <a:spcPts val="0"/>
              </a:spcBef>
              <a:spcAft>
                <a:spcPts val="0"/>
              </a:spcAft>
              <a:buSzPts val="4000"/>
              <a:buChar char="-"/>
            </a:pPr>
            <a:r>
              <a:rPr lang="en-US"/>
              <a:t>Si può osservare che una parola evoca esperienze individuali diverse, anche se sono significate dalla stessa parola.  </a:t>
            </a:r>
            <a:endParaRPr/>
          </a:p>
          <a:p>
            <a:pPr indent="0" lvl="0" marL="0" rtl="0" algn="l">
              <a:lnSpc>
                <a:spcPct val="115000"/>
              </a:lnSpc>
              <a:spcBef>
                <a:spcPts val="0"/>
              </a:spcBef>
              <a:spcAft>
                <a:spcPts val="0"/>
              </a:spcAft>
              <a:buClr>
                <a:schemeClr val="dk1"/>
              </a:buClr>
              <a:buSzPts val="1100"/>
              <a:buFont typeface="Arial"/>
              <a:buNone/>
            </a:pPr>
            <a:r>
              <a:rPr lang="en-US"/>
              <a:t>Nota: l'applicazione può essere eseguita sia nel formato tradizionale faccia a faccia che online. In un contesto digitale, possono essere utilizzate liste collaborative tramite app.</a:t>
            </a:r>
            <a:endParaRPr/>
          </a:p>
          <a:p>
            <a:pPr indent="0" lvl="0" marL="0" rtl="0" algn="l">
              <a:lnSpc>
                <a:spcPct val="100000"/>
              </a:lnSpc>
              <a:spcBef>
                <a:spcPts val="1400"/>
              </a:spcBef>
              <a:spcAft>
                <a:spcPts val="0"/>
              </a:spcAft>
              <a:buClr>
                <a:srgbClr val="000000"/>
              </a:buClr>
              <a:buSzPts val="4455"/>
              <a:buFont typeface="Helvetica Neue"/>
              <a:buNone/>
            </a:pPr>
            <a:r>
              <a:t/>
            </a:r>
            <a:endParaRPr/>
          </a:p>
        </p:txBody>
      </p:sp>
      <p:sp>
        <p:nvSpPr>
          <p:cNvPr id="464" name="Google Shape;464;p10"/>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68" name="Shape 468"/>
        <p:cNvGrpSpPr/>
        <p:nvPr/>
      </p:nvGrpSpPr>
      <p:grpSpPr>
        <a:xfrm>
          <a:off x="0" y="0"/>
          <a:ext cx="0" cy="0"/>
          <a:chOff x="0" y="0"/>
          <a:chExt cx="0" cy="0"/>
        </a:xfrm>
      </p:grpSpPr>
      <p:sp>
        <p:nvSpPr>
          <p:cNvPr id="469" name="Google Shape;469;g2ec2e35801e_0_385"/>
          <p:cNvSpPr/>
          <p:nvPr/>
        </p:nvSpPr>
        <p:spPr>
          <a:xfrm>
            <a:off x="1920001" y="2552395"/>
            <a:ext cx="4415400" cy="2483400"/>
          </a:xfrm>
          <a:prstGeom prst="ellipse">
            <a:avLst/>
          </a:prstGeom>
          <a:noFill/>
          <a:ln cap="flat" cmpd="sng" w="9525">
            <a:solidFill>
              <a:schemeClr val="lt1"/>
            </a:solidFill>
            <a:prstDash val="solid"/>
            <a:round/>
            <a:headEnd len="sm" w="sm" type="none"/>
            <a:tailEnd len="sm" w="sm" type="none"/>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 </a:t>
            </a:r>
            <a:endParaRPr b="0" i="0" sz="4000" u="none" cap="none" strike="noStrike">
              <a:solidFill>
                <a:srgbClr val="000000"/>
              </a:solidFill>
              <a:latin typeface="Arial"/>
              <a:ea typeface="Arial"/>
              <a:cs typeface="Arial"/>
              <a:sym typeface="Arial"/>
            </a:endParaRPr>
          </a:p>
        </p:txBody>
      </p:sp>
      <p:sp>
        <p:nvSpPr>
          <p:cNvPr id="470" name="Google Shape;470;g2ec2e35801e_0_385"/>
          <p:cNvSpPr txBox="1"/>
          <p:nvPr>
            <p:ph type="title"/>
          </p:nvPr>
        </p:nvSpPr>
        <p:spPr>
          <a:xfrm>
            <a:off x="520175" y="7016850"/>
            <a:ext cx="9268800" cy="2991000"/>
          </a:xfrm>
          <a:prstGeom prst="rect">
            <a:avLst/>
          </a:prstGeom>
          <a:noFill/>
          <a:ln>
            <a:noFill/>
          </a:ln>
        </p:spPr>
        <p:txBody>
          <a:bodyPr anchorCtr="0" anchor="ctr" bIns="252650" lIns="252650" spcFirstLastPara="1" rIns="252650" wrap="square" tIns="252650">
            <a:noAutofit/>
          </a:bodyPr>
          <a:lstStyle/>
          <a:p>
            <a:pPr indent="0" lvl="0" marL="0" rtl="0" algn="l">
              <a:lnSpc>
                <a:spcPct val="115000"/>
              </a:lnSpc>
              <a:spcBef>
                <a:spcPts val="0"/>
              </a:spcBef>
              <a:spcAft>
                <a:spcPts val="0"/>
              </a:spcAft>
              <a:buNone/>
            </a:pPr>
            <a:r>
              <a:rPr lang="en-US" sz="6800">
                <a:solidFill>
                  <a:schemeClr val="accent1"/>
                </a:solidFill>
              </a:rPr>
              <a:t>Inclusione e divisività attraverso il linguaggio. Raccomandazioni delle Nazioni Unite</a:t>
            </a:r>
            <a:endParaRPr sz="6800">
              <a:solidFill>
                <a:schemeClr val="accent1"/>
              </a:solidFill>
            </a:endParaRPr>
          </a:p>
        </p:txBody>
      </p:sp>
      <p:sp>
        <p:nvSpPr>
          <p:cNvPr id="471" name="Google Shape;471;g2ec2e35801e_0_385"/>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p>
            <a:pPr indent="0" lvl="0" marL="0" rtl="0" algn="ctr">
              <a:lnSpc>
                <a:spcPct val="100000"/>
              </a:lnSpc>
              <a:spcBef>
                <a:spcPts val="0"/>
              </a:spcBef>
              <a:spcAft>
                <a:spcPts val="0"/>
              </a:spcAft>
              <a:buSzPts val="16600"/>
              <a:buNone/>
            </a:pPr>
            <a:r>
              <a:rPr lang="en-US"/>
              <a:t>02</a:t>
            </a:r>
            <a:endParaRPr/>
          </a:p>
        </p:txBody>
      </p:sp>
      <p:pic>
        <p:nvPicPr>
          <p:cNvPr id="472" name="Google Shape;472;g2ec2e35801e_0_385"/>
          <p:cNvPicPr preferRelativeResize="0"/>
          <p:nvPr/>
        </p:nvPicPr>
        <p:blipFill rotWithShape="1">
          <a:blip r:embed="rId3">
            <a:alphaModFix/>
          </a:blip>
          <a:srcRect b="0" l="0" r="0" t="0"/>
          <a:stretch/>
        </p:blipFill>
        <p:spPr>
          <a:xfrm>
            <a:off x="11097867" y="3498800"/>
            <a:ext cx="13286124" cy="6474400"/>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1"/>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Autofit/>
          </a:bodyPr>
          <a:lstStyle/>
          <a:p>
            <a:pPr indent="0" lvl="0" marL="0" rtl="0" algn="l">
              <a:lnSpc>
                <a:spcPct val="80000"/>
              </a:lnSpc>
              <a:spcBef>
                <a:spcPts val="0"/>
              </a:spcBef>
              <a:spcAft>
                <a:spcPts val="0"/>
              </a:spcAft>
              <a:buClr>
                <a:srgbClr val="000000"/>
              </a:buClr>
              <a:buSzPts val="8500"/>
              <a:buFont typeface="Helvetica Neue"/>
              <a:buNone/>
            </a:pPr>
            <a:r>
              <a:rPr lang="en-US" sz="7900">
                <a:latin typeface="Lexend Medium"/>
                <a:ea typeface="Lexend Medium"/>
                <a:cs typeface="Lexend Medium"/>
                <a:sym typeface="Lexend Medium"/>
              </a:rPr>
              <a:t>2. Inclusione e divisività attraverso il linguaggio</a:t>
            </a:r>
            <a:endParaRPr sz="7900">
              <a:latin typeface="Lexend Medium"/>
              <a:ea typeface="Lexend Medium"/>
              <a:cs typeface="Lexend Medium"/>
              <a:sym typeface="Lexend Medium"/>
            </a:endParaRPr>
          </a:p>
        </p:txBody>
      </p:sp>
      <p:sp>
        <p:nvSpPr>
          <p:cNvPr id="478" name="Google Shape;478;p11"/>
          <p:cNvSpPr txBox="1"/>
          <p:nvPr>
            <p:ph idx="4294967295" type="body"/>
          </p:nvPr>
        </p:nvSpPr>
        <p:spPr>
          <a:xfrm>
            <a:off x="2575500" y="4189175"/>
            <a:ext cx="10812000" cy="7546800"/>
          </a:xfrm>
          <a:prstGeom prst="rect">
            <a:avLst/>
          </a:prstGeom>
          <a:noFill/>
          <a:ln>
            <a:noFill/>
          </a:ln>
        </p:spPr>
        <p:txBody>
          <a:bodyPr anchorCtr="0" anchor="t" bIns="50800" lIns="50800" spcFirstLastPara="1" rIns="50800" wrap="square" tIns="50800">
            <a:noAutofit/>
          </a:bodyPr>
          <a:lstStyle/>
          <a:p>
            <a:pPr indent="0" lvl="0" marL="457200" rtl="0" algn="l">
              <a:lnSpc>
                <a:spcPct val="100000"/>
              </a:lnSpc>
              <a:spcBef>
                <a:spcPts val="0"/>
              </a:spcBef>
              <a:spcAft>
                <a:spcPts val="0"/>
              </a:spcAft>
              <a:buSzPts val="4000"/>
              <a:buNone/>
            </a:pPr>
            <a:r>
              <a:rPr lang="en-US"/>
              <a:t>Il politicamente corretto e il linguaggio inclusivo condividono l'obiettivo di utilizzare una terminologia specifica, a volte neutra, per mitigare pregiudizi e stereotipi. Tuttavia, la loro applicazione si è rivelata divisiva. Mentre alcuni segmenti della società accolgono con entusiasmo questi cambiamenti linguistici, altri resistono, portando a una polarizzazione culturale e sociale spesso definita "guerre culturali".</a:t>
            </a:r>
            <a:endParaRPr sz="6000"/>
          </a:p>
        </p:txBody>
      </p:sp>
      <p:sp>
        <p:nvSpPr>
          <p:cNvPr id="479" name="Google Shape;479;p11"/>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pic>
        <p:nvPicPr>
          <p:cNvPr id="480" name="Google Shape;480;p11"/>
          <p:cNvPicPr preferRelativeResize="0"/>
          <p:nvPr/>
        </p:nvPicPr>
        <p:blipFill rotWithShape="1">
          <a:blip r:embed="rId3">
            <a:alphaModFix/>
          </a:blip>
          <a:srcRect b="6581" l="0" r="0" t="6582"/>
          <a:stretch/>
        </p:blipFill>
        <p:spPr>
          <a:xfrm>
            <a:off x="15577650" y="2874950"/>
            <a:ext cx="6716501" cy="8748298"/>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1be670e440_0_2"/>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Autofit/>
          </a:bodyPr>
          <a:lstStyle/>
          <a:p>
            <a:pPr indent="0" lvl="0" marL="0" rtl="0" algn="l">
              <a:lnSpc>
                <a:spcPct val="80000"/>
              </a:lnSpc>
              <a:spcBef>
                <a:spcPts val="0"/>
              </a:spcBef>
              <a:spcAft>
                <a:spcPts val="0"/>
              </a:spcAft>
              <a:buClr>
                <a:srgbClr val="000000"/>
              </a:buClr>
              <a:buSzPts val="8500"/>
              <a:buFont typeface="Helvetica Neue"/>
              <a:buNone/>
            </a:pPr>
            <a:r>
              <a:rPr lang="en-US" sz="7900">
                <a:latin typeface="Lexend Medium"/>
                <a:ea typeface="Lexend Medium"/>
                <a:cs typeface="Lexend Medium"/>
                <a:sym typeface="Lexend Medium"/>
              </a:rPr>
              <a:t>2. Raccomandazioni delle Nazioni Unite per un linguaggio inclusivo nei confronti delle disabilità</a:t>
            </a:r>
            <a:endParaRPr sz="7900">
              <a:latin typeface="Lexend Medium"/>
              <a:ea typeface="Lexend Medium"/>
              <a:cs typeface="Lexend Medium"/>
              <a:sym typeface="Lexend Medium"/>
            </a:endParaRPr>
          </a:p>
        </p:txBody>
      </p:sp>
      <p:sp>
        <p:nvSpPr>
          <p:cNvPr id="486" name="Google Shape;486;g21be670e440_0_2"/>
          <p:cNvSpPr txBox="1"/>
          <p:nvPr>
            <p:ph idx="4294967295" type="body"/>
          </p:nvPr>
        </p:nvSpPr>
        <p:spPr>
          <a:xfrm>
            <a:off x="2575500" y="4189175"/>
            <a:ext cx="19233000" cy="7546800"/>
          </a:xfrm>
          <a:prstGeom prst="rect">
            <a:avLst/>
          </a:prstGeom>
          <a:noFill/>
          <a:ln>
            <a:noFill/>
          </a:ln>
        </p:spPr>
        <p:txBody>
          <a:bodyPr anchorCtr="0" anchor="t" bIns="50800" lIns="50800" spcFirstLastPara="1" rIns="50800" wrap="square" tIns="50800">
            <a:noAutofit/>
          </a:bodyPr>
          <a:lstStyle/>
          <a:p>
            <a:pPr indent="-457200" lvl="0" marL="457200" rtl="0" algn="l">
              <a:lnSpc>
                <a:spcPct val="115000"/>
              </a:lnSpc>
              <a:spcBef>
                <a:spcPts val="0"/>
              </a:spcBef>
              <a:spcAft>
                <a:spcPts val="0"/>
              </a:spcAft>
              <a:buSzPts val="4000"/>
              <a:buAutoNum type="arabicPeriod"/>
            </a:pPr>
            <a:r>
              <a:rPr lang="en-US"/>
              <a:t>L'Ufficio delle Nazioni Unite ha sviluppato raccomandazioni per supportare l'implementazione della Strategia per l'Inclusione delle Persone con Disabilità, introdotta nel 2019.  </a:t>
            </a:r>
            <a:endParaRPr/>
          </a:p>
          <a:p>
            <a:pPr indent="-457200" lvl="0" marL="457200" rtl="0" algn="l">
              <a:lnSpc>
                <a:spcPct val="115000"/>
              </a:lnSpc>
              <a:spcBef>
                <a:spcPts val="0"/>
              </a:spcBef>
              <a:spcAft>
                <a:spcPts val="0"/>
              </a:spcAft>
              <a:buSzPts val="4000"/>
              <a:buAutoNum type="arabicPeriod"/>
            </a:pPr>
            <a:r>
              <a:rPr lang="en-US"/>
              <a:t>L'obiettivo è rimuovere le barriere e coinvolgere le persone con disabilità in tutti gli aspetti del lavoro e della vita per ottenere progressi nella loro inclusione.  </a:t>
            </a:r>
            <a:endParaRPr/>
          </a:p>
          <a:p>
            <a:pPr indent="-457200" lvl="0" marL="457200" rtl="0" algn="l">
              <a:lnSpc>
                <a:spcPct val="115000"/>
              </a:lnSpc>
              <a:spcBef>
                <a:spcPts val="0"/>
              </a:spcBef>
              <a:spcAft>
                <a:spcPts val="0"/>
              </a:spcAft>
              <a:buSzPts val="4000"/>
              <a:buAutoNum type="arabicPeriod"/>
            </a:pPr>
            <a:r>
              <a:rPr lang="en-US"/>
              <a:t>Un aspetto importante della strategia è la conformità agli standard di comunicazione, che richiede che le comunicazioni interne ed esterne dimostrino rispetto per le persone con disabilità.  </a:t>
            </a:r>
            <a:endParaRPr/>
          </a:p>
          <a:p>
            <a:pPr indent="-457200" lvl="0" marL="457200" rtl="0" algn="l">
              <a:lnSpc>
                <a:spcPct val="115000"/>
              </a:lnSpc>
              <a:spcBef>
                <a:spcPts val="0"/>
              </a:spcBef>
              <a:spcAft>
                <a:spcPts val="0"/>
              </a:spcAft>
              <a:buSzPts val="4000"/>
              <a:buAutoNum type="arabicPeriod"/>
            </a:pPr>
            <a:r>
              <a:rPr lang="en-US"/>
              <a:t>Essa fornisce linee guida per migliorare la comunicazione verbale e scritta riguardante le disabilità, coprendo varie forme di comunicazione, dai discorsi e presentazioni ai comunicati stampa e post sui social media.</a:t>
            </a:r>
            <a:endParaRPr/>
          </a:p>
        </p:txBody>
      </p:sp>
      <p:sp>
        <p:nvSpPr>
          <p:cNvPr id="487" name="Google Shape;487;g21be670e440_0_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2"/>
          <p:cNvSpPr txBox="1"/>
          <p:nvPr>
            <p:ph idx="4294967295" type="body"/>
          </p:nvPr>
        </p:nvSpPr>
        <p:spPr>
          <a:xfrm>
            <a:off x="2643575" y="2825325"/>
            <a:ext cx="20095200" cy="9417900"/>
          </a:xfrm>
          <a:prstGeom prst="rect">
            <a:avLst/>
          </a:prstGeom>
          <a:noFill/>
          <a:ln>
            <a:noFill/>
          </a:ln>
        </p:spPr>
        <p:txBody>
          <a:bodyPr anchorCtr="0" anchor="t" bIns="50800" lIns="50800" spcFirstLastPara="1" rIns="50800" wrap="square" tIns="50800">
            <a:noAutofit/>
          </a:bodyPr>
          <a:lstStyle/>
          <a:p>
            <a:pPr indent="-457200" lvl="0" marL="457200" rtl="0" algn="l">
              <a:lnSpc>
                <a:spcPct val="115000"/>
              </a:lnSpc>
              <a:spcBef>
                <a:spcPts val="0"/>
              </a:spcBef>
              <a:spcAft>
                <a:spcPts val="0"/>
              </a:spcAft>
              <a:buSzPts val="4000"/>
              <a:buAutoNum type="arabicPeriod" startAt="5"/>
            </a:pPr>
            <a:r>
              <a:rPr lang="en-US"/>
              <a:t>La scelta corretta delle parole è cruciale nella comunicazione con le persone con disabilità, poiché la terminologia può influenzare il modo in cui vengono percepite. L'uso di un linguaggio inappropriato può portare a esclusione o offesa, compromettendo la loro partecipazione e i loro diritti umani.  </a:t>
            </a:r>
            <a:endParaRPr/>
          </a:p>
          <a:p>
            <a:pPr indent="-457200" lvl="0" marL="457200" rtl="0" algn="l">
              <a:lnSpc>
                <a:spcPct val="115000"/>
              </a:lnSpc>
              <a:spcBef>
                <a:spcPts val="0"/>
              </a:spcBef>
              <a:spcAft>
                <a:spcPts val="0"/>
              </a:spcAft>
              <a:buSzPts val="4000"/>
              <a:buAutoNum type="arabicPeriod" startAt="5"/>
            </a:pPr>
            <a:r>
              <a:rPr lang="en-US"/>
              <a:t>L'uso di un linguaggio inclusivo è essenziale nella lotta contro la discriminazione e i pregiudizi verso le persone con disabilità.  </a:t>
            </a:r>
            <a:endParaRPr/>
          </a:p>
          <a:p>
            <a:pPr indent="-457200" lvl="0" marL="457200" rtl="0" algn="l">
              <a:lnSpc>
                <a:spcPct val="115000"/>
              </a:lnSpc>
              <a:spcBef>
                <a:spcPts val="0"/>
              </a:spcBef>
              <a:spcAft>
                <a:spcPts val="0"/>
              </a:spcAft>
              <a:buSzPts val="4000"/>
              <a:buAutoNum type="arabicPeriod" startAt="5"/>
            </a:pPr>
            <a:r>
              <a:rPr lang="en-US"/>
              <a:t>Secondo la Convenzione delle Nazioni Unite sui Diritti delle Persone con Disabilità, è fondamentale aderire a un linguaggio e a una terminologia appropriati; vengono fornite linee guida precise per la corretta comprensione e l'uso di questo linguaggio.  </a:t>
            </a:r>
            <a:endParaRPr/>
          </a:p>
          <a:p>
            <a:pPr indent="-457200" lvl="0" marL="457200" rtl="0" algn="l">
              <a:lnSpc>
                <a:spcPct val="115000"/>
              </a:lnSpc>
              <a:spcBef>
                <a:spcPts val="0"/>
              </a:spcBef>
              <a:spcAft>
                <a:spcPts val="0"/>
              </a:spcAft>
              <a:buSzPts val="4000"/>
              <a:buAutoNum type="arabicPeriod" startAt="5"/>
            </a:pPr>
            <a:r>
              <a:rPr lang="en-US"/>
              <a:t>L'obiettivo principale di queste linee guida è promuovere l'uso uniforme di un linguaggio adeguato all'interno delle Nazioni Unite. Esse forniscono una tabella di termini preferiti e non preferiti, insieme a esempi esplicativi, per garantire il rispetto degli standard terminologici stabiliti.</a:t>
            </a:r>
            <a:endParaRPr/>
          </a:p>
        </p:txBody>
      </p:sp>
      <p:sp>
        <p:nvSpPr>
          <p:cNvPr id="493" name="Google Shape;493;p12"/>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7200"/>
              <a:buNone/>
            </a:pPr>
            <a:r>
              <a:t/>
            </a:r>
            <a:endParaRPr/>
          </a:p>
        </p:txBody>
      </p:sp>
      <p:sp>
        <p:nvSpPr>
          <p:cNvPr id="494" name="Google Shape;494;p1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8" name="Shape 498"/>
        <p:cNvGrpSpPr/>
        <p:nvPr/>
      </p:nvGrpSpPr>
      <p:grpSpPr>
        <a:xfrm>
          <a:off x="0" y="0"/>
          <a:ext cx="0" cy="0"/>
          <a:chOff x="0" y="0"/>
          <a:chExt cx="0" cy="0"/>
        </a:xfrm>
      </p:grpSpPr>
      <p:sp>
        <p:nvSpPr>
          <p:cNvPr id="499" name="Google Shape;499;g2ec2e35801e_0_392"/>
          <p:cNvSpPr/>
          <p:nvPr/>
        </p:nvSpPr>
        <p:spPr>
          <a:xfrm>
            <a:off x="1920001" y="2552395"/>
            <a:ext cx="4415400" cy="2483400"/>
          </a:xfrm>
          <a:prstGeom prst="ellipse">
            <a:avLst/>
          </a:prstGeom>
          <a:noFill/>
          <a:ln cap="flat" cmpd="sng" w="9525">
            <a:solidFill>
              <a:schemeClr val="lt1"/>
            </a:solidFill>
            <a:prstDash val="solid"/>
            <a:round/>
            <a:headEnd len="sm" w="sm" type="none"/>
            <a:tailEnd len="sm" w="sm" type="none"/>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 </a:t>
            </a:r>
            <a:endParaRPr b="0" i="0" sz="4000" u="none" cap="none" strike="noStrike">
              <a:solidFill>
                <a:srgbClr val="000000"/>
              </a:solidFill>
              <a:latin typeface="Arial"/>
              <a:ea typeface="Arial"/>
              <a:cs typeface="Arial"/>
              <a:sym typeface="Arial"/>
            </a:endParaRPr>
          </a:p>
        </p:txBody>
      </p:sp>
      <p:sp>
        <p:nvSpPr>
          <p:cNvPr id="500" name="Google Shape;500;g2ec2e35801e_0_392"/>
          <p:cNvSpPr txBox="1"/>
          <p:nvPr>
            <p:ph type="title"/>
          </p:nvPr>
        </p:nvSpPr>
        <p:spPr>
          <a:xfrm>
            <a:off x="766250" y="7653150"/>
            <a:ext cx="9022800" cy="2991000"/>
          </a:xfrm>
          <a:prstGeom prst="rect">
            <a:avLst/>
          </a:prstGeom>
          <a:noFill/>
          <a:ln>
            <a:noFill/>
          </a:ln>
        </p:spPr>
        <p:txBody>
          <a:bodyPr anchorCtr="0" anchor="ctr" bIns="252650" lIns="252650" spcFirstLastPara="1" rIns="252650" wrap="square" tIns="252650">
            <a:noAutofit/>
          </a:bodyPr>
          <a:lstStyle/>
          <a:p>
            <a:pPr indent="0" lvl="0" marL="0" rtl="0" algn="l">
              <a:lnSpc>
                <a:spcPct val="100000"/>
              </a:lnSpc>
              <a:spcBef>
                <a:spcPts val="0"/>
              </a:spcBef>
              <a:spcAft>
                <a:spcPts val="0"/>
              </a:spcAft>
              <a:buClr>
                <a:srgbClr val="000000"/>
              </a:buClr>
              <a:buSzPts val="9800"/>
              <a:buFont typeface="Arial"/>
              <a:buNone/>
            </a:pPr>
            <a:r>
              <a:rPr lang="en-US" sz="8000">
                <a:solidFill>
                  <a:schemeClr val="accent1"/>
                </a:solidFill>
              </a:rPr>
              <a:t>Linee guida per l'uso di un linguaggio inclusivo nei confronti delle disabilità</a:t>
            </a:r>
            <a:endParaRPr sz="8000">
              <a:solidFill>
                <a:schemeClr val="accent1"/>
              </a:solidFill>
            </a:endParaRPr>
          </a:p>
        </p:txBody>
      </p:sp>
      <p:sp>
        <p:nvSpPr>
          <p:cNvPr id="501" name="Google Shape;501;g2ec2e35801e_0_392"/>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p>
            <a:pPr indent="0" lvl="0" marL="0" rtl="0" algn="ctr">
              <a:lnSpc>
                <a:spcPct val="100000"/>
              </a:lnSpc>
              <a:spcBef>
                <a:spcPts val="0"/>
              </a:spcBef>
              <a:spcAft>
                <a:spcPts val="0"/>
              </a:spcAft>
              <a:buSzPts val="16600"/>
              <a:buNone/>
            </a:pPr>
            <a:r>
              <a:rPr lang="en-US"/>
              <a:t>03</a:t>
            </a:r>
            <a:endParaRPr/>
          </a:p>
        </p:txBody>
      </p:sp>
      <p:pic>
        <p:nvPicPr>
          <p:cNvPr id="502" name="Google Shape;502;g2ec2e35801e_0_392"/>
          <p:cNvPicPr preferRelativeResize="0"/>
          <p:nvPr/>
        </p:nvPicPr>
        <p:blipFill rotWithShape="1">
          <a:blip r:embed="rId3">
            <a:alphaModFix/>
          </a:blip>
          <a:srcRect b="0" l="0" r="0" t="0"/>
          <a:stretch/>
        </p:blipFill>
        <p:spPr>
          <a:xfrm>
            <a:off x="11097867" y="3498800"/>
            <a:ext cx="13286124" cy="6474400"/>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3"/>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Autofit/>
          </a:bodyPr>
          <a:lstStyle/>
          <a:p>
            <a:pPr indent="0" lvl="0" marL="0" rtl="0" algn="l">
              <a:lnSpc>
                <a:spcPct val="100000"/>
              </a:lnSpc>
              <a:spcBef>
                <a:spcPts val="0"/>
              </a:spcBef>
              <a:spcAft>
                <a:spcPts val="0"/>
              </a:spcAft>
              <a:buClr>
                <a:srgbClr val="000000"/>
              </a:buClr>
              <a:buSzPts val="6570"/>
              <a:buFont typeface="Arial"/>
              <a:buNone/>
            </a:pPr>
            <a:r>
              <a:rPr lang="en-US" sz="5770">
                <a:latin typeface="Lexend Medium"/>
                <a:ea typeface="Lexend Medium"/>
                <a:cs typeface="Lexend Medium"/>
                <a:sym typeface="Lexend Medium"/>
              </a:rPr>
              <a:t>3. </a:t>
            </a:r>
            <a:r>
              <a:rPr lang="en-US" sz="5770">
                <a:latin typeface="Lexend Medium"/>
                <a:ea typeface="Lexend Medium"/>
                <a:cs typeface="Lexend Medium"/>
                <a:sym typeface="Lexend Medium"/>
              </a:rPr>
              <a:t>Linee guida per l'uso di un linguaggio inclusivo nei confronti delle disabilità</a:t>
            </a:r>
            <a:endParaRPr sz="5680">
              <a:latin typeface="Lexend Medium"/>
              <a:ea typeface="Lexend Medium"/>
              <a:cs typeface="Lexend Medium"/>
              <a:sym typeface="Lexend Medium"/>
            </a:endParaRPr>
          </a:p>
        </p:txBody>
      </p:sp>
      <p:sp>
        <p:nvSpPr>
          <p:cNvPr id="508" name="Google Shape;508;p13"/>
          <p:cNvSpPr txBox="1"/>
          <p:nvPr>
            <p:ph idx="4294967295" type="body"/>
          </p:nvPr>
        </p:nvSpPr>
        <p:spPr>
          <a:xfrm>
            <a:off x="2585975" y="3245175"/>
            <a:ext cx="20035500" cy="96114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1- Utilizzare un linguaggio che dia priorità alle persone piuttosto che alle loro malattie o disabilità.  </a:t>
            </a:r>
            <a:endParaRPr b="1"/>
          </a:p>
          <a:p>
            <a:pPr indent="0" lvl="0" marL="0" rtl="0" algn="l">
              <a:lnSpc>
                <a:spcPct val="115000"/>
              </a:lnSpc>
              <a:spcBef>
                <a:spcPts val="0"/>
              </a:spcBef>
              <a:spcAft>
                <a:spcPts val="0"/>
              </a:spcAft>
              <a:buClr>
                <a:schemeClr val="dk1"/>
              </a:buClr>
              <a:buSzPts val="1100"/>
              <a:buFont typeface="Arial"/>
              <a:buNone/>
            </a:pPr>
            <a:r>
              <a:rPr lang="en-US"/>
              <a:t>Il linguaggio incentrato sulla persona è la forma di comunicazione più comunemente riconosciuta per le persone con disabilità perché mette in primo piano la persona o il gruppo prima della disabilità. Tuttavia, non tutte le categorie di disabilità sono universalmente prioritarie ed è importante chiedere quale sia il modo preferito per identificare le persone con disabilità.  </a:t>
            </a:r>
            <a:endParaRPr/>
          </a:p>
          <a:p>
            <a:pPr indent="0" lvl="0" marL="0" rtl="0" algn="l">
              <a:lnSpc>
                <a:spcPct val="115000"/>
              </a:lnSpc>
              <a:spcBef>
                <a:spcPts val="0"/>
              </a:spcBef>
              <a:spcAft>
                <a:spcPts val="0"/>
              </a:spcAft>
              <a:buClr>
                <a:schemeClr val="dk1"/>
              </a:buClr>
              <a:buSzPts val="1100"/>
              <a:buFont typeface="Arial"/>
              <a:buNone/>
            </a:pPr>
            <a:r>
              <a:rPr lang="en-US"/>
              <a:t>Ad esempio, possiamo usare espressioni come "persone con albinismo", "studenti con dislessia", "donne con disabilità intellettive" e, naturalmente, "persone con disabilità".</a:t>
            </a:r>
            <a:endParaRPr/>
          </a:p>
          <a:p>
            <a:pPr indent="0" lvl="0" marL="0" rtl="0" algn="just">
              <a:lnSpc>
                <a:spcPct val="100000"/>
              </a:lnSpc>
              <a:spcBef>
                <a:spcPts val="1800"/>
              </a:spcBef>
              <a:spcAft>
                <a:spcPts val="0"/>
              </a:spcAft>
              <a:buClr>
                <a:srgbClr val="000000"/>
              </a:buClr>
              <a:buSzPts val="5500"/>
              <a:buFont typeface="Arial"/>
              <a:buNone/>
            </a:pPr>
            <a:r>
              <a:t/>
            </a:r>
            <a:endParaRPr b="1"/>
          </a:p>
        </p:txBody>
      </p:sp>
      <p:sp>
        <p:nvSpPr>
          <p:cNvPr id="509" name="Google Shape;509;p1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4"/>
          <p:cNvSpPr txBox="1"/>
          <p:nvPr>
            <p:ph idx="4294967295" type="body"/>
          </p:nvPr>
        </p:nvSpPr>
        <p:spPr>
          <a:xfrm>
            <a:off x="2605275" y="3103775"/>
            <a:ext cx="12424800" cy="86919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sz="4300"/>
              <a:t>2. Evitare l'uso di categorizzazioni e generalizzazioni.  </a:t>
            </a:r>
            <a:endParaRPr b="1" sz="4300"/>
          </a:p>
          <a:p>
            <a:pPr indent="0" lvl="0" marL="0" rtl="0" algn="l">
              <a:lnSpc>
                <a:spcPct val="115000"/>
              </a:lnSpc>
              <a:spcBef>
                <a:spcPts val="0"/>
              </a:spcBef>
              <a:spcAft>
                <a:spcPts val="0"/>
              </a:spcAft>
              <a:buClr>
                <a:schemeClr val="dk1"/>
              </a:buClr>
              <a:buSzPts val="1100"/>
              <a:buFont typeface="Arial"/>
              <a:buNone/>
            </a:pPr>
            <a:r>
              <a:rPr lang="en-US" sz="4300"/>
              <a:t>La disabilità è un aspetto intrinseco dell'esistenza umana e non dovrebbe essere esagerata o sensazionalizzata. Le persone con disabilità non dovrebbero essere rappresentate come fonte di ispirazione o come dotate di capacità straordinarie. Rifiutare di riferirsi a loro come "coraggiose" o "datate" è paternalistico.  </a:t>
            </a:r>
            <a:endParaRPr sz="4300"/>
          </a:p>
          <a:p>
            <a:pPr indent="0" lvl="0" marL="0" rtl="0" algn="l">
              <a:lnSpc>
                <a:spcPct val="115000"/>
              </a:lnSpc>
              <a:spcBef>
                <a:spcPts val="0"/>
              </a:spcBef>
              <a:spcAft>
                <a:spcPts val="0"/>
              </a:spcAft>
              <a:buClr>
                <a:schemeClr val="dk1"/>
              </a:buClr>
              <a:buSzPts val="1100"/>
              <a:buFont typeface="Arial"/>
              <a:buNone/>
            </a:pPr>
            <a:r>
              <a:rPr lang="en-US" sz="4300"/>
              <a:t>Il termine "sopravvissuto" viene talvolta utilizzato per descrivere coloro che si sono adattati con successo a una condizione medica, ma alcuni trovano la retorica della guerra inappropriata e spiacevole.</a:t>
            </a:r>
            <a:endParaRPr sz="4300"/>
          </a:p>
        </p:txBody>
      </p:sp>
      <p:sp>
        <p:nvSpPr>
          <p:cNvPr id="515" name="Google Shape;515;p14"/>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6570"/>
              <a:buFont typeface="Arial"/>
              <a:buNone/>
            </a:pPr>
            <a:r>
              <a:rPr lang="en-US" sz="5770">
                <a:latin typeface="Lexend Medium"/>
                <a:ea typeface="Lexend Medium"/>
                <a:cs typeface="Lexend Medium"/>
                <a:sym typeface="Lexend Medium"/>
              </a:rPr>
              <a:t>3. Linee guida per l'uso di un linguaggio inclusivo nei confronti delle disabilità</a:t>
            </a:r>
            <a:endParaRPr sz="5680">
              <a:latin typeface="Lexend Medium"/>
              <a:ea typeface="Lexend Medium"/>
              <a:cs typeface="Lexend Medium"/>
              <a:sym typeface="Lexend Medium"/>
            </a:endParaRPr>
          </a:p>
          <a:p>
            <a:pPr indent="0" lvl="0" marL="0" rtl="0" algn="l">
              <a:lnSpc>
                <a:spcPct val="100000"/>
              </a:lnSpc>
              <a:spcBef>
                <a:spcPts val="0"/>
              </a:spcBef>
              <a:spcAft>
                <a:spcPts val="0"/>
              </a:spcAft>
              <a:buClr>
                <a:schemeClr val="dk1"/>
              </a:buClr>
              <a:buSzPts val="6570"/>
              <a:buFont typeface="Arial"/>
              <a:buNone/>
            </a:pPr>
            <a:r>
              <a:t/>
            </a:r>
            <a:endParaRPr sz="5770">
              <a:latin typeface="Lexend Medium"/>
              <a:ea typeface="Lexend Medium"/>
              <a:cs typeface="Lexend Medium"/>
              <a:sym typeface="Lexend Medium"/>
            </a:endParaRPr>
          </a:p>
        </p:txBody>
      </p:sp>
      <p:pic>
        <p:nvPicPr>
          <p:cNvPr id="516" name="Google Shape;516;p14"/>
          <p:cNvPicPr preferRelativeResize="0"/>
          <p:nvPr/>
        </p:nvPicPr>
        <p:blipFill rotWithShape="1">
          <a:blip r:embed="rId3">
            <a:alphaModFix/>
          </a:blip>
          <a:srcRect b="0" l="24436" r="24431" t="0"/>
          <a:stretch/>
        </p:blipFill>
        <p:spPr>
          <a:xfrm>
            <a:off x="15577650" y="2874950"/>
            <a:ext cx="6716500" cy="8748298"/>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517" name="Google Shape;517;p14"/>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5"/>
          <p:cNvSpPr txBox="1"/>
          <p:nvPr>
            <p:ph idx="4294967295" type="body"/>
          </p:nvPr>
        </p:nvSpPr>
        <p:spPr>
          <a:xfrm>
            <a:off x="2643575" y="2914650"/>
            <a:ext cx="19632300" cy="88296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3. Evitare l'uso di eufemismi condiscendenti  </a:t>
            </a:r>
            <a:endParaRPr b="1"/>
          </a:p>
          <a:p>
            <a:pPr indent="0" lvl="0" marL="0" rtl="0" algn="l">
              <a:lnSpc>
                <a:spcPct val="115000"/>
              </a:lnSpc>
              <a:spcBef>
                <a:spcPts val="0"/>
              </a:spcBef>
              <a:spcAft>
                <a:spcPts val="0"/>
              </a:spcAft>
              <a:buClr>
                <a:schemeClr val="dk1"/>
              </a:buClr>
              <a:buSzPts val="1100"/>
              <a:buFont typeface="Arial"/>
              <a:buNone/>
            </a:pPr>
            <a:r>
              <a:rPr lang="en-US"/>
              <a:t>L'uso di eufemismi come "persone con abilità diverse" o "persone di tutte le abilità" può essere considerato paternalistico o irrispettoso, poiché nega le disabilità.  </a:t>
            </a:r>
            <a:endParaRPr/>
          </a:p>
          <a:p>
            <a:pPr indent="0" lvl="0" marL="0" rtl="0" algn="l">
              <a:lnSpc>
                <a:spcPct val="115000"/>
              </a:lnSpc>
              <a:spcBef>
                <a:spcPts val="0"/>
              </a:spcBef>
              <a:spcAft>
                <a:spcPts val="0"/>
              </a:spcAft>
              <a:buClr>
                <a:schemeClr val="dk1"/>
              </a:buClr>
              <a:buSzPts val="1100"/>
              <a:buFont typeface="Arial"/>
              <a:buNone/>
            </a:pPr>
            <a:r>
              <a:rPr lang="en-US"/>
              <a:t>Il termine "disabile" è considerato più neutro rispetto a "handicappato", e il termine "speciale" è spesso criticato perché stigmatizza le differenze tra le persone con disabilità. Invece, dovrebbe essere utilizzato un linguaggio neutro o positivo, come "assistenza adattata". Il termine "educazione speciale" è spesso associato a implicazioni negative e dovrebbe essere evitato.</a:t>
            </a:r>
            <a:endParaRPr/>
          </a:p>
          <a:p>
            <a:pPr indent="0" lvl="0" marL="0" rtl="0" algn="l">
              <a:lnSpc>
                <a:spcPct val="100000"/>
              </a:lnSpc>
              <a:spcBef>
                <a:spcPts val="1800"/>
              </a:spcBef>
              <a:spcAft>
                <a:spcPts val="0"/>
              </a:spcAft>
              <a:buClr>
                <a:srgbClr val="000000"/>
              </a:buClr>
              <a:buSzPts val="5500"/>
              <a:buFont typeface="Arial"/>
              <a:buNone/>
            </a:pPr>
            <a:r>
              <a:t/>
            </a:r>
            <a:endParaRPr b="1"/>
          </a:p>
        </p:txBody>
      </p:sp>
      <p:sp>
        <p:nvSpPr>
          <p:cNvPr id="523" name="Google Shape;523;p15"/>
          <p:cNvSpPr txBox="1"/>
          <p:nvPr>
            <p:ph type="title"/>
          </p:nvPr>
        </p:nvSpPr>
        <p:spPr>
          <a:xfrm>
            <a:off x="3105575" y="929875"/>
            <a:ext cx="20329500" cy="1527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6570"/>
              <a:buFont typeface="Arial"/>
              <a:buNone/>
            </a:pPr>
            <a:r>
              <a:rPr lang="en-US" sz="5770">
                <a:latin typeface="Lexend Medium"/>
                <a:ea typeface="Lexend Medium"/>
                <a:cs typeface="Lexend Medium"/>
                <a:sym typeface="Lexend Medium"/>
              </a:rPr>
              <a:t>3. Linee guida per l'uso di un linguaggio inclusivo nei confronti delle disabilità</a:t>
            </a:r>
            <a:endParaRPr sz="5680">
              <a:latin typeface="Lexend Medium"/>
              <a:ea typeface="Lexend Medium"/>
              <a:cs typeface="Lexend Medium"/>
              <a:sym typeface="Lexend Medium"/>
            </a:endParaRPr>
          </a:p>
          <a:p>
            <a:pPr indent="0" lvl="0" marL="0" rtl="0" algn="l">
              <a:lnSpc>
                <a:spcPct val="100000"/>
              </a:lnSpc>
              <a:spcBef>
                <a:spcPts val="0"/>
              </a:spcBef>
              <a:spcAft>
                <a:spcPts val="0"/>
              </a:spcAft>
              <a:buClr>
                <a:srgbClr val="000000"/>
              </a:buClr>
              <a:buSzPts val="6570"/>
              <a:buFont typeface="Arial"/>
              <a:buNone/>
            </a:pPr>
            <a:r>
              <a:t/>
            </a:r>
            <a:endParaRPr sz="5970">
              <a:latin typeface="Lexend Medium"/>
              <a:ea typeface="Lexend Medium"/>
              <a:cs typeface="Lexend Medium"/>
              <a:sym typeface="Lexend Medium"/>
            </a:endParaRPr>
          </a:p>
        </p:txBody>
      </p:sp>
      <p:sp>
        <p:nvSpPr>
          <p:cNvPr id="524" name="Google Shape;524;p1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394" name="Shape 394"/>
        <p:cNvGrpSpPr/>
        <p:nvPr/>
      </p:nvGrpSpPr>
      <p:grpSpPr>
        <a:xfrm>
          <a:off x="0" y="0"/>
          <a:ext cx="0" cy="0"/>
          <a:chOff x="0" y="0"/>
          <a:chExt cx="0" cy="0"/>
        </a:xfrm>
      </p:grpSpPr>
      <p:sp>
        <p:nvSpPr>
          <p:cNvPr id="395" name="Google Shape;395;g2ed470bbc4d_0_125"/>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8500"/>
              <a:buFont typeface="Helvetica Neue"/>
              <a:buNone/>
            </a:pPr>
            <a:r>
              <a:rPr lang="en-US" sz="8000">
                <a:latin typeface="Lexend Medium"/>
                <a:ea typeface="Lexend Medium"/>
                <a:cs typeface="Lexend Medium"/>
                <a:sym typeface="Lexend Medium"/>
              </a:rPr>
              <a:t>Struttura della lezione</a:t>
            </a:r>
            <a:endParaRPr sz="8000">
              <a:latin typeface="Lexend Medium"/>
              <a:ea typeface="Lexend Medium"/>
              <a:cs typeface="Lexend Medium"/>
              <a:sym typeface="Lexend Medium"/>
            </a:endParaRPr>
          </a:p>
        </p:txBody>
      </p:sp>
      <p:sp>
        <p:nvSpPr>
          <p:cNvPr id="396" name="Google Shape;396;g2ed470bbc4d_0_125"/>
          <p:cNvSpPr txBox="1"/>
          <p:nvPr>
            <p:ph idx="4294967295" type="body"/>
          </p:nvPr>
        </p:nvSpPr>
        <p:spPr>
          <a:xfrm>
            <a:off x="2662725" y="2758525"/>
            <a:ext cx="20073600" cy="89460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lang="en-US"/>
              <a:t>Tecniche di comunicazione verbale online - l'importanza delle parole e come possono influenzare la percezione</a:t>
            </a:r>
            <a:endParaRPr/>
          </a:p>
          <a:p>
            <a:pPr indent="0" lvl="0" marL="0" rtl="0" algn="l">
              <a:lnSpc>
                <a:spcPct val="115000"/>
              </a:lnSpc>
              <a:spcBef>
                <a:spcPts val="0"/>
              </a:spcBef>
              <a:spcAft>
                <a:spcPts val="0"/>
              </a:spcAft>
              <a:buClr>
                <a:schemeClr val="dk1"/>
              </a:buClr>
              <a:buSzPts val="1100"/>
              <a:buFont typeface="Arial"/>
              <a:buNone/>
            </a:pPr>
            <a:r>
              <a:t/>
            </a:r>
            <a:endParaRPr/>
          </a:p>
          <a:p>
            <a:pPr indent="-482600" lvl="0" marL="457200" rtl="0" algn="l">
              <a:lnSpc>
                <a:spcPct val="115000"/>
              </a:lnSpc>
              <a:spcBef>
                <a:spcPts val="0"/>
              </a:spcBef>
              <a:spcAft>
                <a:spcPts val="0"/>
              </a:spcAft>
              <a:buSzPts val="4000"/>
              <a:buChar char="-"/>
            </a:pPr>
            <a:r>
              <a:rPr lang="en-US"/>
              <a:t>Nozioni generali sulla comunicazione verbale. Il ruolo del discorso  </a:t>
            </a:r>
            <a:endParaRPr/>
          </a:p>
          <a:p>
            <a:pPr indent="-482600" lvl="0" marL="457200" rtl="0" algn="l">
              <a:lnSpc>
                <a:spcPct val="115000"/>
              </a:lnSpc>
              <a:spcBef>
                <a:spcPts val="0"/>
              </a:spcBef>
              <a:spcAft>
                <a:spcPts val="0"/>
              </a:spcAft>
              <a:buSzPts val="4000"/>
              <a:buChar char="-"/>
            </a:pPr>
            <a:r>
              <a:rPr lang="en-US"/>
              <a:t>Uso di un linguaggio inclusivo per le persone con disabilità  </a:t>
            </a:r>
            <a:endParaRPr/>
          </a:p>
          <a:p>
            <a:pPr indent="-482600" lvl="0" marL="457200" rtl="0" algn="l">
              <a:lnSpc>
                <a:spcPct val="115000"/>
              </a:lnSpc>
              <a:spcBef>
                <a:spcPts val="0"/>
              </a:spcBef>
              <a:spcAft>
                <a:spcPts val="0"/>
              </a:spcAft>
              <a:buSzPts val="4000"/>
              <a:buChar char="-"/>
            </a:pPr>
            <a:r>
              <a:rPr lang="en-US"/>
              <a:t>Fondamenti della comunicazione verbale inclusiva  </a:t>
            </a:r>
            <a:endParaRPr/>
          </a:p>
          <a:p>
            <a:pPr indent="-482600" lvl="0" marL="457200" rtl="0" algn="l">
              <a:lnSpc>
                <a:spcPct val="115000"/>
              </a:lnSpc>
              <a:spcBef>
                <a:spcPts val="0"/>
              </a:spcBef>
              <a:spcAft>
                <a:spcPts val="0"/>
              </a:spcAft>
              <a:buSzPts val="4000"/>
              <a:buChar char="-"/>
            </a:pPr>
            <a:r>
              <a:rPr lang="en-US"/>
              <a:t>L'importanza delle parole e come i termini possono influenzare la percezione  </a:t>
            </a:r>
            <a:endParaRPr/>
          </a:p>
          <a:p>
            <a:pPr indent="-482600" lvl="0" marL="457200" rtl="0" algn="l">
              <a:lnSpc>
                <a:spcPct val="115000"/>
              </a:lnSpc>
              <a:spcBef>
                <a:spcPts val="0"/>
              </a:spcBef>
              <a:spcAft>
                <a:spcPts val="0"/>
              </a:spcAft>
              <a:buSzPts val="4000"/>
              <a:buChar char="-"/>
            </a:pPr>
            <a:r>
              <a:rPr lang="en-US"/>
              <a:t>Il potere del discorso e le sue proprietà nell'influenzare il comportamento  </a:t>
            </a:r>
            <a:endParaRPr/>
          </a:p>
          <a:p>
            <a:pPr indent="-482600" lvl="0" marL="457200" rtl="0" algn="l">
              <a:lnSpc>
                <a:spcPct val="115000"/>
              </a:lnSpc>
              <a:spcBef>
                <a:spcPts val="0"/>
              </a:spcBef>
              <a:spcAft>
                <a:spcPts val="0"/>
              </a:spcAft>
              <a:buSzPts val="4000"/>
              <a:buChar char="-"/>
            </a:pPr>
            <a:r>
              <a:rPr lang="en-US"/>
              <a:t>Tecniche linguistiche che rendono difficile la comunicazione verbale o NO  </a:t>
            </a:r>
            <a:endParaRPr/>
          </a:p>
          <a:p>
            <a:pPr indent="-482600" lvl="0" marL="457200" rtl="0" algn="l">
              <a:lnSpc>
                <a:spcPct val="115000"/>
              </a:lnSpc>
              <a:spcBef>
                <a:spcPts val="0"/>
              </a:spcBef>
              <a:spcAft>
                <a:spcPts val="0"/>
              </a:spcAft>
              <a:buSzPts val="4000"/>
              <a:buChar char="-"/>
            </a:pPr>
            <a:r>
              <a:rPr lang="en-US"/>
              <a:t>Tecniche linguistiche che rendono la comunicazione verbale efficace o Così Sì  </a:t>
            </a:r>
            <a:endParaRPr/>
          </a:p>
          <a:p>
            <a:pPr indent="-482600" lvl="0" marL="457200" rtl="0" algn="l">
              <a:lnSpc>
                <a:spcPct val="115000"/>
              </a:lnSpc>
              <a:spcBef>
                <a:spcPts val="0"/>
              </a:spcBef>
              <a:spcAft>
                <a:spcPts val="0"/>
              </a:spcAft>
              <a:buSzPts val="4000"/>
              <a:buChar char="-"/>
            </a:pPr>
            <a:r>
              <a:rPr lang="en-US"/>
              <a:t>Conclusioni</a:t>
            </a:r>
            <a:endParaRPr/>
          </a:p>
        </p:txBody>
      </p:sp>
      <p:pic>
        <p:nvPicPr>
          <p:cNvPr id="397" name="Google Shape;397;g2ed470bbc4d_0_125"/>
          <p:cNvPicPr preferRelativeResize="0"/>
          <p:nvPr/>
        </p:nvPicPr>
        <p:blipFill rotWithShape="1">
          <a:blip r:embed="rId3">
            <a:alphaModFix/>
          </a:blip>
          <a:srcRect b="0" l="0" r="0" t="0"/>
          <a:stretch/>
        </p:blipFill>
        <p:spPr>
          <a:xfrm rot="7839708">
            <a:off x="1290729" y="6033312"/>
            <a:ext cx="2067342" cy="1922625"/>
          </a:xfrm>
          <a:prstGeom prst="rect">
            <a:avLst/>
          </a:prstGeom>
          <a:noFill/>
          <a:ln>
            <a:noFill/>
          </a:ln>
        </p:spPr>
      </p:pic>
      <p:sp>
        <p:nvSpPr>
          <p:cNvPr id="398" name="Google Shape;398;g2ed470bbc4d_0_12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6"/>
          <p:cNvSpPr txBox="1"/>
          <p:nvPr>
            <p:ph idx="4294967295" type="body"/>
          </p:nvPr>
        </p:nvSpPr>
        <p:spPr>
          <a:xfrm>
            <a:off x="2558125" y="3033075"/>
            <a:ext cx="20572200" cy="101220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4. La disabilità non è né una condizione medica né una sfida.  </a:t>
            </a:r>
            <a:endParaRPr b="1"/>
          </a:p>
          <a:p>
            <a:pPr indent="0" lvl="0" marL="0" rtl="0" algn="l">
              <a:lnSpc>
                <a:spcPct val="115000"/>
              </a:lnSpc>
              <a:spcBef>
                <a:spcPts val="0"/>
              </a:spcBef>
              <a:spcAft>
                <a:spcPts val="0"/>
              </a:spcAft>
              <a:buClr>
                <a:schemeClr val="dk1"/>
              </a:buClr>
              <a:buSzPts val="1100"/>
              <a:buFont typeface="Arial"/>
              <a:buNone/>
            </a:pPr>
            <a:r>
              <a:rPr lang="en-US"/>
              <a:t>Il modello medico della disabilità considera la disabilità come una condizione di salute da correggere, mentre il modello caritatevole la vede come un peso da risolvere.  </a:t>
            </a:r>
            <a:endParaRPr/>
          </a:p>
          <a:p>
            <a:pPr indent="0" lvl="0" marL="0" rtl="0" algn="l">
              <a:lnSpc>
                <a:spcPct val="115000"/>
              </a:lnSpc>
              <a:spcBef>
                <a:spcPts val="0"/>
              </a:spcBef>
              <a:spcAft>
                <a:spcPts val="0"/>
              </a:spcAft>
              <a:buClr>
                <a:schemeClr val="dk1"/>
              </a:buClr>
              <a:buSzPts val="1100"/>
              <a:buFont typeface="Arial"/>
              <a:buNone/>
            </a:pPr>
            <a:r>
              <a:rPr lang="en-US"/>
              <a:t>Questo approccio perpetua stereotipi sfavorevoli e etichettature ingiuste. Le persone con disabilità non dovrebbero essere etichettate come pazienti a meno che non stiano ricevendo cure mediche. Invece, dovrebbero essere descritte come una "persona con dislessia" o una "persona che ha la dislessia". Dovrebbe essere utilizzata una terminologia incentrata sulla persona e si possono usare frasi come "una persona ha [una disabilità]" o "una persona è [cieca/sorda/non vedente]". Il termine "vittima" dovrebbe essere usato solo quando direttamente applicabile.</a:t>
            </a:r>
            <a:endParaRPr/>
          </a:p>
          <a:p>
            <a:pPr indent="0" lvl="0" marL="0" rtl="0" algn="l">
              <a:lnSpc>
                <a:spcPct val="100000"/>
              </a:lnSpc>
              <a:spcBef>
                <a:spcPts val="1800"/>
              </a:spcBef>
              <a:spcAft>
                <a:spcPts val="0"/>
              </a:spcAft>
              <a:buClr>
                <a:srgbClr val="000000"/>
              </a:buClr>
              <a:buSzPts val="4400"/>
              <a:buFont typeface="Arial"/>
              <a:buNone/>
            </a:pPr>
            <a:r>
              <a:t/>
            </a:r>
            <a:endParaRPr b="1"/>
          </a:p>
        </p:txBody>
      </p:sp>
      <p:sp>
        <p:nvSpPr>
          <p:cNvPr id="530" name="Google Shape;530;p1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
        <p:nvSpPr>
          <p:cNvPr id="531" name="Google Shape;531;p16"/>
          <p:cNvSpPr txBox="1"/>
          <p:nvPr>
            <p:ph type="title"/>
          </p:nvPr>
        </p:nvSpPr>
        <p:spPr>
          <a:xfrm>
            <a:off x="3105575" y="929875"/>
            <a:ext cx="20329500" cy="1527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6570"/>
              <a:buFont typeface="Arial"/>
              <a:buNone/>
            </a:pPr>
            <a:r>
              <a:rPr lang="en-US" sz="5770">
                <a:latin typeface="Lexend Medium"/>
                <a:ea typeface="Lexend Medium"/>
                <a:cs typeface="Lexend Medium"/>
                <a:sym typeface="Lexend Medium"/>
              </a:rPr>
              <a:t>3. Linee guida per l'uso di un linguaggio inclusivo nei confronti delle disabilità</a:t>
            </a:r>
            <a:endParaRPr sz="5970">
              <a:latin typeface="Lexend Medium"/>
              <a:ea typeface="Lexend Medium"/>
              <a:cs typeface="Lexend Medium"/>
              <a:sym typeface="Lexend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7"/>
          <p:cNvSpPr txBox="1"/>
          <p:nvPr>
            <p:ph idx="4294967295" type="body"/>
          </p:nvPr>
        </p:nvSpPr>
        <p:spPr>
          <a:xfrm>
            <a:off x="2586125" y="2891675"/>
            <a:ext cx="20516400" cy="89025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5. Utilizzare un linguaggio appropriato nel parlato e nelle conversazioni informali.  </a:t>
            </a:r>
            <a:endParaRPr b="1"/>
          </a:p>
          <a:p>
            <a:pPr indent="0" lvl="0" marL="0" rtl="0" algn="l">
              <a:lnSpc>
                <a:spcPct val="115000"/>
              </a:lnSpc>
              <a:spcBef>
                <a:spcPts val="0"/>
              </a:spcBef>
              <a:spcAft>
                <a:spcPts val="0"/>
              </a:spcAft>
              <a:buClr>
                <a:schemeClr val="dk1"/>
              </a:buClr>
              <a:buSzPts val="1100"/>
              <a:buFont typeface="Arial"/>
              <a:buNone/>
            </a:pPr>
            <a:r>
              <a:rPr lang="en-US"/>
              <a:t>La maggior parte delle persone con disabilità può affrontare facilmente il vocabolario comunemente usato nelle situazioni quotidiane. Per includere una persona che usa una sedia a rotelle, si può dire "facciamo una passeggiata". Allo stesso modo, per comunicare con qualcuno che è sordo, si può chiedere "hai sentito le novità?". Tuttavia, espressioni come "cieco come una talpa" o "sordo come una campana" sono inappropriate e dovrebbero essere evitate, anche in situazioni informali.  </a:t>
            </a:r>
            <a:endParaRPr/>
          </a:p>
          <a:p>
            <a:pPr indent="0" lvl="0" marL="0" rtl="0" algn="l">
              <a:lnSpc>
                <a:spcPct val="115000"/>
              </a:lnSpc>
              <a:spcBef>
                <a:spcPts val="0"/>
              </a:spcBef>
              <a:spcAft>
                <a:spcPts val="0"/>
              </a:spcAft>
              <a:buClr>
                <a:schemeClr val="dk1"/>
              </a:buClr>
              <a:buSzPts val="1100"/>
              <a:buFont typeface="Arial"/>
              <a:buNone/>
            </a:pPr>
            <a:r>
              <a:rPr lang="en-US"/>
              <a:t>L'uso scorretto dei termini può risultare inappropriato e offensivo, quindi evita di dire "penso di avere l'Alzheimer" quando dimentichi qualcosa o "sono paranoici" quando altri sembrano agire con estrema diffidenza. Evita di usare terminologia legata alle disabilità come frase offensiva o critica. Evita di usare il termine "zoppo" come sostituto di "noioso" o "poco interessante".</a:t>
            </a:r>
            <a:endParaRPr/>
          </a:p>
        </p:txBody>
      </p:sp>
      <p:sp>
        <p:nvSpPr>
          <p:cNvPr id="537" name="Google Shape;537;p17"/>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
        <p:nvSpPr>
          <p:cNvPr id="538" name="Google Shape;538;p17"/>
          <p:cNvSpPr txBox="1"/>
          <p:nvPr>
            <p:ph type="title"/>
          </p:nvPr>
        </p:nvSpPr>
        <p:spPr>
          <a:xfrm>
            <a:off x="3105575" y="929875"/>
            <a:ext cx="20329500" cy="1527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6570"/>
              <a:buFont typeface="Arial"/>
              <a:buNone/>
            </a:pPr>
            <a:r>
              <a:rPr lang="en-US" sz="5770">
                <a:latin typeface="Lexend Medium"/>
                <a:ea typeface="Lexend Medium"/>
                <a:cs typeface="Lexend Medium"/>
                <a:sym typeface="Lexend Medium"/>
              </a:rPr>
              <a:t>3. Linee guida per l'uso di un linguaggio inclusivo nei confronti delle disabilità</a:t>
            </a:r>
            <a:endParaRPr sz="5970">
              <a:latin typeface="Lexend Medium"/>
              <a:ea typeface="Lexend Medium"/>
              <a:cs typeface="Lexend Medium"/>
              <a:sym typeface="Lexend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2" name="Shape 542"/>
        <p:cNvGrpSpPr/>
        <p:nvPr/>
      </p:nvGrpSpPr>
      <p:grpSpPr>
        <a:xfrm>
          <a:off x="0" y="0"/>
          <a:ext cx="0" cy="0"/>
          <a:chOff x="0" y="0"/>
          <a:chExt cx="0" cy="0"/>
        </a:xfrm>
      </p:grpSpPr>
      <p:sp>
        <p:nvSpPr>
          <p:cNvPr id="543" name="Google Shape;543;g2ec2e35801e_0_399"/>
          <p:cNvSpPr/>
          <p:nvPr/>
        </p:nvSpPr>
        <p:spPr>
          <a:xfrm>
            <a:off x="1920001" y="2552395"/>
            <a:ext cx="4415400" cy="2483400"/>
          </a:xfrm>
          <a:prstGeom prst="ellipse">
            <a:avLst/>
          </a:prstGeom>
          <a:noFill/>
          <a:ln cap="flat" cmpd="sng" w="9525">
            <a:solidFill>
              <a:schemeClr val="lt1"/>
            </a:solidFill>
            <a:prstDash val="solid"/>
            <a:round/>
            <a:headEnd len="sm" w="sm" type="none"/>
            <a:tailEnd len="sm" w="sm" type="none"/>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 </a:t>
            </a:r>
            <a:endParaRPr b="0" i="0" sz="4000" u="none" cap="none" strike="noStrike">
              <a:solidFill>
                <a:srgbClr val="000000"/>
              </a:solidFill>
              <a:latin typeface="Arial"/>
              <a:ea typeface="Arial"/>
              <a:cs typeface="Arial"/>
              <a:sym typeface="Arial"/>
            </a:endParaRPr>
          </a:p>
        </p:txBody>
      </p:sp>
      <p:sp>
        <p:nvSpPr>
          <p:cNvPr id="544" name="Google Shape;544;g2ec2e35801e_0_399"/>
          <p:cNvSpPr txBox="1"/>
          <p:nvPr>
            <p:ph type="title"/>
          </p:nvPr>
        </p:nvSpPr>
        <p:spPr>
          <a:xfrm>
            <a:off x="766250" y="7442975"/>
            <a:ext cx="9022800" cy="2991000"/>
          </a:xfrm>
          <a:prstGeom prst="rect">
            <a:avLst/>
          </a:prstGeom>
          <a:noFill/>
          <a:ln>
            <a:noFill/>
          </a:ln>
        </p:spPr>
        <p:txBody>
          <a:bodyPr anchorCtr="0" anchor="ctr" bIns="252650" lIns="252650" spcFirstLastPara="1" rIns="252650" wrap="square" tIns="252650">
            <a:noAutofit/>
          </a:bodyPr>
          <a:lstStyle/>
          <a:p>
            <a:pPr indent="0" lvl="0" marL="0" rtl="0" algn="l">
              <a:lnSpc>
                <a:spcPct val="100000"/>
              </a:lnSpc>
              <a:spcBef>
                <a:spcPts val="0"/>
              </a:spcBef>
              <a:spcAft>
                <a:spcPts val="0"/>
              </a:spcAft>
              <a:buSzPts val="9800"/>
              <a:buNone/>
            </a:pPr>
            <a:r>
              <a:rPr lang="en-US" sz="8300">
                <a:solidFill>
                  <a:schemeClr val="accent1"/>
                </a:solidFill>
              </a:rPr>
              <a:t>L'importanza delle parole e come i termini possono influenzare la percezione</a:t>
            </a:r>
            <a:endParaRPr sz="8300">
              <a:solidFill>
                <a:schemeClr val="accent1"/>
              </a:solidFill>
            </a:endParaRPr>
          </a:p>
        </p:txBody>
      </p:sp>
      <p:sp>
        <p:nvSpPr>
          <p:cNvPr id="545" name="Google Shape;545;g2ec2e35801e_0_399"/>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p>
            <a:pPr indent="0" lvl="0" marL="0" rtl="0" algn="ctr">
              <a:lnSpc>
                <a:spcPct val="100000"/>
              </a:lnSpc>
              <a:spcBef>
                <a:spcPts val="0"/>
              </a:spcBef>
              <a:spcAft>
                <a:spcPts val="0"/>
              </a:spcAft>
              <a:buSzPts val="16600"/>
              <a:buNone/>
            </a:pPr>
            <a:r>
              <a:rPr lang="en-US"/>
              <a:t>04</a:t>
            </a:r>
            <a:endParaRPr/>
          </a:p>
        </p:txBody>
      </p:sp>
      <p:pic>
        <p:nvPicPr>
          <p:cNvPr id="546" name="Google Shape;546;g2ec2e35801e_0_399"/>
          <p:cNvPicPr preferRelativeResize="0"/>
          <p:nvPr/>
        </p:nvPicPr>
        <p:blipFill rotWithShape="1">
          <a:blip r:embed="rId3">
            <a:alphaModFix/>
          </a:blip>
          <a:srcRect b="0" l="0" r="0" t="0"/>
          <a:stretch/>
        </p:blipFill>
        <p:spPr>
          <a:xfrm>
            <a:off x="11097867" y="3498800"/>
            <a:ext cx="13286124" cy="6474400"/>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8"/>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fontScale="90000"/>
          </a:bodyPr>
          <a:lstStyle/>
          <a:p>
            <a:pPr indent="0" lvl="0" marL="0" rtl="0" algn="l">
              <a:lnSpc>
                <a:spcPct val="100000"/>
              </a:lnSpc>
              <a:spcBef>
                <a:spcPts val="0"/>
              </a:spcBef>
              <a:spcAft>
                <a:spcPts val="0"/>
              </a:spcAft>
              <a:buClr>
                <a:srgbClr val="000000"/>
              </a:buClr>
              <a:buSzPct val="89999"/>
              <a:buFont typeface="Arial"/>
              <a:buNone/>
            </a:pPr>
            <a:r>
              <a:rPr lang="en-US" sz="6666">
                <a:latin typeface="Lexend Medium"/>
                <a:ea typeface="Lexend Medium"/>
                <a:cs typeface="Lexend Medium"/>
                <a:sym typeface="Lexend Medium"/>
              </a:rPr>
              <a:t>4. L'importanza delle parole e come i termini possono influenzare la percezione</a:t>
            </a:r>
            <a:endParaRPr b="1" sz="1800">
              <a:latin typeface="Arial"/>
              <a:ea typeface="Arial"/>
              <a:cs typeface="Arial"/>
              <a:sym typeface="Arial"/>
            </a:endParaRPr>
          </a:p>
        </p:txBody>
      </p:sp>
      <p:sp>
        <p:nvSpPr>
          <p:cNvPr id="552" name="Google Shape;552;p18"/>
          <p:cNvSpPr txBox="1"/>
          <p:nvPr>
            <p:ph idx="4294967295" type="body"/>
          </p:nvPr>
        </p:nvSpPr>
        <p:spPr>
          <a:xfrm>
            <a:off x="3130900" y="3260125"/>
            <a:ext cx="18328200" cy="18198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1200"/>
              </a:spcBef>
              <a:spcAft>
                <a:spcPts val="0"/>
              </a:spcAft>
              <a:buClr>
                <a:schemeClr val="dk1"/>
              </a:buClr>
              <a:buSzPts val="1100"/>
              <a:buFont typeface="Arial"/>
              <a:buNone/>
            </a:pPr>
            <a:r>
              <a:rPr lang="en-US" sz="3400"/>
              <a:t>Evitare parole passive o che insinuano un senso di vittimismo. Utilizzare un linguaggio che rispetti le persone con disabilità come individui attivi, con controllo sulla propria vita.</a:t>
            </a:r>
            <a:endParaRPr sz="3400"/>
          </a:p>
          <a:p>
            <a:pPr indent="0" lvl="0" marL="0" rtl="0" algn="l">
              <a:lnSpc>
                <a:spcPct val="115000"/>
              </a:lnSpc>
              <a:spcBef>
                <a:spcPts val="1200"/>
              </a:spcBef>
              <a:spcAft>
                <a:spcPts val="0"/>
              </a:spcAft>
              <a:buClr>
                <a:schemeClr val="dk1"/>
              </a:buClr>
              <a:buSzPts val="1100"/>
              <a:buFont typeface="Arial"/>
              <a:buNone/>
            </a:pPr>
            <a:r>
              <a:rPr lang="en-US" sz="3400"/>
              <a:t>Linguaggio che include e tiene conto delle persone con disabilità:</a:t>
            </a:r>
            <a:endParaRPr sz="3400"/>
          </a:p>
          <a:p>
            <a:pPr indent="0" lvl="0" marL="0" rtl="0" algn="l">
              <a:lnSpc>
                <a:spcPct val="100000"/>
              </a:lnSpc>
              <a:spcBef>
                <a:spcPts val="1200"/>
              </a:spcBef>
              <a:spcAft>
                <a:spcPts val="0"/>
              </a:spcAft>
              <a:buClr>
                <a:srgbClr val="000000"/>
              </a:buClr>
              <a:buSzPts val="4800"/>
              <a:buFont typeface="Arial"/>
              <a:buNone/>
            </a:pPr>
            <a:r>
              <a:t/>
            </a:r>
            <a:endParaRPr sz="3400"/>
          </a:p>
        </p:txBody>
      </p:sp>
      <p:graphicFrame>
        <p:nvGraphicFramePr>
          <p:cNvPr id="553" name="Google Shape;553;p18"/>
          <p:cNvGraphicFramePr/>
          <p:nvPr/>
        </p:nvGraphicFramePr>
        <p:xfrm>
          <a:off x="3105580" y="5882886"/>
          <a:ext cx="3000000" cy="3000000"/>
        </p:xfrm>
        <a:graphic>
          <a:graphicData uri="http://schemas.openxmlformats.org/drawingml/2006/table">
            <a:tbl>
              <a:tblPr bandRow="1" firstCol="1" firstRow="1">
                <a:noFill/>
                <a:tableStyleId>{6F368E3C-82D4-4488-A1EB-FDDC15509028}</a:tableStyleId>
              </a:tblPr>
              <a:tblGrid>
                <a:gridCol w="8238875"/>
                <a:gridCol w="10139975"/>
              </a:tblGrid>
              <a:tr h="839450">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non 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779675">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disabile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[tipo di disabilità]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Persone con disabilità</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(i) handicappati, (i) disabili, persona con</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bisogni speciali, atipico, persona atipica, persona con abilità diverse</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235150">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senza disabilità;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Resto della popolazione</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4000"/>
                        <a:buFont typeface="Arial"/>
                        <a:buNone/>
                      </a:pPr>
                      <a:r>
                        <a:rPr lang="en-US" sz="3200">
                          <a:solidFill>
                            <a:srgbClr val="617D94"/>
                          </a:solidFill>
                          <a:latin typeface="Calibri"/>
                          <a:ea typeface="Calibri"/>
                          <a:cs typeface="Calibri"/>
                          <a:sym typeface="Calibri"/>
                        </a:rPr>
                        <a:t>normale, sano, abile, tipico, integro, integro nel corpo; sano di corpo/mente</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780900">
                <a:tc>
                  <a:txBody>
                    <a:bodyPr/>
                    <a:lstStyle/>
                    <a:p>
                      <a:pPr indent="0" lvl="0" marL="0" marR="0" rtl="0" algn="just">
                        <a:lnSpc>
                          <a:spcPct val="115000"/>
                        </a:lnSpc>
                        <a:spcBef>
                          <a:spcPts val="0"/>
                        </a:spcBef>
                        <a:spcAft>
                          <a:spcPts val="0"/>
                        </a:spcAft>
                        <a:buClr>
                          <a:schemeClr val="dk1"/>
                        </a:buClr>
                        <a:buSzPts val="4000"/>
                        <a:buFont typeface="Arial"/>
                        <a:buNone/>
                      </a:pPr>
                      <a:r>
                        <a:rPr lang="en-US" sz="3200">
                          <a:solidFill>
                            <a:srgbClr val="617D94"/>
                          </a:solidFill>
                          <a:latin typeface="Calibri"/>
                          <a:ea typeface="Calibri"/>
                          <a:cs typeface="Calibri"/>
                          <a:sym typeface="Calibri"/>
                        </a:rPr>
                        <a:t>ha [nome della condizione o disabilità]</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4000"/>
                        <a:buFont typeface="Arial"/>
                        <a:buNone/>
                      </a:pPr>
                      <a:r>
                        <a:rPr lang="en-US" sz="3200">
                          <a:solidFill>
                            <a:srgbClr val="617D94"/>
                          </a:solidFill>
                          <a:latin typeface="Calibri"/>
                          <a:ea typeface="Calibri"/>
                          <a:cs typeface="Calibri"/>
                          <a:sym typeface="Calibri"/>
                        </a:rPr>
                        <a:t>afflitto da, soffre di, vittima di</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742600">
                <a:tc>
                  <a:txBody>
                    <a:bodyPr/>
                    <a:lstStyle/>
                    <a:p>
                      <a:pPr indent="0" lvl="0" marL="0" marR="0" rtl="0" algn="just">
                        <a:lnSpc>
                          <a:spcPct val="115000"/>
                        </a:lnSpc>
                        <a:spcBef>
                          <a:spcPts val="0"/>
                        </a:spcBef>
                        <a:spcAft>
                          <a:spcPts val="0"/>
                        </a:spcAft>
                        <a:buClr>
                          <a:srgbClr val="000000"/>
                        </a:buClr>
                        <a:buSzPts val="3200"/>
                        <a:buFont typeface="Arial"/>
                        <a:buNone/>
                      </a:pPr>
                      <a:r>
                        <a:rPr lang="en-US" sz="3200">
                          <a:solidFill>
                            <a:srgbClr val="617D94"/>
                          </a:solidFill>
                          <a:latin typeface="Calibri"/>
                          <a:ea typeface="Calibri"/>
                          <a:cs typeface="Calibri"/>
                          <a:sym typeface="Calibri"/>
                        </a:rPr>
                        <a:t>Persona disabile</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3200"/>
                        <a:buFont typeface="Arial"/>
                        <a:buNone/>
                      </a:pPr>
                      <a:r>
                        <a:rPr lang="en-US" sz="3200">
                          <a:solidFill>
                            <a:srgbClr val="617D94"/>
                          </a:solidFill>
                          <a:latin typeface="Calibri"/>
                          <a:ea typeface="Calibri"/>
                          <a:cs typeface="Calibri"/>
                          <a:sym typeface="Calibri"/>
                        </a:rPr>
                        <a:t>storpio, invalido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554" name="Google Shape;554;p18"/>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aphicFrame>
        <p:nvGraphicFramePr>
          <p:cNvPr id="559" name="Google Shape;559;p19"/>
          <p:cNvGraphicFramePr/>
          <p:nvPr/>
        </p:nvGraphicFramePr>
        <p:xfrm>
          <a:off x="3167738" y="2772302"/>
          <a:ext cx="3000000" cy="3000000"/>
        </p:xfrm>
        <a:graphic>
          <a:graphicData uri="http://schemas.openxmlformats.org/drawingml/2006/table">
            <a:tbl>
              <a:tblPr bandRow="1" firstCol="1" firstRow="1">
                <a:noFill/>
                <a:tableStyleId>{6F368E3C-82D4-4488-A1EB-FDDC15509028}</a:tableStyleId>
              </a:tblPr>
              <a:tblGrid>
                <a:gridCol w="7093525"/>
                <a:gridCol w="10501750"/>
              </a:tblGrid>
              <a:tr h="830725">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inappropriati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903475">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disabilità intellettive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una disabilità intellettiva</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3200"/>
                        <a:buFont typeface="Arial"/>
                        <a:buNone/>
                      </a:pPr>
                      <a:r>
                        <a:rPr lang="en-US" sz="3200">
                          <a:solidFill>
                            <a:srgbClr val="617D94"/>
                          </a:solidFill>
                          <a:latin typeface="Calibri"/>
                          <a:ea typeface="Calibri"/>
                          <a:cs typeface="Calibri"/>
                          <a:sym typeface="Calibri"/>
                        </a:rPr>
                        <a:t>ritardato, semplice, lento, lentamente, menomato, con deficit cerebrale, con difficoltà intellettive, subnormale, debole di mente, minorato, handicappato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839200">
                <a:tc>
                  <a:txBody>
                    <a:bodyPr/>
                    <a:lstStyle/>
                    <a:p>
                      <a:pPr indent="0" lvl="0" marL="0" marR="0" rtl="0" algn="just">
                        <a:lnSpc>
                          <a:spcPct val="115000"/>
                        </a:lnSpc>
                        <a:spcBef>
                          <a:spcPts val="0"/>
                        </a:spcBef>
                        <a:spcAft>
                          <a:spcPts val="0"/>
                        </a:spcAft>
                        <a:buClr>
                          <a:schemeClr val="dk1"/>
                        </a:buClr>
                        <a:buSzPts val="3200"/>
                        <a:buFont typeface="Arial"/>
                        <a:buNone/>
                      </a:pPr>
                      <a:r>
                        <a:rPr lang="en-US" sz="3200">
                          <a:solidFill>
                            <a:srgbClr val="617D94"/>
                          </a:solidFill>
                          <a:latin typeface="Calibri"/>
                          <a:ea typeface="Calibri"/>
                          <a:cs typeface="Calibri"/>
                          <a:sym typeface="Calibri"/>
                        </a:rPr>
                        <a:t>persona con disabilità psicosociale</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3200"/>
                        <a:buFont typeface="Arial"/>
                        <a:buNone/>
                      </a:pPr>
                      <a:r>
                        <a:rPr lang="en-US" sz="3200">
                          <a:solidFill>
                            <a:srgbClr val="617D94"/>
                          </a:solidFill>
                          <a:latin typeface="Calibri"/>
                          <a:ea typeface="Calibri"/>
                          <a:cs typeface="Calibri"/>
                          <a:sym typeface="Calibri"/>
                        </a:rPr>
                        <a:t>pazzo, maniaco, psicopatico, ipersensibile, lunatico, insano, in preda al panico, agitato, squilibrato mentale, malato di mente</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3727900">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sorda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che è sorda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disabilità uditiva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audiolesa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sorda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audiolesa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sordocieca</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3200"/>
                        <a:buFont typeface="Arial"/>
                        <a:buNone/>
                      </a:pPr>
                      <a:r>
                        <a:rPr lang="en-US" sz="3200">
                          <a:solidFill>
                            <a:srgbClr val="617D94"/>
                          </a:solidFill>
                          <a:latin typeface="Calibri"/>
                          <a:ea typeface="Calibri"/>
                          <a:cs typeface="Calibri"/>
                          <a:sym typeface="Calibri"/>
                        </a:rPr>
                        <a:t>sordo, ipoacusico, sordomuto, sordomuto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560" name="Google Shape;560;p19"/>
          <p:cNvSpPr txBox="1"/>
          <p:nvPr>
            <p:ph idx="4294967295" type="body"/>
          </p:nvPr>
        </p:nvSpPr>
        <p:spPr>
          <a:xfrm>
            <a:off x="3167750" y="976975"/>
            <a:ext cx="19887600" cy="7470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1200"/>
              </a:spcBef>
              <a:spcAft>
                <a:spcPts val="1200"/>
              </a:spcAft>
              <a:buClr>
                <a:schemeClr val="dk1"/>
              </a:buClr>
              <a:buSzPts val="1100"/>
              <a:buFont typeface="Arial"/>
              <a:buNone/>
            </a:pPr>
            <a:r>
              <a:rPr lang="en-US" sz="3400"/>
              <a:t>Linguaggio che include e tiene conto delle persone con disabilità:</a:t>
            </a:r>
            <a:endParaRPr sz="4000"/>
          </a:p>
        </p:txBody>
      </p:sp>
      <p:sp>
        <p:nvSpPr>
          <p:cNvPr id="561" name="Google Shape;561;p19"/>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aphicFrame>
        <p:nvGraphicFramePr>
          <p:cNvPr id="566" name="Google Shape;566;p20"/>
          <p:cNvGraphicFramePr/>
          <p:nvPr/>
        </p:nvGraphicFramePr>
        <p:xfrm>
          <a:off x="3247070" y="2341776"/>
          <a:ext cx="3000000" cy="3000000"/>
        </p:xfrm>
        <a:graphic>
          <a:graphicData uri="http://schemas.openxmlformats.org/drawingml/2006/table">
            <a:tbl>
              <a:tblPr bandRow="1" firstCol="1" firstRow="1">
                <a:noFill/>
                <a:tableStyleId>{6F368E3C-82D4-4488-A1EB-FDDC15509028}</a:tableStyleId>
              </a:tblPr>
              <a:tblGrid>
                <a:gridCol w="9366350"/>
                <a:gridCol w="9366350"/>
              </a:tblGrid>
              <a:tr h="808725">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inappropriati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2034750">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deaf person</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person who is deaf</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hearing impaired person</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deafblind person</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deaf, hard of hearing, deaf and dumb,</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deaf-mute</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2345425">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people with visual impairments</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blind people</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blind and partially sighted people</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the blind</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506725">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physically disabled person</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person with a physical disability</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infirm, disabled, deformed, lame, handicapped,</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physically handicapped, physically challenged person</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limitations</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2332875">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wheelchair user</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person using a wheelchair</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person with mobility impairment</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person with reduced mobility</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person using a mobility device</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immobilised in a wheelchair</a:t>
                      </a:r>
                      <a:endParaRPr sz="3100" u="none" cap="none" strike="noStrike">
                        <a:solidFill>
                          <a:srgbClr val="617D94"/>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2800"/>
                        <a:buFont typeface="Arial"/>
                        <a:buNone/>
                      </a:pPr>
                      <a:r>
                        <a:rPr lang="en-US" sz="3100" u="none" cap="none" strike="noStrike">
                          <a:solidFill>
                            <a:srgbClr val="617D94"/>
                          </a:solidFill>
                          <a:latin typeface="Calibri"/>
                          <a:ea typeface="Calibri"/>
                          <a:cs typeface="Calibri"/>
                          <a:sym typeface="Calibri"/>
                        </a:rPr>
                        <a:t>wheelchair-bound</a:t>
                      </a:r>
                      <a:endParaRPr sz="31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567" name="Google Shape;567;p20"/>
          <p:cNvSpPr txBox="1"/>
          <p:nvPr>
            <p:ph idx="4294967295" type="body"/>
          </p:nvPr>
        </p:nvSpPr>
        <p:spPr>
          <a:xfrm>
            <a:off x="3167750" y="976975"/>
            <a:ext cx="19887600" cy="7470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1200"/>
              </a:spcBef>
              <a:spcAft>
                <a:spcPts val="1200"/>
              </a:spcAft>
              <a:buClr>
                <a:schemeClr val="dk1"/>
              </a:buClr>
              <a:buSzPts val="1100"/>
              <a:buFont typeface="Arial"/>
              <a:buNone/>
            </a:pPr>
            <a:r>
              <a:rPr lang="en-US" sz="3400"/>
              <a:t>Linguaggio che include e tiene conto delle persone con disabilità:</a:t>
            </a:r>
            <a:endParaRPr sz="4000"/>
          </a:p>
        </p:txBody>
      </p:sp>
      <p:sp>
        <p:nvSpPr>
          <p:cNvPr id="568" name="Google Shape;568;p20"/>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graphicFrame>
        <p:nvGraphicFramePr>
          <p:cNvPr id="573" name="Google Shape;573;p21"/>
          <p:cNvGraphicFramePr/>
          <p:nvPr/>
        </p:nvGraphicFramePr>
        <p:xfrm>
          <a:off x="3312743" y="2951049"/>
          <a:ext cx="3000000" cy="3000000"/>
        </p:xfrm>
        <a:graphic>
          <a:graphicData uri="http://schemas.openxmlformats.org/drawingml/2006/table">
            <a:tbl>
              <a:tblPr bandRow="1" firstCol="1" firstRow="1">
                <a:noFill/>
                <a:tableStyleId>{6F368E3C-82D4-4488-A1EB-FDDC15509028}</a:tableStyleId>
              </a:tblPr>
              <a:tblGrid>
                <a:gridCol w="10776075"/>
                <a:gridCol w="7365600"/>
              </a:tblGrid>
              <a:tr h="994250">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50000"/>
                        </a:lnSpc>
                        <a:spcBef>
                          <a:spcPts val="0"/>
                        </a:spcBef>
                        <a:spcAft>
                          <a:spcPts val="0"/>
                        </a:spcAft>
                        <a:buClr>
                          <a:schemeClr val="dk1"/>
                        </a:buClr>
                        <a:buSzPts val="4400"/>
                        <a:buFont typeface="Arial"/>
                        <a:buNone/>
                      </a:pPr>
                      <a:r>
                        <a:rPr b="1" lang="en-US" sz="4000">
                          <a:solidFill>
                            <a:srgbClr val="617D94"/>
                          </a:solidFill>
                          <a:latin typeface="Calibri"/>
                          <a:ea typeface="Calibri"/>
                          <a:cs typeface="Calibri"/>
                          <a:sym typeface="Calibri"/>
                        </a:rPr>
                        <a:t>Termini inappropriati</a:t>
                      </a:r>
                      <a:endParaRPr b="1" sz="40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626425">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bassa, persona piccola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crescita limitata o bassa statura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acondroplasia (solo se la persona ha questa condizione)</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3600"/>
                        <a:buFont typeface="Arial"/>
                        <a:buNone/>
                      </a:pPr>
                      <a:r>
                        <a:rPr lang="en-US" sz="3200">
                          <a:solidFill>
                            <a:srgbClr val="617D94"/>
                          </a:solidFill>
                          <a:latin typeface="Calibri"/>
                          <a:ea typeface="Calibri"/>
                          <a:cs typeface="Calibri"/>
                          <a:sym typeface="Calibri"/>
                        </a:rPr>
                        <a:t>Nano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167675">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sindrome di Down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persona con trisomia 21</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3600"/>
                        <a:buFont typeface="Arial"/>
                        <a:buNone/>
                      </a:pPr>
                      <a:r>
                        <a:rPr lang="en-US" sz="3200">
                          <a:solidFill>
                            <a:srgbClr val="617D94"/>
                          </a:solidFill>
                          <a:latin typeface="Calibri"/>
                          <a:ea typeface="Calibri"/>
                          <a:cs typeface="Calibri"/>
                          <a:sym typeface="Calibri"/>
                        </a:rPr>
                        <a:t>mongoloide, persona speciale, Down</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581950">
                <a:tc>
                  <a:txBody>
                    <a:bodyPr/>
                    <a:lstStyle/>
                    <a:p>
                      <a:pPr indent="0" lvl="0" marL="0" marR="0" rtl="0" algn="just">
                        <a:lnSpc>
                          <a:spcPct val="115000"/>
                        </a:lnSpc>
                        <a:spcBef>
                          <a:spcPts val="0"/>
                        </a:spcBef>
                        <a:spcAft>
                          <a:spcPts val="0"/>
                        </a:spcAft>
                        <a:buClr>
                          <a:schemeClr val="dk1"/>
                        </a:buClr>
                        <a:buSzPts val="3600"/>
                        <a:buFont typeface="Arial"/>
                        <a:buNone/>
                      </a:pPr>
                      <a:r>
                        <a:rPr lang="en-US" sz="3200">
                          <a:solidFill>
                            <a:srgbClr val="617D94"/>
                          </a:solidFill>
                          <a:latin typeface="Calibri"/>
                          <a:ea typeface="Calibri"/>
                          <a:cs typeface="Calibri"/>
                          <a:sym typeface="Calibri"/>
                        </a:rPr>
                        <a:t>persona con albinismo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3600"/>
                        <a:buFont typeface="Arial"/>
                        <a:buNone/>
                      </a:pPr>
                      <a:r>
                        <a:rPr lang="en-US" sz="3200" u="none" cap="none" strike="noStrike">
                          <a:solidFill>
                            <a:srgbClr val="617D94"/>
                          </a:solidFill>
                          <a:latin typeface="Calibri"/>
                          <a:ea typeface="Calibri"/>
                          <a:cs typeface="Calibri"/>
                          <a:sym typeface="Calibri"/>
                        </a:rPr>
                        <a:t>albino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581950">
                <a:tc>
                  <a:txBody>
                    <a:bodyPr/>
                    <a:lstStyle/>
                    <a:p>
                      <a:pPr indent="0" lvl="0" marL="0" marR="0" rtl="0" algn="just">
                        <a:lnSpc>
                          <a:spcPct val="115000"/>
                        </a:lnSpc>
                        <a:spcBef>
                          <a:spcPts val="0"/>
                        </a:spcBef>
                        <a:spcAft>
                          <a:spcPts val="0"/>
                        </a:spcAft>
                        <a:buClr>
                          <a:schemeClr val="dk1"/>
                        </a:buClr>
                        <a:buSzPts val="3600"/>
                        <a:buFont typeface="Arial"/>
                        <a:buNone/>
                      </a:pPr>
                      <a:r>
                        <a:rPr lang="en-US" sz="3200">
                          <a:solidFill>
                            <a:srgbClr val="617D94"/>
                          </a:solidFill>
                          <a:latin typeface="Calibri"/>
                          <a:ea typeface="Calibri"/>
                          <a:cs typeface="Calibri"/>
                          <a:sym typeface="Calibri"/>
                        </a:rPr>
                        <a:t>persona affetta da lebbra</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3600"/>
                        <a:buFont typeface="Arial"/>
                        <a:buNone/>
                      </a:pPr>
                      <a:r>
                        <a:rPr lang="en-US" sz="3200">
                          <a:solidFill>
                            <a:srgbClr val="617D94"/>
                          </a:solidFill>
                          <a:latin typeface="Calibri"/>
                          <a:ea typeface="Calibri"/>
                          <a:cs typeface="Calibri"/>
                          <a:sym typeface="Calibri"/>
                        </a:rPr>
                        <a:t>lebbroso</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224675">
                <a:tc>
                  <a:txBody>
                    <a:bodyPr/>
                    <a:lstStyle/>
                    <a:p>
                      <a:pPr indent="0" lvl="0" marL="0" marR="0" rtl="0" algn="just">
                        <a:lnSpc>
                          <a:spcPct val="115000"/>
                        </a:lnSpc>
                        <a:spcBef>
                          <a:spcPts val="0"/>
                        </a:spcBef>
                        <a:spcAft>
                          <a:spcPts val="0"/>
                        </a:spcAft>
                        <a:buClr>
                          <a:schemeClr val="dk1"/>
                        </a:buClr>
                        <a:buSzPts val="3600"/>
                        <a:buFont typeface="Arial"/>
                        <a:buNone/>
                      </a:pPr>
                      <a:r>
                        <a:rPr lang="en-US" sz="3200">
                          <a:solidFill>
                            <a:srgbClr val="617D94"/>
                          </a:solidFill>
                          <a:latin typeface="Calibri"/>
                          <a:ea typeface="Calibri"/>
                          <a:cs typeface="Calibri"/>
                          <a:sym typeface="Calibri"/>
                        </a:rPr>
                        <a:t>persona che utilizza un dispositivo di comunicazione, persona che utilizza un metodo alternativo di comunicazione</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chemeClr val="dk1"/>
                        </a:buClr>
                        <a:buSzPts val="3600"/>
                        <a:buFont typeface="Arial"/>
                        <a:buNone/>
                      </a:pPr>
                      <a:r>
                        <a:rPr lang="en-US" sz="3200">
                          <a:solidFill>
                            <a:srgbClr val="617D94"/>
                          </a:solidFill>
                          <a:latin typeface="Calibri"/>
                          <a:ea typeface="Calibri"/>
                          <a:cs typeface="Calibri"/>
                          <a:sym typeface="Calibri"/>
                        </a:rPr>
                        <a:t>muto, incapace di parlare, non verbale</a:t>
                      </a:r>
                      <a:endParaRPr sz="3200" u="none" cap="none" strike="noStrike">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r h="1637000">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parcheggio accessibile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parcheggio riservato ai disabili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bagno accessibile</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parcheggio per disabili  </a:t>
                      </a:r>
                      <a:endParaRPr sz="32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200">
                          <a:solidFill>
                            <a:srgbClr val="617D94"/>
                          </a:solidFill>
                          <a:latin typeface="Calibri"/>
                          <a:ea typeface="Calibri"/>
                          <a:cs typeface="Calibri"/>
                          <a:sym typeface="Calibri"/>
                        </a:rPr>
                        <a:t>bagno per persone disabili</a:t>
                      </a:r>
                      <a:endParaRPr sz="3200">
                        <a:solidFill>
                          <a:srgbClr val="617D94"/>
                        </a:solidFill>
                        <a:latin typeface="Calibri"/>
                        <a:ea typeface="Calibri"/>
                        <a:cs typeface="Calibri"/>
                        <a:sym typeface="Calibri"/>
                      </a:endParaRPr>
                    </a:p>
                  </a:txBody>
                  <a:tcPr marT="0" marB="0" marR="68575" marL="68575">
                    <a:lnL cap="flat" cmpd="sng" w="12700">
                      <a:solidFill>
                        <a:srgbClr val="617D94"/>
                      </a:solidFill>
                      <a:prstDash val="solid"/>
                      <a:round/>
                      <a:headEnd len="sm" w="sm" type="none"/>
                      <a:tailEnd len="sm" w="sm" type="none"/>
                    </a:lnL>
                    <a:lnR cap="flat" cmpd="sng" w="12700">
                      <a:solidFill>
                        <a:srgbClr val="617D94"/>
                      </a:solidFill>
                      <a:prstDash val="solid"/>
                      <a:round/>
                      <a:headEnd len="sm" w="sm" type="none"/>
                      <a:tailEnd len="sm" w="sm" type="none"/>
                    </a:lnR>
                    <a:lnT cap="flat" cmpd="sng" w="12700">
                      <a:solidFill>
                        <a:srgbClr val="617D94"/>
                      </a:solidFill>
                      <a:prstDash val="solid"/>
                      <a:round/>
                      <a:headEnd len="sm" w="sm" type="none"/>
                      <a:tailEnd len="sm" w="sm" type="none"/>
                    </a:lnT>
                    <a:lnB cap="flat" cmpd="sng" w="12700">
                      <a:solidFill>
                        <a:srgbClr val="617D94"/>
                      </a:solidFill>
                      <a:prstDash val="solid"/>
                      <a:round/>
                      <a:headEnd len="sm" w="sm" type="none"/>
                      <a:tailEnd len="sm" w="sm" type="none"/>
                    </a:lnB>
                  </a:tcPr>
                </a:tc>
              </a:tr>
            </a:tbl>
          </a:graphicData>
        </a:graphic>
      </p:graphicFrame>
      <p:sp>
        <p:nvSpPr>
          <p:cNvPr id="574" name="Google Shape;574;p21"/>
          <p:cNvSpPr txBox="1"/>
          <p:nvPr/>
        </p:nvSpPr>
        <p:spPr>
          <a:xfrm>
            <a:off x="3641176" y="762600"/>
            <a:ext cx="19468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Helvetica Neue"/>
              <a:buNone/>
            </a:pPr>
            <a:r>
              <a:t/>
            </a:r>
            <a:endParaRPr b="0" i="0" sz="1400" u="none" cap="none" strike="noStrike">
              <a:solidFill>
                <a:srgbClr val="000000"/>
              </a:solidFill>
              <a:latin typeface="Arial"/>
              <a:ea typeface="Arial"/>
              <a:cs typeface="Arial"/>
              <a:sym typeface="Arial"/>
            </a:endParaRPr>
          </a:p>
        </p:txBody>
      </p:sp>
      <p:sp>
        <p:nvSpPr>
          <p:cNvPr id="575" name="Google Shape;575;p21"/>
          <p:cNvSpPr txBox="1"/>
          <p:nvPr>
            <p:ph idx="4294967295" type="body"/>
          </p:nvPr>
        </p:nvSpPr>
        <p:spPr>
          <a:xfrm>
            <a:off x="3167750" y="976975"/>
            <a:ext cx="19887600" cy="7470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1200"/>
              </a:spcBef>
              <a:spcAft>
                <a:spcPts val="1200"/>
              </a:spcAft>
              <a:buClr>
                <a:schemeClr val="dk1"/>
              </a:buClr>
              <a:buSzPts val="1100"/>
              <a:buFont typeface="Arial"/>
              <a:buNone/>
            </a:pPr>
            <a:r>
              <a:rPr lang="en-US" sz="3400"/>
              <a:t>Linguaggio che include e tiene conto delle persone con disabilità:</a:t>
            </a:r>
            <a:endParaRPr sz="4000"/>
          </a:p>
        </p:txBody>
      </p:sp>
      <p:sp>
        <p:nvSpPr>
          <p:cNvPr id="576" name="Google Shape;576;p21"/>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2"/>
          <p:cNvSpPr txBox="1"/>
          <p:nvPr>
            <p:ph idx="4294967295" type="body"/>
          </p:nvPr>
        </p:nvSpPr>
        <p:spPr>
          <a:xfrm>
            <a:off x="2605275" y="3084175"/>
            <a:ext cx="20133600" cy="7068600"/>
          </a:xfrm>
          <a:prstGeom prst="rect">
            <a:avLst/>
          </a:prstGeom>
          <a:noFill/>
          <a:ln>
            <a:noFill/>
          </a:ln>
        </p:spPr>
        <p:txBody>
          <a:bodyPr anchorCtr="0" anchor="t" bIns="50800" lIns="50800" spcFirstLastPara="1" rIns="50800" wrap="square" tIns="50800">
            <a:noAutofit/>
          </a:bodyPr>
          <a:lstStyle/>
          <a:p>
            <a:pPr indent="0" lvl="0" marL="0" rtl="0" algn="l">
              <a:lnSpc>
                <a:spcPct val="95000"/>
              </a:lnSpc>
              <a:spcBef>
                <a:spcPts val="0"/>
              </a:spcBef>
              <a:spcAft>
                <a:spcPts val="0"/>
              </a:spcAft>
              <a:buClr>
                <a:schemeClr val="dk1"/>
              </a:buClr>
              <a:buSzPts val="935"/>
              <a:buFont typeface="Arial"/>
              <a:buNone/>
            </a:pPr>
            <a:r>
              <a:rPr b="1" lang="en-US" sz="4000"/>
              <a:t>1. La distinzione tra ACCESSO e ACCESSIBILITÀ</a:t>
            </a:r>
            <a:endParaRPr b="1" sz="4000"/>
          </a:p>
          <a:p>
            <a:pPr indent="0" lvl="0" marL="0" rtl="0" algn="l">
              <a:lnSpc>
                <a:spcPct val="95000"/>
              </a:lnSpc>
              <a:spcBef>
                <a:spcPts val="0"/>
              </a:spcBef>
              <a:spcAft>
                <a:spcPts val="0"/>
              </a:spcAft>
              <a:buClr>
                <a:schemeClr val="dk1"/>
              </a:buClr>
              <a:buSzPts val="935"/>
              <a:buFont typeface="Arial"/>
              <a:buNone/>
            </a:pPr>
            <a:r>
              <a:t/>
            </a:r>
            <a:endParaRPr sz="4000"/>
          </a:p>
          <a:p>
            <a:pPr indent="0" lvl="0" marL="0" rtl="0" algn="l">
              <a:lnSpc>
                <a:spcPct val="95000"/>
              </a:lnSpc>
              <a:spcBef>
                <a:spcPts val="0"/>
              </a:spcBef>
              <a:spcAft>
                <a:spcPts val="0"/>
              </a:spcAft>
              <a:buClr>
                <a:schemeClr val="dk1"/>
              </a:buClr>
              <a:buSzPts val="935"/>
              <a:buFont typeface="Arial"/>
              <a:buNone/>
            </a:pPr>
            <a:r>
              <a:rPr lang="en-US" sz="4000"/>
              <a:t>L'accesso si riferisce all'opportunità o al diritto di partecipare a una determinata attività o di entrare in un luogo specifico. Ad esempio, avere un badge delle Nazioni Unite consente di accedere ai locali dell'ONU.</a:t>
            </a:r>
            <a:endParaRPr sz="4000"/>
          </a:p>
          <a:p>
            <a:pPr indent="0" lvl="0" marL="0" rtl="0" algn="l">
              <a:lnSpc>
                <a:spcPct val="95000"/>
              </a:lnSpc>
              <a:spcBef>
                <a:spcPts val="0"/>
              </a:spcBef>
              <a:spcAft>
                <a:spcPts val="0"/>
              </a:spcAft>
              <a:buClr>
                <a:schemeClr val="dk1"/>
              </a:buClr>
              <a:buSzPts val="935"/>
              <a:buFont typeface="Arial"/>
              <a:buNone/>
            </a:pPr>
            <a:r>
              <a:t/>
            </a:r>
            <a:endParaRPr sz="4000"/>
          </a:p>
          <a:p>
            <a:pPr indent="0" lvl="0" marL="0" rtl="0" algn="l">
              <a:lnSpc>
                <a:spcPct val="95000"/>
              </a:lnSpc>
              <a:spcBef>
                <a:spcPts val="0"/>
              </a:spcBef>
              <a:spcAft>
                <a:spcPts val="0"/>
              </a:spcAft>
              <a:buClr>
                <a:schemeClr val="dk1"/>
              </a:buClr>
              <a:buSzPts val="935"/>
              <a:buFont typeface="Arial"/>
              <a:buNone/>
            </a:pPr>
            <a:r>
              <a:rPr lang="en-US" sz="4000"/>
              <a:t>L'accessibilità è il design intenzionale di beni, tecnologie, servizi o luoghi per garantire che possano essere utilizzati facilmente dalle persone, indipendentemente dal fatto che abbiano o meno disabilità. Include la fornitura di informazioni e comunicazioni accessibili. L'accessibilità fisica si riferisce alla creazione di un ambiente senza barriere che consenta alle persone con disabilità di muoversi senza restrizioni.</a:t>
            </a:r>
            <a:endParaRPr sz="4000"/>
          </a:p>
          <a:p>
            <a:pPr indent="0" lvl="0" marL="0" rtl="0" algn="l">
              <a:lnSpc>
                <a:spcPct val="95000"/>
              </a:lnSpc>
              <a:spcBef>
                <a:spcPts val="0"/>
              </a:spcBef>
              <a:spcAft>
                <a:spcPts val="0"/>
              </a:spcAft>
              <a:buClr>
                <a:schemeClr val="dk1"/>
              </a:buClr>
              <a:buSzPts val="935"/>
              <a:buFont typeface="Arial"/>
              <a:buNone/>
            </a:pPr>
            <a:r>
              <a:t/>
            </a:r>
            <a:endParaRPr sz="4000"/>
          </a:p>
          <a:p>
            <a:pPr indent="0" lvl="0" marL="0" rtl="0" algn="l">
              <a:lnSpc>
                <a:spcPct val="95000"/>
              </a:lnSpc>
              <a:spcBef>
                <a:spcPts val="0"/>
              </a:spcBef>
              <a:spcAft>
                <a:spcPts val="0"/>
              </a:spcAft>
              <a:buClr>
                <a:schemeClr val="dk1"/>
              </a:buClr>
              <a:buSzPts val="935"/>
              <a:buFont typeface="Arial"/>
              <a:buNone/>
            </a:pPr>
            <a:r>
              <a:rPr lang="en-US" sz="4000"/>
              <a:t>Sebbene l'accesso possa essere concesso, non garantisce necessariamente l'accessibilità. Pertanto, è importante utilizzare queste espressioni in modo appropriato e nel contesto corretto.</a:t>
            </a:r>
            <a:endParaRPr sz="4000"/>
          </a:p>
          <a:p>
            <a:pPr indent="0" lvl="0" marL="0" rtl="0" algn="l">
              <a:lnSpc>
                <a:spcPct val="80000"/>
              </a:lnSpc>
              <a:spcBef>
                <a:spcPts val="1800"/>
              </a:spcBef>
              <a:spcAft>
                <a:spcPts val="0"/>
              </a:spcAft>
              <a:buClr>
                <a:srgbClr val="000000"/>
              </a:buClr>
              <a:buSzPts val="3400"/>
              <a:buFont typeface="Arial"/>
              <a:buNone/>
            </a:pPr>
            <a:r>
              <a:t/>
            </a:r>
            <a:endParaRPr sz="4000"/>
          </a:p>
        </p:txBody>
      </p:sp>
      <p:sp>
        <p:nvSpPr>
          <p:cNvPr id="582" name="Google Shape;582;p22"/>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lnSpc>
                <a:spcPct val="100000"/>
              </a:lnSpc>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sp>
        <p:nvSpPr>
          <p:cNvPr id="583" name="Google Shape;583;p2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3"/>
          <p:cNvSpPr txBox="1"/>
          <p:nvPr>
            <p:ph idx="4294967295" type="body"/>
          </p:nvPr>
        </p:nvSpPr>
        <p:spPr>
          <a:xfrm>
            <a:off x="2490325" y="2899700"/>
            <a:ext cx="20131200" cy="8474700"/>
          </a:xfrm>
          <a:prstGeom prst="rect">
            <a:avLst/>
          </a:prstGeom>
          <a:noFill/>
          <a:ln>
            <a:noFill/>
          </a:ln>
        </p:spPr>
        <p:txBody>
          <a:bodyPr anchorCtr="0" anchor="t" bIns="50800" lIns="50800" spcFirstLastPara="1" rIns="50800" wrap="square" tIns="50800">
            <a:noAutofit/>
          </a:bodyPr>
          <a:lstStyle/>
          <a:p>
            <a:pPr indent="0" lvl="0" marL="0" rtl="0" algn="l">
              <a:lnSpc>
                <a:spcPct val="95000"/>
              </a:lnSpc>
              <a:spcBef>
                <a:spcPts val="0"/>
              </a:spcBef>
              <a:spcAft>
                <a:spcPts val="0"/>
              </a:spcAft>
              <a:buClr>
                <a:schemeClr val="dk1"/>
              </a:buClr>
              <a:buSzPts val="1018"/>
              <a:buFont typeface="Arial"/>
              <a:buNone/>
            </a:pPr>
            <a:r>
              <a:rPr b="1" lang="en-US"/>
              <a:t>2. Braille</a:t>
            </a:r>
            <a:endParaRPr b="1"/>
          </a:p>
          <a:p>
            <a:pPr indent="0" lvl="0" marL="0" rtl="0" algn="l">
              <a:lnSpc>
                <a:spcPct val="95000"/>
              </a:lnSpc>
              <a:spcBef>
                <a:spcPts val="0"/>
              </a:spcBef>
              <a:spcAft>
                <a:spcPts val="0"/>
              </a:spcAft>
              <a:buClr>
                <a:schemeClr val="dk1"/>
              </a:buClr>
              <a:buSzPts val="1018"/>
              <a:buFont typeface="Arial"/>
              <a:buNone/>
            </a:pPr>
            <a:r>
              <a:t/>
            </a:r>
            <a:endParaRPr b="1"/>
          </a:p>
          <a:p>
            <a:pPr indent="0" lvl="0" marL="0" rtl="0" algn="l">
              <a:lnSpc>
                <a:spcPct val="95000"/>
              </a:lnSpc>
              <a:spcBef>
                <a:spcPts val="0"/>
              </a:spcBef>
              <a:spcAft>
                <a:spcPts val="0"/>
              </a:spcAft>
              <a:buClr>
                <a:schemeClr val="dk1"/>
              </a:buClr>
              <a:buSzPts val="1018"/>
              <a:buFont typeface="Arial"/>
              <a:buNone/>
            </a:pPr>
            <a:r>
              <a:rPr lang="en-US"/>
              <a:t>Il Braille non è considerato una lingua, ma piuttosto un sistema di scrittura tattile utilizzato da persone non vedenti o ipovedenti per leggere e scrivere. Il Braille è un sistema tattile costituito da punti in rilievo che possono essere percepiti al tatto, utilizzato da persone con vista compromessa o limitata. Non tutte le persone ipovedenti sono in grado di comprendere e interpretare il Braille. Le persone che sanno leggere e scrivere utilizzando il Braille possono essere identificate come utilizzatori di Braille. </a:t>
            </a:r>
            <a:endParaRPr/>
          </a:p>
          <a:p>
            <a:pPr indent="0" lvl="0" marL="0" rtl="0" algn="l">
              <a:lnSpc>
                <a:spcPct val="95000"/>
              </a:lnSpc>
              <a:spcBef>
                <a:spcPts val="0"/>
              </a:spcBef>
              <a:spcAft>
                <a:spcPts val="0"/>
              </a:spcAft>
              <a:buClr>
                <a:schemeClr val="dk1"/>
              </a:buClr>
              <a:buSzPts val="1018"/>
              <a:buFont typeface="Arial"/>
              <a:buNone/>
            </a:pPr>
            <a:r>
              <a:t/>
            </a:r>
            <a:endParaRPr/>
          </a:p>
          <a:p>
            <a:pPr indent="0" lvl="0" marL="0" rtl="0" algn="l">
              <a:lnSpc>
                <a:spcPct val="95000"/>
              </a:lnSpc>
              <a:spcBef>
                <a:spcPts val="0"/>
              </a:spcBef>
              <a:spcAft>
                <a:spcPts val="0"/>
              </a:spcAft>
              <a:buClr>
                <a:schemeClr val="dk1"/>
              </a:buClr>
              <a:buSzPts val="1018"/>
              <a:buFont typeface="Arial"/>
              <a:buNone/>
            </a:pPr>
            <a:r>
              <a:rPr lang="en-US"/>
              <a:t>È importante notare che la capacità di leggere il Braille non è esclusiva delle persone non vedenti. Pertanto, si dovrebbe evitare di fare supposizioni sull'handicap visivo di una persona basandosi esclusivamente sulla sua capacità di leggere il Braille. L'atto di trasformare un testo scritto in Braille è definito "trascrizione" piuttosto che "traduzione". La tecnica di creare un disegno in rilievo su una superficie è nota come "embossing" o "goffratura".</a:t>
            </a:r>
            <a:endParaRPr/>
          </a:p>
          <a:p>
            <a:pPr indent="0" lvl="0" marL="0" rtl="0" algn="l">
              <a:lnSpc>
                <a:spcPct val="80000"/>
              </a:lnSpc>
              <a:spcBef>
                <a:spcPts val="1800"/>
              </a:spcBef>
              <a:spcAft>
                <a:spcPts val="0"/>
              </a:spcAft>
              <a:buClr>
                <a:srgbClr val="000000"/>
              </a:buClr>
              <a:buSzPts val="3330"/>
              <a:buFont typeface="Arial"/>
              <a:buNone/>
            </a:pPr>
            <a:r>
              <a:t/>
            </a:r>
            <a:endParaRPr b="1"/>
          </a:p>
        </p:txBody>
      </p:sp>
      <p:sp>
        <p:nvSpPr>
          <p:cNvPr id="589" name="Google Shape;589;p23"/>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sp>
        <p:nvSpPr>
          <p:cNvPr id="590" name="Google Shape;590;p2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4"/>
          <p:cNvSpPr txBox="1"/>
          <p:nvPr>
            <p:ph idx="4294967295" type="body"/>
          </p:nvPr>
        </p:nvSpPr>
        <p:spPr>
          <a:xfrm>
            <a:off x="2503600" y="3449300"/>
            <a:ext cx="19673700" cy="8440800"/>
          </a:xfrm>
          <a:prstGeom prst="rect">
            <a:avLst/>
          </a:prstGeom>
          <a:noFill/>
          <a:ln>
            <a:noFill/>
          </a:ln>
        </p:spPr>
        <p:txBody>
          <a:bodyPr anchorCtr="0" anchor="t" bIns="50800" lIns="50800" spcFirstLastPara="1" rIns="50800" wrap="square" tIns="50800">
            <a:noAutofit/>
          </a:bodyPr>
          <a:lstStyle/>
          <a:p>
            <a:pPr indent="0" lvl="0" marL="0" rtl="0" algn="l">
              <a:lnSpc>
                <a:spcPct val="105000"/>
              </a:lnSpc>
              <a:spcBef>
                <a:spcPts val="0"/>
              </a:spcBef>
              <a:spcAft>
                <a:spcPts val="0"/>
              </a:spcAft>
              <a:buClr>
                <a:schemeClr val="dk1"/>
              </a:buClr>
              <a:buSzPts val="523"/>
              <a:buFont typeface="Arial"/>
              <a:buNone/>
            </a:pPr>
            <a:r>
              <a:rPr b="1" lang="en-US" sz="3940"/>
              <a:t>3. La distinzione tra sottotitoli e trascrizione</a:t>
            </a:r>
            <a:endParaRPr b="1" sz="3940"/>
          </a:p>
          <a:p>
            <a:pPr indent="0" lvl="0" marL="0" rtl="0" algn="l">
              <a:lnSpc>
                <a:spcPct val="105000"/>
              </a:lnSpc>
              <a:spcBef>
                <a:spcPts val="0"/>
              </a:spcBef>
              <a:spcAft>
                <a:spcPts val="0"/>
              </a:spcAft>
              <a:buClr>
                <a:schemeClr val="dk1"/>
              </a:buClr>
              <a:buSzPts val="523"/>
              <a:buFont typeface="Arial"/>
              <a:buNone/>
            </a:pPr>
            <a:r>
              <a:t/>
            </a:r>
            <a:endParaRPr b="1" sz="3940"/>
          </a:p>
          <a:p>
            <a:pPr indent="0" lvl="0" marL="0" rtl="0" algn="l">
              <a:lnSpc>
                <a:spcPct val="105000"/>
              </a:lnSpc>
              <a:spcBef>
                <a:spcPts val="0"/>
              </a:spcBef>
              <a:spcAft>
                <a:spcPts val="0"/>
              </a:spcAft>
              <a:buClr>
                <a:schemeClr val="dk1"/>
              </a:buClr>
              <a:buSzPts val="523"/>
              <a:buFont typeface="Arial"/>
              <a:buNone/>
            </a:pPr>
            <a:r>
              <a:rPr lang="en-US" sz="3940"/>
              <a:t>Sottotitoli e trascrizioni possono essere visualizzati come testo nella parte inferiore dello schermo e rappresentano il parlato, ma non sono la stessa cosa.</a:t>
            </a:r>
            <a:endParaRPr sz="3940"/>
          </a:p>
          <a:p>
            <a:pPr indent="0" lvl="0" marL="0" rtl="0" algn="l">
              <a:lnSpc>
                <a:spcPct val="105000"/>
              </a:lnSpc>
              <a:spcBef>
                <a:spcPts val="0"/>
              </a:spcBef>
              <a:spcAft>
                <a:spcPts val="0"/>
              </a:spcAft>
              <a:buClr>
                <a:schemeClr val="dk1"/>
              </a:buClr>
              <a:buSzPts val="523"/>
              <a:buFont typeface="Arial"/>
              <a:buNone/>
            </a:pPr>
            <a:r>
              <a:rPr lang="en-US" sz="3940"/>
              <a:t>Le trascrizioni sono particolarmente utili per le persone con problemi di udito poiché forniscono dettagli sui suoni di sottofondo, l'identificazione del parlante, la descrizione della musica e altre informazioni pertinenti.</a:t>
            </a:r>
            <a:endParaRPr sz="3940"/>
          </a:p>
          <a:p>
            <a:pPr indent="0" lvl="0" marL="0" rtl="0" algn="l">
              <a:lnSpc>
                <a:spcPct val="105000"/>
              </a:lnSpc>
              <a:spcBef>
                <a:spcPts val="0"/>
              </a:spcBef>
              <a:spcAft>
                <a:spcPts val="0"/>
              </a:spcAft>
              <a:buClr>
                <a:schemeClr val="dk1"/>
              </a:buClr>
              <a:buSzPts val="523"/>
              <a:buFont typeface="Arial"/>
              <a:buNone/>
            </a:pPr>
            <a:r>
              <a:rPr lang="en-US" sz="3940"/>
              <a:t>I sottotitoli sono progettati per gli spettatori che possono sentire ma non comprendono la lingua parlata nel video, come nei film in lingua straniera. Forniscono solo il testo del parlato.</a:t>
            </a:r>
            <a:endParaRPr sz="3940"/>
          </a:p>
          <a:p>
            <a:pPr indent="0" lvl="0" marL="0" rtl="0" algn="l">
              <a:lnSpc>
                <a:spcPct val="105000"/>
              </a:lnSpc>
              <a:spcBef>
                <a:spcPts val="0"/>
              </a:spcBef>
              <a:spcAft>
                <a:spcPts val="0"/>
              </a:spcAft>
              <a:buClr>
                <a:schemeClr val="dk1"/>
              </a:buClr>
              <a:buSzPts val="523"/>
              <a:buFont typeface="Arial"/>
              <a:buNone/>
            </a:pPr>
            <a:r>
              <a:t/>
            </a:r>
            <a:endParaRPr sz="3940"/>
          </a:p>
          <a:p>
            <a:pPr indent="0" lvl="0" marL="0" rtl="0" algn="l">
              <a:lnSpc>
                <a:spcPct val="105000"/>
              </a:lnSpc>
              <a:spcBef>
                <a:spcPts val="0"/>
              </a:spcBef>
              <a:spcAft>
                <a:spcPts val="0"/>
              </a:spcAft>
              <a:buClr>
                <a:schemeClr val="dk1"/>
              </a:buClr>
              <a:buSzPts val="523"/>
              <a:buFont typeface="Arial"/>
              <a:buNone/>
            </a:pPr>
            <a:r>
              <a:rPr lang="en-US" sz="3940"/>
              <a:t>Esistono due tipi di sottotitoli: sottotitoli aperti e sottotitoli chiusi. Lo spettatore ha l'opzione di disabilitare i sottotitoli chiusi, ma i sottotitoli aperti sono inclusi permanentemente nel film e non possono essere disattivati. Le riunioni accessibili includono trascrizioni in tempo reale, che possono essere fornite sia da remoto che in loco. È importante considerare tutte queste distinzioni quando si utilizzano queste espressioni.</a:t>
            </a:r>
            <a:endParaRPr sz="3940"/>
          </a:p>
          <a:p>
            <a:pPr indent="0" lvl="0" marL="0" rtl="0" algn="l">
              <a:lnSpc>
                <a:spcPct val="90000"/>
              </a:lnSpc>
              <a:spcBef>
                <a:spcPts val="1800"/>
              </a:spcBef>
              <a:spcAft>
                <a:spcPts val="0"/>
              </a:spcAft>
              <a:buClr>
                <a:srgbClr val="000000"/>
              </a:buClr>
              <a:buSzPts val="1520"/>
              <a:buFont typeface="Helvetica Neue"/>
              <a:buNone/>
            </a:pPr>
            <a:r>
              <a:t/>
            </a:r>
            <a:endParaRPr b="1" sz="3940"/>
          </a:p>
        </p:txBody>
      </p:sp>
      <p:sp>
        <p:nvSpPr>
          <p:cNvPr id="596" name="Google Shape;596;p24"/>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sp>
        <p:nvSpPr>
          <p:cNvPr id="597" name="Google Shape;597;p24"/>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402" name="Shape 402"/>
        <p:cNvGrpSpPr/>
        <p:nvPr/>
      </p:nvGrpSpPr>
      <p:grpSpPr>
        <a:xfrm>
          <a:off x="0" y="0"/>
          <a:ext cx="0" cy="0"/>
          <a:chOff x="0" y="0"/>
          <a:chExt cx="0" cy="0"/>
        </a:xfrm>
      </p:grpSpPr>
      <p:sp>
        <p:nvSpPr>
          <p:cNvPr id="403" name="Google Shape;403;g2ed470bbc4d_0_131"/>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000000"/>
              </a:buClr>
              <a:buSzPts val="8500"/>
              <a:buFont typeface="Helvetica Neue"/>
              <a:buNone/>
            </a:pPr>
            <a:r>
              <a:rPr lang="en-US">
                <a:latin typeface="Lexend Medium"/>
                <a:ea typeface="Lexend Medium"/>
                <a:cs typeface="Lexend Medium"/>
                <a:sym typeface="Lexend Medium"/>
              </a:rPr>
              <a:t>Struttura della lezione</a:t>
            </a:r>
            <a:endParaRPr>
              <a:latin typeface="Lexend Medium"/>
              <a:ea typeface="Lexend Medium"/>
              <a:cs typeface="Lexend Medium"/>
              <a:sym typeface="Lexend Medium"/>
            </a:endParaRPr>
          </a:p>
        </p:txBody>
      </p:sp>
      <p:sp>
        <p:nvSpPr>
          <p:cNvPr id="404" name="Google Shape;404;g2ed470bbc4d_0_131"/>
          <p:cNvSpPr txBox="1"/>
          <p:nvPr>
            <p:ph idx="4294967295" type="body"/>
          </p:nvPr>
        </p:nvSpPr>
        <p:spPr>
          <a:xfrm>
            <a:off x="2638025" y="2854900"/>
            <a:ext cx="20104200" cy="69708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None/>
            </a:pPr>
            <a:r>
              <a:rPr lang="en-US"/>
              <a:t>Alla fine della lezione, gli studenti saranno in grado di:</a:t>
            </a:r>
            <a:br>
              <a:rPr lang="en-US"/>
            </a:br>
            <a:endParaRPr/>
          </a:p>
          <a:p>
            <a:pPr indent="-457200" lvl="0" marL="457200" rtl="0" algn="l">
              <a:lnSpc>
                <a:spcPct val="115000"/>
              </a:lnSpc>
              <a:spcBef>
                <a:spcPts val="0"/>
              </a:spcBef>
              <a:spcAft>
                <a:spcPts val="0"/>
              </a:spcAft>
              <a:buSzPts val="4000"/>
              <a:buFont typeface="Calibri"/>
              <a:buChar char="•"/>
            </a:pPr>
            <a:r>
              <a:rPr lang="en-US"/>
              <a:t>riconoscere nozioni generali sulla comunicazione verbale;</a:t>
            </a:r>
            <a:endParaRPr/>
          </a:p>
          <a:p>
            <a:pPr indent="-457200" lvl="0" marL="457200" rtl="0" algn="l">
              <a:lnSpc>
                <a:spcPct val="115000"/>
              </a:lnSpc>
              <a:spcBef>
                <a:spcPts val="0"/>
              </a:spcBef>
              <a:spcAft>
                <a:spcPts val="0"/>
              </a:spcAft>
              <a:buSzPts val="4000"/>
              <a:buFont typeface="Calibri"/>
              <a:buChar char="•"/>
            </a:pPr>
            <a:r>
              <a:rPr lang="en-US"/>
              <a:t>mostrare il ruolo e le proprietà della parola;</a:t>
            </a:r>
            <a:endParaRPr/>
          </a:p>
          <a:p>
            <a:pPr indent="-457200" lvl="0" marL="457200" rtl="0" algn="l">
              <a:lnSpc>
                <a:spcPct val="115000"/>
              </a:lnSpc>
              <a:spcBef>
                <a:spcPts val="0"/>
              </a:spcBef>
              <a:spcAft>
                <a:spcPts val="0"/>
              </a:spcAft>
              <a:buSzPts val="4000"/>
              <a:buFont typeface="Calibri"/>
              <a:buChar char="•"/>
            </a:pPr>
            <a:r>
              <a:rPr lang="en-US"/>
              <a:t>utilizzare un linguaggio inclusivo per le persone con disabilità;</a:t>
            </a:r>
            <a:endParaRPr/>
          </a:p>
          <a:p>
            <a:pPr indent="-457200" lvl="0" marL="457200" rtl="0" algn="l">
              <a:lnSpc>
                <a:spcPct val="115000"/>
              </a:lnSpc>
              <a:spcBef>
                <a:spcPts val="0"/>
              </a:spcBef>
              <a:spcAft>
                <a:spcPts val="0"/>
              </a:spcAft>
              <a:buSzPts val="4000"/>
              <a:buFont typeface="Calibri"/>
              <a:buChar char="•"/>
            </a:pPr>
            <a:r>
              <a:rPr lang="en-US"/>
              <a:t>praticare i principi della comunicazione verbale inclusiva;</a:t>
            </a:r>
            <a:endParaRPr/>
          </a:p>
          <a:p>
            <a:pPr indent="-457200" lvl="0" marL="457200" rtl="0" algn="l">
              <a:lnSpc>
                <a:spcPct val="115000"/>
              </a:lnSpc>
              <a:spcBef>
                <a:spcPts val="0"/>
              </a:spcBef>
              <a:spcAft>
                <a:spcPts val="0"/>
              </a:spcAft>
              <a:buSzPts val="4000"/>
              <a:buFont typeface="Calibri"/>
              <a:buChar char="•"/>
            </a:pPr>
            <a:r>
              <a:rPr lang="en-US"/>
              <a:t>scegliere le parole appropriate nella comunicazione con persone con esigenze speciali;</a:t>
            </a:r>
            <a:endParaRPr/>
          </a:p>
          <a:p>
            <a:pPr indent="-457200" lvl="0" marL="457200" rtl="0" algn="l">
              <a:lnSpc>
                <a:spcPct val="115000"/>
              </a:lnSpc>
              <a:spcBef>
                <a:spcPts val="0"/>
              </a:spcBef>
              <a:spcAft>
                <a:spcPts val="0"/>
              </a:spcAft>
              <a:buSzPts val="4000"/>
              <a:buFont typeface="Calibri"/>
              <a:buChar char="•"/>
            </a:pPr>
            <a:r>
              <a:rPr lang="en-US"/>
              <a:t>esemplificare tecniche verbali che rendono la comunicazione difficile (quindi NO);</a:t>
            </a:r>
            <a:endParaRPr/>
          </a:p>
          <a:p>
            <a:pPr indent="-457200" lvl="0" marL="457200" rtl="0" algn="l">
              <a:lnSpc>
                <a:spcPct val="115000"/>
              </a:lnSpc>
              <a:spcBef>
                <a:spcPts val="0"/>
              </a:spcBef>
              <a:spcAft>
                <a:spcPts val="0"/>
              </a:spcAft>
              <a:buSzPts val="4000"/>
              <a:buFont typeface="Calibri"/>
              <a:buChar char="•"/>
            </a:pPr>
            <a:r>
              <a:rPr lang="en-US"/>
              <a:t>esemplificare tecniche verbali che rendono la comunicazione più efficace (quindi SÌ);</a:t>
            </a:r>
            <a:endParaRPr/>
          </a:p>
          <a:p>
            <a:pPr indent="-457200" lvl="0" marL="457200" rtl="0" algn="l">
              <a:lnSpc>
                <a:spcPct val="115000"/>
              </a:lnSpc>
              <a:spcBef>
                <a:spcPts val="0"/>
              </a:spcBef>
              <a:spcAft>
                <a:spcPts val="0"/>
              </a:spcAft>
              <a:buSzPts val="4000"/>
              <a:buFont typeface="Calibri"/>
              <a:buChar char="•"/>
            </a:pPr>
            <a:r>
              <a:rPr lang="en-US"/>
              <a:t>rivedere nozioni di teoria della comunicazione per migliorare la propria comunicazione;</a:t>
            </a:r>
            <a:endParaRPr/>
          </a:p>
          <a:p>
            <a:pPr indent="-457200" lvl="0" marL="457200" rtl="0" algn="l">
              <a:lnSpc>
                <a:spcPct val="115000"/>
              </a:lnSpc>
              <a:spcBef>
                <a:spcPts val="0"/>
              </a:spcBef>
              <a:spcAft>
                <a:spcPts val="0"/>
              </a:spcAft>
              <a:buSzPts val="4000"/>
              <a:buFont typeface="Calibri"/>
              <a:buChar char="•"/>
            </a:pPr>
            <a:r>
              <a:rPr lang="en-US"/>
              <a:t>diventare consapevoli delle situazioni comunicative in cui utilizziamo le proprietà della parola;</a:t>
            </a:r>
            <a:endParaRPr/>
          </a:p>
          <a:p>
            <a:pPr indent="-457200" lvl="0" marL="457200" rtl="0" algn="l">
              <a:lnSpc>
                <a:spcPct val="115000"/>
              </a:lnSpc>
              <a:spcBef>
                <a:spcPts val="0"/>
              </a:spcBef>
              <a:spcAft>
                <a:spcPts val="0"/>
              </a:spcAft>
              <a:buSzPts val="4000"/>
              <a:buFont typeface="Calibri"/>
              <a:buChar char="•"/>
            </a:pPr>
            <a:r>
              <a:rPr lang="en-US"/>
              <a:t>aggiornare tecniche favorevoli e sfavorevoli utili nel processo di comunicazione.</a:t>
            </a:r>
            <a:endParaRPr/>
          </a:p>
        </p:txBody>
      </p:sp>
      <p:pic>
        <p:nvPicPr>
          <p:cNvPr id="405" name="Google Shape;405;g2ed470bbc4d_0_131"/>
          <p:cNvPicPr preferRelativeResize="0"/>
          <p:nvPr/>
        </p:nvPicPr>
        <p:blipFill rotWithShape="1">
          <a:blip r:embed="rId3">
            <a:alphaModFix/>
          </a:blip>
          <a:srcRect b="0" l="0" r="0" t="0"/>
          <a:stretch/>
        </p:blipFill>
        <p:spPr>
          <a:xfrm rot="7839708">
            <a:off x="1290729" y="6033312"/>
            <a:ext cx="2067342" cy="1922625"/>
          </a:xfrm>
          <a:prstGeom prst="rect">
            <a:avLst/>
          </a:prstGeom>
          <a:noFill/>
          <a:ln>
            <a:noFill/>
          </a:ln>
        </p:spPr>
      </p:pic>
      <p:sp>
        <p:nvSpPr>
          <p:cNvPr id="406" name="Google Shape;406;g2ed470bbc4d_0_131"/>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5"/>
          <p:cNvSpPr txBox="1"/>
          <p:nvPr>
            <p:ph idx="4294967295" type="body"/>
          </p:nvPr>
        </p:nvSpPr>
        <p:spPr>
          <a:xfrm>
            <a:off x="11252050" y="2888850"/>
            <a:ext cx="11369400" cy="82557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4. Comunità dei sordi</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La frase "Sono sordo" è spesso usata da coloro che si identificano con orgoglio come parte della "comunità dei sordi". Queste persone si percepiscono come una minoranza culturale e linguistica distinta, utilizzando la lingua dei segni come principale mezzo di comunicazione e condividendo principi simili.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Tuttavia, la prassi delle Nazioni Unite è di non usare le lettere maiuscole per i termini "sordo" o "comunità dei sordi".</a:t>
            </a:r>
            <a:endParaRPr/>
          </a:p>
        </p:txBody>
      </p:sp>
      <p:sp>
        <p:nvSpPr>
          <p:cNvPr id="603" name="Google Shape;603;p25"/>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pic>
        <p:nvPicPr>
          <p:cNvPr id="604" name="Google Shape;604;p25"/>
          <p:cNvPicPr preferRelativeResize="0"/>
          <p:nvPr/>
        </p:nvPicPr>
        <p:blipFill rotWithShape="1">
          <a:blip r:embed="rId3">
            <a:alphaModFix/>
          </a:blip>
          <a:srcRect b="0" l="0" r="0" t="0"/>
          <a:stretch/>
        </p:blipFill>
        <p:spPr>
          <a:xfrm>
            <a:off x="2349075" y="3041250"/>
            <a:ext cx="7944775" cy="7944775"/>
          </a:xfrm>
          <a:prstGeom prst="rect">
            <a:avLst/>
          </a:prstGeom>
          <a:noFill/>
          <a:ln>
            <a:noFill/>
          </a:ln>
        </p:spPr>
      </p:pic>
      <p:sp>
        <p:nvSpPr>
          <p:cNvPr id="605" name="Google Shape;605;p2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6"/>
          <p:cNvSpPr txBox="1"/>
          <p:nvPr>
            <p:ph idx="4294967295" type="body"/>
          </p:nvPr>
        </p:nvSpPr>
        <p:spPr>
          <a:xfrm>
            <a:off x="2783250" y="3154250"/>
            <a:ext cx="18817500" cy="38391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5. Persone con disabilità uditiva e visiva</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Le persone con sordocecità rappresentano un gruppo eterogeneo che sperimenta significative disabilità sensoriali, tra cui cecità e sordità.  </a:t>
            </a:r>
            <a:endParaRPr/>
          </a:p>
          <a:p>
            <a:pPr indent="0" lvl="0" marL="0" rtl="0" algn="l">
              <a:lnSpc>
                <a:spcPct val="115000"/>
              </a:lnSpc>
              <a:spcBef>
                <a:spcPts val="0"/>
              </a:spcBef>
              <a:spcAft>
                <a:spcPts val="0"/>
              </a:spcAft>
              <a:buClr>
                <a:schemeClr val="dk1"/>
              </a:buClr>
              <a:buSzPts val="1100"/>
              <a:buFont typeface="Arial"/>
              <a:buNone/>
            </a:pPr>
            <a:r>
              <a:rPr lang="en-US"/>
              <a:t>Alle Nazioni Unite, il termine "sordocecità" è preferito.</a:t>
            </a:r>
            <a:endParaRPr/>
          </a:p>
        </p:txBody>
      </p:sp>
      <p:sp>
        <p:nvSpPr>
          <p:cNvPr id="611" name="Google Shape;611;p26"/>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pic>
        <p:nvPicPr>
          <p:cNvPr id="612" name="Google Shape;612;p26"/>
          <p:cNvPicPr preferRelativeResize="0"/>
          <p:nvPr/>
        </p:nvPicPr>
        <p:blipFill rotWithShape="1">
          <a:blip r:embed="rId3">
            <a:alphaModFix/>
          </a:blip>
          <a:srcRect b="0" l="0" r="0" t="0"/>
          <a:stretch/>
        </p:blipFill>
        <p:spPr>
          <a:xfrm>
            <a:off x="6248400" y="6611253"/>
            <a:ext cx="10957000" cy="6795951"/>
          </a:xfrm>
          <a:prstGeom prst="rect">
            <a:avLst/>
          </a:prstGeom>
          <a:noFill/>
          <a:ln>
            <a:noFill/>
          </a:ln>
        </p:spPr>
      </p:pic>
      <p:sp>
        <p:nvSpPr>
          <p:cNvPr id="613" name="Google Shape;613;p2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12"/>
                                        </p:tgtEl>
                                        <p:attrNameLst>
                                          <p:attrName>style.visibility</p:attrName>
                                        </p:attrNameLst>
                                      </p:cBhvr>
                                      <p:to>
                                        <p:strVal val="visible"/>
                                      </p:to>
                                    </p:set>
                                    <p:anim calcmode="lin" valueType="num">
                                      <p:cBhvr additive="base">
                                        <p:cTn dur="2600"/>
                                        <p:tgtEl>
                                          <p:spTgt spid="612"/>
                                        </p:tgtEl>
                                        <p:attrNameLst>
                                          <p:attrName>ppt_w</p:attrName>
                                        </p:attrNameLst>
                                      </p:cBhvr>
                                      <p:tavLst>
                                        <p:tav fmla="" tm="0">
                                          <p:val>
                                            <p:strVal val="0"/>
                                          </p:val>
                                        </p:tav>
                                        <p:tav fmla="" tm="100000">
                                          <p:val>
                                            <p:strVal val="#ppt_w"/>
                                          </p:val>
                                        </p:tav>
                                      </p:tavLst>
                                    </p:anim>
                                    <p:anim calcmode="lin" valueType="num">
                                      <p:cBhvr additive="base">
                                        <p:cTn dur="2600"/>
                                        <p:tgtEl>
                                          <p:spTgt spid="6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7"/>
          <p:cNvSpPr txBox="1"/>
          <p:nvPr>
            <p:ph idx="4294967295" type="body"/>
          </p:nvPr>
        </p:nvSpPr>
        <p:spPr>
          <a:xfrm>
            <a:off x="2413700" y="3402600"/>
            <a:ext cx="19903500" cy="69108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6. Dichiarazione e visione</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Le persone con disabilità hanno il diritto di scegliere se divulgare o meno informazioni sul proprio stato di disabilità. Sul posto di lavoro, è consigliabile evitare l'uso delle frasi convenzionali "divulgare" o "dichiarare" la disabilità, poiché potrebbero implicare che la persona stia rivelando una questione confidenziale.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Evita di usare la frase "identificazione come persona con disabilità" poiché questo può sollevare preoccupazioni riguardo all'identità e all'inclusione. È possibile che una persona abbia una limitazione fisica o mentale, ma non si consideri una persona con disabilità. La frase "scegliere di condividere informazioni sulla propria disabilità/disabilità" descrive accuratamente la decisione che le persone prendono per rivelare la propria disabilità o esigenze specifiche al datore di lavoro o ai colleghi.</a:t>
            </a:r>
            <a:endParaRPr/>
          </a:p>
        </p:txBody>
      </p:sp>
      <p:sp>
        <p:nvSpPr>
          <p:cNvPr id="619" name="Google Shape;619;p27"/>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sp>
        <p:nvSpPr>
          <p:cNvPr id="620" name="Google Shape;620;p27"/>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8"/>
          <p:cNvSpPr txBox="1"/>
          <p:nvPr>
            <p:ph idx="4294967295" type="body"/>
          </p:nvPr>
        </p:nvSpPr>
        <p:spPr>
          <a:xfrm>
            <a:off x="10328525" y="3204925"/>
            <a:ext cx="12402000" cy="84747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7. Persona disabile</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Il termine "persona disabile" è preferito in alcune nazioni. La frase in questione dovrebbe essere mantenuta quando si discutono le loro leggi, politiche o entità, poiché rappresenta accuratamente la situazione nel paese o la decisione consapevole dell'autore. Se ritenuto essenziale, si possono utilizzare le virgolette, se appropriato. È consigliabile usare il linguaggio incentrato sulla persona nei siti web, documenti e discorsi delle Nazioni Unite, riferendosi specificamente alle persone come "persone con disabilità".</a:t>
            </a:r>
            <a:endParaRPr/>
          </a:p>
        </p:txBody>
      </p:sp>
      <p:sp>
        <p:nvSpPr>
          <p:cNvPr id="626" name="Google Shape;626;p28"/>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pic>
        <p:nvPicPr>
          <p:cNvPr id="627" name="Google Shape;627;p28"/>
          <p:cNvPicPr preferRelativeResize="0"/>
          <p:nvPr/>
        </p:nvPicPr>
        <p:blipFill rotWithShape="1">
          <a:blip r:embed="rId3">
            <a:alphaModFix/>
          </a:blip>
          <a:srcRect b="2981" l="23948" r="0" t="29541"/>
          <a:stretch/>
        </p:blipFill>
        <p:spPr>
          <a:xfrm>
            <a:off x="2460300" y="3275000"/>
            <a:ext cx="6532801" cy="8696627"/>
          </a:xfrm>
          <a:prstGeom prst="rect">
            <a:avLst/>
          </a:prstGeom>
          <a:noFill/>
          <a:ln cap="flat" cmpd="sng" w="9525">
            <a:solidFill>
              <a:srgbClr val="888888"/>
            </a:solidFill>
            <a:prstDash val="solid"/>
            <a:round/>
            <a:headEnd len="sm" w="sm" type="none"/>
            <a:tailEnd len="sm" w="sm" type="none"/>
          </a:ln>
          <a:effectLst>
            <a:outerShdw rotWithShape="0" algn="bl" dir="7680000" dist="209550">
              <a:srgbClr val="888888"/>
            </a:outerShdw>
          </a:effectLst>
        </p:spPr>
      </p:pic>
      <p:sp>
        <p:nvSpPr>
          <p:cNvPr id="628" name="Google Shape;628;p28"/>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9"/>
          <p:cNvSpPr txBox="1"/>
          <p:nvPr>
            <p:ph idx="4294967295" type="body"/>
          </p:nvPr>
        </p:nvSpPr>
        <p:spPr>
          <a:xfrm>
            <a:off x="2561950" y="3338175"/>
            <a:ext cx="19672800" cy="91023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8. Leggibilità semplificata</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L'Easy Read è un formato progettato specificamente per le persone con disabilità intellettive o per coloro che hanno difficoltà a comprendere le informazioni scritte. </a:t>
            </a:r>
            <a:endParaRPr/>
          </a:p>
          <a:p>
            <a:pPr indent="0" lvl="0" marL="0" rtl="0" algn="l">
              <a:lnSpc>
                <a:spcPct val="115000"/>
              </a:lnSpc>
              <a:spcBef>
                <a:spcPts val="0"/>
              </a:spcBef>
              <a:spcAft>
                <a:spcPts val="0"/>
              </a:spcAft>
              <a:buClr>
                <a:schemeClr val="dk1"/>
              </a:buClr>
              <a:buSzPts val="1100"/>
              <a:buFont typeface="Arial"/>
              <a:buNone/>
            </a:pPr>
            <a:r>
              <a:rPr lang="en-US"/>
              <a:t>L'atto di creare una versione Easy Read di una pubblicazione normale è chiamato "adattamento" piuttosto che traduzione. Tuttavia, come qualsiasi altro materiale scritto, un testo Easy Read composto in una lingua può essere convertito in qualsiasi altra lingua, risultando in ciò che chiamiamo traduzione.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Ad esempio, l'affermazione "La Cronaca delle Nazioni Unite è un rapporto trimestrale facile da leggere sul lavoro delle Nazioni Unite e delle sue agenzie" non indica che la Cronaca sia specificamente fornita in un formato facilmente accessibile, ma che il rapporto è scritto in modo semplice e comprensibile.</a:t>
            </a:r>
            <a:endParaRPr/>
          </a:p>
        </p:txBody>
      </p:sp>
      <p:sp>
        <p:nvSpPr>
          <p:cNvPr id="634" name="Google Shape;634;p29"/>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sp>
        <p:nvSpPr>
          <p:cNvPr id="635" name="Google Shape;635;p29"/>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0"/>
          <p:cNvSpPr txBox="1"/>
          <p:nvPr>
            <p:ph idx="4294967295" type="body"/>
          </p:nvPr>
        </p:nvSpPr>
        <p:spPr>
          <a:xfrm>
            <a:off x="2566950" y="3917975"/>
            <a:ext cx="11395500" cy="87483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9. Aiuto, supporto, assistenza</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I termini "aiuto", "supporto" e "assistenza" hanno significati distinti e non sono intercambiabili. L'uso del termine "aiuto" è sconsigliato perché trasmette la percezione che le persone con disabilità manchino di autonomia e dipendano dagli altri.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"Supporto" e "assistenza" sono termini più appropriati ed efficaci e possono essere utilizzati in frasi come "partecipanti che necessitano di assistenza" o "misure di supporto per le disabilità".</a:t>
            </a:r>
            <a:endParaRPr/>
          </a:p>
        </p:txBody>
      </p:sp>
      <p:sp>
        <p:nvSpPr>
          <p:cNvPr id="641" name="Google Shape;641;p30"/>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pic>
        <p:nvPicPr>
          <p:cNvPr id="642" name="Google Shape;642;p30"/>
          <p:cNvPicPr preferRelativeResize="0"/>
          <p:nvPr/>
        </p:nvPicPr>
        <p:blipFill rotWithShape="1">
          <a:blip r:embed="rId3">
            <a:alphaModFix/>
          </a:blip>
          <a:srcRect b="11945" l="33954" r="0" t="30759"/>
          <a:stretch/>
        </p:blipFill>
        <p:spPr>
          <a:xfrm>
            <a:off x="15577650" y="2874950"/>
            <a:ext cx="6716500" cy="8748297"/>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643" name="Google Shape;643;p30"/>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1"/>
          <p:cNvSpPr txBox="1"/>
          <p:nvPr>
            <p:ph idx="4294967295" type="body"/>
          </p:nvPr>
        </p:nvSpPr>
        <p:spPr>
          <a:xfrm>
            <a:off x="2586125" y="3768925"/>
            <a:ext cx="19731000" cy="66834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Clr>
                <a:srgbClr val="000000"/>
              </a:buClr>
              <a:buSzPts val="5500"/>
              <a:buFont typeface="Arial"/>
              <a:buNone/>
            </a:pPr>
            <a:r>
              <a:rPr b="1" lang="en-US" sz="4000"/>
              <a:t>10. </a:t>
            </a:r>
            <a:r>
              <a:rPr b="1" lang="en-US"/>
              <a:t>La distinzione tra menomazione e disabilità</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Secondo l'Organizzazione Mondiale della Sanità, la menomazione è definita come qualsiasi deviazione o anomalia nella struttura o funzione psicologica, fisiologica o anatomica. La disabilità, invece, deriva dall'interazione tra persone con menomazioni e le barriere imposte dagli atteggiamenti e dai fattori ambientali, che impediscono la loro piena ed equa partecipazione nella società, come affermato nel preambolo della Convenzione sui Diritti delle Persone con Disabilità, al punto (e). A causa delle loro definizioni distinte, questi termini non possono essere utilizzati come sinonimi.</a:t>
            </a:r>
            <a:endParaRPr/>
          </a:p>
          <a:p>
            <a:pPr indent="0" lvl="0" marL="0" rtl="0" algn="l">
              <a:lnSpc>
                <a:spcPct val="100000"/>
              </a:lnSpc>
              <a:spcBef>
                <a:spcPts val="0"/>
              </a:spcBef>
              <a:spcAft>
                <a:spcPts val="0"/>
              </a:spcAft>
              <a:buClr>
                <a:srgbClr val="000000"/>
              </a:buClr>
              <a:buSzPts val="5500"/>
              <a:buFont typeface="Arial"/>
              <a:buNone/>
            </a:pPr>
            <a:r>
              <a:t/>
            </a:r>
            <a:endParaRPr b="1"/>
          </a:p>
          <a:p>
            <a:pPr indent="0" lvl="0" marL="0" rtl="0" algn="l">
              <a:lnSpc>
                <a:spcPct val="100000"/>
              </a:lnSpc>
              <a:spcBef>
                <a:spcPts val="1800"/>
              </a:spcBef>
              <a:spcAft>
                <a:spcPts val="0"/>
              </a:spcAft>
              <a:buClr>
                <a:srgbClr val="000000"/>
              </a:buClr>
              <a:buSzPts val="5500"/>
              <a:buFont typeface="Helvetica Neue"/>
              <a:buNone/>
            </a:pPr>
            <a:r>
              <a:t/>
            </a:r>
            <a:endParaRPr/>
          </a:p>
        </p:txBody>
      </p:sp>
      <p:sp>
        <p:nvSpPr>
          <p:cNvPr id="649" name="Google Shape;649;p31"/>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sp>
        <p:nvSpPr>
          <p:cNvPr id="650" name="Google Shape;650;p31"/>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2"/>
          <p:cNvSpPr txBox="1"/>
          <p:nvPr>
            <p:ph idx="4294967295" type="body"/>
          </p:nvPr>
        </p:nvSpPr>
        <p:spPr>
          <a:xfrm>
            <a:off x="2662750" y="3332750"/>
            <a:ext cx="19731000" cy="89775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1</a:t>
            </a:r>
            <a:r>
              <a:rPr b="1" lang="en-US"/>
              <a:t>1. Confronto tra integrazione e inclusione</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Integrazione e inclusione sono concetti molto distinti. L'integrazione è l'atto di aiutare un individuo ad adattarsi e conformarsi alla società, mentre l'inclusione comporta il cambiamento della società per garantire che tutti, indipendentemente dal loro stato di disabilità, siano inclusi.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Quando si parla di persone con disabilità, le implicazioni di "inclusione" sono favorevoli, mentre quelle di "integrazione" sono sfavorevoli. Di conseguenza, i due termini non possono essere usati in modo intercambiabile.</a:t>
            </a:r>
            <a:endParaRPr/>
          </a:p>
        </p:txBody>
      </p:sp>
      <p:sp>
        <p:nvSpPr>
          <p:cNvPr id="656" name="Google Shape;656;p32"/>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pic>
        <p:nvPicPr>
          <p:cNvPr id="657" name="Google Shape;657;p32"/>
          <p:cNvPicPr preferRelativeResize="0"/>
          <p:nvPr/>
        </p:nvPicPr>
        <p:blipFill rotWithShape="1">
          <a:blip r:embed="rId3">
            <a:alphaModFix/>
          </a:blip>
          <a:srcRect b="0" l="0" r="0" t="0"/>
          <a:stretch/>
        </p:blipFill>
        <p:spPr>
          <a:xfrm>
            <a:off x="7448550" y="7729538"/>
            <a:ext cx="9486900" cy="5114925"/>
          </a:xfrm>
          <a:prstGeom prst="rect">
            <a:avLst/>
          </a:prstGeom>
          <a:noFill/>
          <a:ln>
            <a:noFill/>
          </a:ln>
        </p:spPr>
      </p:pic>
      <p:sp>
        <p:nvSpPr>
          <p:cNvPr id="658" name="Google Shape;658;p3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2600"/>
                                        <p:tgtEl>
                                          <p:spTgt spid="657"/>
                                        </p:tgtEl>
                                        <p:attrNameLst>
                                          <p:attrName>ppt_w</p:attrName>
                                        </p:attrNameLst>
                                      </p:cBhvr>
                                      <p:tavLst>
                                        <p:tav fmla="" tm="0">
                                          <p:val>
                                            <p:strVal val="0"/>
                                          </p:val>
                                        </p:tav>
                                        <p:tav fmla="" tm="100000">
                                          <p:val>
                                            <p:strVal val="#ppt_w"/>
                                          </p:val>
                                        </p:tav>
                                      </p:tavLst>
                                    </p:anim>
                                    <p:anim calcmode="lin" valueType="num">
                                      <p:cBhvr additive="base">
                                        <p:cTn dur="2600"/>
                                        <p:tgtEl>
                                          <p:spTgt spid="6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33"/>
          <p:cNvSpPr txBox="1"/>
          <p:nvPr>
            <p:ph idx="4294967295" type="body"/>
          </p:nvPr>
        </p:nvSpPr>
        <p:spPr>
          <a:xfrm>
            <a:off x="2547875" y="3636250"/>
            <a:ext cx="20073600" cy="87789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12. Distinzioni tra bisogni e requisiti</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Alcune agenzie ed esperti delle Nazioni Unite preferiscono utilizzare il termine "requisiti" anziché "bisogni". </a:t>
            </a:r>
            <a:endParaRPr/>
          </a:p>
          <a:p>
            <a:pPr indent="0" lvl="0" marL="0" rtl="0" algn="l">
              <a:lnSpc>
                <a:spcPct val="115000"/>
              </a:lnSpc>
              <a:spcBef>
                <a:spcPts val="0"/>
              </a:spcBef>
              <a:spcAft>
                <a:spcPts val="0"/>
              </a:spcAft>
              <a:buClr>
                <a:schemeClr val="dk1"/>
              </a:buClr>
              <a:buSzPts val="1100"/>
              <a:buFont typeface="Arial"/>
              <a:buNone/>
            </a:pPr>
            <a:r>
              <a:rPr lang="en-US"/>
              <a:t>Ciò è in linea con la prospettiva dei diritti umani sulla disabilità, in cui riconosciamo che le persone con disabilità possiedono diritti intrinseci. Il termine "bisogni" è spesso associato all'idea sbagliata che le persone con disabilità siano dipendenti o un peso, in particolare quando si parla dei loro "bisogni di assistenza". Un esempio che illustra questa metodologia è il fatto che le istituzioni educative sono obbligate a fornire materiali in Braille agli studenti ipovedenti, non per via del loro bisogno, ma perché hanno il diritto di ricevere un'istruzione di alta qualità proprio come i loro coetanei.</a:t>
            </a:r>
            <a:endParaRPr/>
          </a:p>
        </p:txBody>
      </p:sp>
      <p:sp>
        <p:nvSpPr>
          <p:cNvPr id="664" name="Google Shape;664;p33"/>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sp>
        <p:nvSpPr>
          <p:cNvPr id="665" name="Google Shape;665;p3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4"/>
          <p:cNvSpPr txBox="1"/>
          <p:nvPr>
            <p:ph idx="4294967295" type="body"/>
          </p:nvPr>
        </p:nvSpPr>
        <p:spPr>
          <a:xfrm>
            <a:off x="1554075" y="3723300"/>
            <a:ext cx="12321600" cy="87060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13. Organizzazioni per i diritti delle persone con disabilità</a:t>
            </a:r>
            <a:endParaRPr b="1"/>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Le organizzazioni composte da persone con disabilità devono essere distinte dalle organizzazioni che esistono con lo scopo di assistere le persone con disabilità.</a:t>
            </a:r>
            <a:endParaRPr/>
          </a:p>
          <a:p>
            <a:pPr indent="0" lvl="0" marL="0" rtl="0" algn="l">
              <a:lnSpc>
                <a:spcPct val="115000"/>
              </a:lnSpc>
              <a:spcBef>
                <a:spcPts val="0"/>
              </a:spcBef>
              <a:spcAft>
                <a:spcPts val="0"/>
              </a:spcAft>
              <a:buClr>
                <a:schemeClr val="dk1"/>
              </a:buClr>
              <a:buSzPts val="1100"/>
              <a:buFont typeface="Arial"/>
              <a:buNone/>
            </a:pPr>
            <a:r>
              <a:rPr lang="en-US"/>
              <a:t>Le organizzazioni che includono persone con disabilità sono gestite e amministrate da persone con disabilità stesse. Esse promuovono i diritti legali e gli interessi dei loro membri.</a:t>
            </a:r>
            <a:endParaRPr/>
          </a:p>
          <a:p>
            <a:pPr indent="0" lvl="0" marL="0" rtl="0" algn="l">
              <a:lnSpc>
                <a:spcPct val="115000"/>
              </a:lnSpc>
              <a:spcBef>
                <a:spcPts val="0"/>
              </a:spcBef>
              <a:spcAft>
                <a:spcPts val="0"/>
              </a:spcAft>
              <a:buClr>
                <a:schemeClr val="dk1"/>
              </a:buClr>
              <a:buSzPts val="1100"/>
              <a:buFont typeface="Arial"/>
              <a:buNone/>
            </a:pPr>
            <a:r>
              <a:rPr lang="en-US"/>
              <a:t>Al contrario, le organizzazioni dedicate alle persone con disabilità forniscono servizi e sostengono i loro diritti, ma non sono gestite o amministrate da persone con disabilità.</a:t>
            </a:r>
            <a:endParaRPr/>
          </a:p>
          <a:p>
            <a:pPr indent="0" lvl="0" marL="0" rtl="0" algn="l">
              <a:lnSpc>
                <a:spcPct val="100000"/>
              </a:lnSpc>
              <a:spcBef>
                <a:spcPts val="1800"/>
              </a:spcBef>
              <a:spcAft>
                <a:spcPts val="0"/>
              </a:spcAft>
              <a:buClr>
                <a:srgbClr val="000000"/>
              </a:buClr>
              <a:buSzPts val="5500"/>
              <a:buFont typeface="Helvetica Neue"/>
              <a:buNone/>
            </a:pPr>
            <a:r>
              <a:t/>
            </a:r>
            <a:endParaRPr/>
          </a:p>
        </p:txBody>
      </p:sp>
      <p:sp>
        <p:nvSpPr>
          <p:cNvPr id="671" name="Google Shape;671;p34"/>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pic>
        <p:nvPicPr>
          <p:cNvPr id="672" name="Google Shape;672;p34"/>
          <p:cNvPicPr preferRelativeResize="0"/>
          <p:nvPr/>
        </p:nvPicPr>
        <p:blipFill rotWithShape="1">
          <a:blip r:embed="rId3">
            <a:alphaModFix/>
          </a:blip>
          <a:srcRect b="0" l="0" r="0" t="0"/>
          <a:stretch/>
        </p:blipFill>
        <p:spPr>
          <a:xfrm>
            <a:off x="15084850" y="3723300"/>
            <a:ext cx="7035950" cy="7035950"/>
          </a:xfrm>
          <a:prstGeom prst="rect">
            <a:avLst/>
          </a:prstGeom>
          <a:noFill/>
          <a:ln>
            <a:noFill/>
          </a:ln>
        </p:spPr>
      </p:pic>
      <p:sp>
        <p:nvSpPr>
          <p:cNvPr id="673" name="Google Shape;673;p34"/>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2600"/>
                                        <p:tgtEl>
                                          <p:spTgt spid="672"/>
                                        </p:tgtEl>
                                        <p:attrNameLst>
                                          <p:attrName>ppt_w</p:attrName>
                                        </p:attrNameLst>
                                      </p:cBhvr>
                                      <p:tavLst>
                                        <p:tav fmla="" tm="0">
                                          <p:val>
                                            <p:strVal val="0"/>
                                          </p:val>
                                        </p:tav>
                                        <p:tav fmla="" tm="100000">
                                          <p:val>
                                            <p:strVal val="#ppt_w"/>
                                          </p:val>
                                        </p:tav>
                                      </p:tavLst>
                                    </p:anim>
                                    <p:anim calcmode="lin" valueType="num">
                                      <p:cBhvr additive="base">
                                        <p:cTn dur="2600"/>
                                        <p:tgtEl>
                                          <p:spTgt spid="6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10" name="Shape 410"/>
        <p:cNvGrpSpPr/>
        <p:nvPr/>
      </p:nvGrpSpPr>
      <p:grpSpPr>
        <a:xfrm>
          <a:off x="0" y="0"/>
          <a:ext cx="0" cy="0"/>
          <a:chOff x="0" y="0"/>
          <a:chExt cx="0" cy="0"/>
        </a:xfrm>
      </p:grpSpPr>
      <p:sp>
        <p:nvSpPr>
          <p:cNvPr id="411" name="Google Shape;411;g2ec2e35801e_0_309"/>
          <p:cNvSpPr/>
          <p:nvPr/>
        </p:nvSpPr>
        <p:spPr>
          <a:xfrm>
            <a:off x="1920001" y="2552395"/>
            <a:ext cx="4415400" cy="2483400"/>
          </a:xfrm>
          <a:prstGeom prst="ellipse">
            <a:avLst/>
          </a:prstGeom>
          <a:noFill/>
          <a:ln cap="flat" cmpd="sng" w="9525">
            <a:solidFill>
              <a:schemeClr val="lt1"/>
            </a:solidFill>
            <a:prstDash val="solid"/>
            <a:round/>
            <a:headEnd len="sm" w="sm" type="none"/>
            <a:tailEnd len="sm" w="sm" type="none"/>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 </a:t>
            </a:r>
            <a:endParaRPr b="0" i="0" sz="4000" u="none" cap="none" strike="noStrike">
              <a:solidFill>
                <a:srgbClr val="000000"/>
              </a:solidFill>
              <a:latin typeface="Arial"/>
              <a:ea typeface="Arial"/>
              <a:cs typeface="Arial"/>
              <a:sym typeface="Arial"/>
            </a:endParaRPr>
          </a:p>
        </p:txBody>
      </p:sp>
      <p:sp>
        <p:nvSpPr>
          <p:cNvPr id="412" name="Google Shape;412;g2ec2e35801e_0_309"/>
          <p:cNvSpPr txBox="1"/>
          <p:nvPr>
            <p:ph type="title"/>
          </p:nvPr>
        </p:nvSpPr>
        <p:spPr>
          <a:xfrm>
            <a:off x="766250" y="7016850"/>
            <a:ext cx="9022800" cy="2991000"/>
          </a:xfrm>
          <a:prstGeom prst="rect">
            <a:avLst/>
          </a:prstGeom>
          <a:noFill/>
          <a:ln>
            <a:noFill/>
          </a:ln>
        </p:spPr>
        <p:txBody>
          <a:bodyPr anchorCtr="0" anchor="ctr" bIns="252650" lIns="252650" spcFirstLastPara="1" rIns="252650" wrap="square" tIns="252650">
            <a:noAutofit/>
          </a:bodyPr>
          <a:lstStyle/>
          <a:p>
            <a:pPr indent="0" lvl="0" marL="0" rtl="0" algn="l">
              <a:lnSpc>
                <a:spcPct val="100000"/>
              </a:lnSpc>
              <a:spcBef>
                <a:spcPts val="0"/>
              </a:spcBef>
              <a:spcAft>
                <a:spcPts val="0"/>
              </a:spcAft>
              <a:buSzPts val="9800"/>
              <a:buNone/>
            </a:pPr>
            <a:r>
              <a:rPr lang="en-US" sz="8900">
                <a:solidFill>
                  <a:schemeClr val="accent1"/>
                </a:solidFill>
              </a:rPr>
              <a:t>Il ruolo delle parole nel processo di influenza</a:t>
            </a:r>
            <a:endParaRPr sz="8900"/>
          </a:p>
        </p:txBody>
      </p:sp>
      <p:sp>
        <p:nvSpPr>
          <p:cNvPr id="413" name="Google Shape;413;g2ec2e35801e_0_309"/>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p>
            <a:pPr indent="0" lvl="0" marL="0" rtl="0" algn="ctr">
              <a:lnSpc>
                <a:spcPct val="100000"/>
              </a:lnSpc>
              <a:spcBef>
                <a:spcPts val="0"/>
              </a:spcBef>
              <a:spcAft>
                <a:spcPts val="0"/>
              </a:spcAft>
              <a:buSzPts val="16600"/>
              <a:buNone/>
            </a:pPr>
            <a:r>
              <a:rPr lang="en-US"/>
              <a:t>01</a:t>
            </a:r>
            <a:endParaRPr/>
          </a:p>
        </p:txBody>
      </p:sp>
      <p:pic>
        <p:nvPicPr>
          <p:cNvPr id="414" name="Google Shape;414;g2ec2e35801e_0_309"/>
          <p:cNvPicPr preferRelativeResize="0"/>
          <p:nvPr/>
        </p:nvPicPr>
        <p:blipFill rotWithShape="1">
          <a:blip r:embed="rId3">
            <a:alphaModFix/>
          </a:blip>
          <a:srcRect b="0" l="0" r="0" t="0"/>
          <a:stretch/>
        </p:blipFill>
        <p:spPr>
          <a:xfrm>
            <a:off x="11097867" y="3498800"/>
            <a:ext cx="13286124" cy="6474400"/>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5"/>
          <p:cNvSpPr txBox="1"/>
          <p:nvPr>
            <p:ph idx="4294967295" type="body"/>
          </p:nvPr>
        </p:nvSpPr>
        <p:spPr>
          <a:xfrm>
            <a:off x="2662750" y="2962225"/>
            <a:ext cx="19290600" cy="834000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000000"/>
              </a:buClr>
              <a:buSzPts val="5500"/>
              <a:buFont typeface="Arial"/>
              <a:buNone/>
            </a:pPr>
            <a:r>
              <a:rPr b="1" lang="en-US" sz="4000"/>
              <a:t>14. PWD stands for people with disabilities.</a:t>
            </a:r>
            <a:endParaRPr sz="4000"/>
          </a:p>
          <a:p>
            <a:pPr indent="0" lvl="0" marL="0" rtl="0" algn="l">
              <a:lnSpc>
                <a:spcPct val="100000"/>
              </a:lnSpc>
              <a:spcBef>
                <a:spcPts val="1800"/>
              </a:spcBef>
              <a:spcAft>
                <a:spcPts val="0"/>
              </a:spcAft>
              <a:buClr>
                <a:srgbClr val="000000"/>
              </a:buClr>
              <a:buSzPts val="5500"/>
              <a:buFont typeface="Arial"/>
              <a:buNone/>
            </a:pPr>
            <a:r>
              <a:rPr lang="en-US" sz="4000"/>
              <a:t>The use of the acronym "PWD" or "pwd" (Person With Disabilities) to refer to persons with disabilities is not appropriate in official United Nations documents.</a:t>
            </a:r>
            <a:endParaRPr sz="4000"/>
          </a:p>
          <a:p>
            <a:pPr indent="0" lvl="0" marL="0" rtl="0" algn="l">
              <a:lnSpc>
                <a:spcPct val="100000"/>
              </a:lnSpc>
              <a:spcBef>
                <a:spcPts val="1800"/>
              </a:spcBef>
              <a:spcAft>
                <a:spcPts val="0"/>
              </a:spcAft>
              <a:buClr>
                <a:srgbClr val="000000"/>
              </a:buClr>
              <a:buSzPts val="5500"/>
              <a:buFont typeface="Helvetica Neue"/>
              <a:buNone/>
            </a:pPr>
            <a:r>
              <a:t/>
            </a:r>
            <a:endParaRPr/>
          </a:p>
        </p:txBody>
      </p:sp>
      <p:sp>
        <p:nvSpPr>
          <p:cNvPr id="679" name="Google Shape;679;p35"/>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pic>
        <p:nvPicPr>
          <p:cNvPr id="680" name="Google Shape;680;p35"/>
          <p:cNvPicPr preferRelativeResize="0"/>
          <p:nvPr/>
        </p:nvPicPr>
        <p:blipFill rotWithShape="1">
          <a:blip r:embed="rId3">
            <a:alphaModFix/>
          </a:blip>
          <a:srcRect b="28" l="0" r="0" t="29"/>
          <a:stretch/>
        </p:blipFill>
        <p:spPr>
          <a:xfrm>
            <a:off x="2662750" y="5863625"/>
            <a:ext cx="9930776" cy="6616350"/>
          </a:xfrm>
          <a:prstGeom prst="rect">
            <a:avLst/>
          </a:prstGeom>
          <a:noFill/>
          <a:ln>
            <a:noFill/>
          </a:ln>
          <a:effectLst>
            <a:outerShdw rotWithShape="0" algn="bl" dir="13680000" dist="228600">
              <a:srgbClr val="FF9900"/>
            </a:outerShdw>
          </a:effectLst>
        </p:spPr>
      </p:pic>
      <p:sp>
        <p:nvSpPr>
          <p:cNvPr id="681" name="Google Shape;681;p3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36"/>
          <p:cNvSpPr txBox="1"/>
          <p:nvPr>
            <p:ph idx="4294967295" type="body"/>
          </p:nvPr>
        </p:nvSpPr>
        <p:spPr>
          <a:xfrm>
            <a:off x="2645000" y="4313475"/>
            <a:ext cx="19424700" cy="6414600"/>
          </a:xfrm>
          <a:prstGeom prst="rect">
            <a:avLst/>
          </a:prstGeom>
          <a:noFill/>
          <a:ln>
            <a:noFill/>
          </a:ln>
        </p:spPr>
        <p:txBody>
          <a:bodyPr anchorCtr="0" anchor="t" bIns="50800" lIns="50800" spcFirstLastPara="1" rIns="50800" wrap="square" tIns="50800">
            <a:normAutofit fontScale="92500" lnSpcReduction="10000"/>
          </a:bodyPr>
          <a:lstStyle/>
          <a:p>
            <a:pPr indent="0" lvl="0" marL="0" rtl="0" algn="l">
              <a:lnSpc>
                <a:spcPct val="115000"/>
              </a:lnSpc>
              <a:spcBef>
                <a:spcPts val="0"/>
              </a:spcBef>
              <a:spcAft>
                <a:spcPts val="0"/>
              </a:spcAft>
              <a:buClr>
                <a:schemeClr val="dk1"/>
              </a:buClr>
              <a:buSzPct val="27500"/>
              <a:buFont typeface="Arial"/>
              <a:buNone/>
            </a:pPr>
            <a:r>
              <a:rPr b="1" lang="en-US"/>
              <a:t>15. Linguaggio semplificato</a:t>
            </a:r>
            <a:endParaRPr b="1"/>
          </a:p>
          <a:p>
            <a:pPr indent="0" lvl="0" marL="0" rtl="0" algn="l">
              <a:lnSpc>
                <a:spcPct val="115000"/>
              </a:lnSpc>
              <a:spcBef>
                <a:spcPts val="0"/>
              </a:spcBef>
              <a:spcAft>
                <a:spcPts val="0"/>
              </a:spcAft>
              <a:buClr>
                <a:schemeClr val="dk1"/>
              </a:buClr>
              <a:buSzPct val="27500"/>
              <a:buFont typeface="Arial"/>
              <a:buNone/>
            </a:pPr>
            <a:r>
              <a:t/>
            </a:r>
            <a:endParaRPr b="1"/>
          </a:p>
          <a:p>
            <a:pPr indent="0" lvl="0" marL="0" rtl="0" algn="l">
              <a:lnSpc>
                <a:spcPct val="115000"/>
              </a:lnSpc>
              <a:spcBef>
                <a:spcPts val="0"/>
              </a:spcBef>
              <a:spcAft>
                <a:spcPts val="0"/>
              </a:spcAft>
              <a:buClr>
                <a:schemeClr val="dk1"/>
              </a:buClr>
              <a:buSzPct val="27500"/>
              <a:buFont typeface="Arial"/>
              <a:buNone/>
            </a:pPr>
            <a:r>
              <a:rPr lang="en-US"/>
              <a:t>Il linguaggio semplice si riferisce a una comunicazione che è facile da comprendere per il pubblico al primo ascolto o lettura. Il linguaggio complesso e i termini tecnici vengono omessi, seguendo alcune linee guida, tra cui l'uso di frasi concise e l'evitare l'uso della forma passiva. Può essere indicato come "plain English", "scrittura semplice" o "scrittura diretta". Tuttavia, il contesto è molto rilevante. Ad esempio, se si specifica che un documento sarà "disponibile in plain English", questo potrebbe essere interpretato come esclusivamente in inglese, escludendo altre lingue. Se questo non è il caso, sarebbe più opportuno utilizzare l'espressione "linguaggio semplice".</a:t>
            </a:r>
            <a:endParaRPr/>
          </a:p>
          <a:p>
            <a:pPr indent="0" lvl="0" marL="0" rtl="0" algn="l">
              <a:lnSpc>
                <a:spcPct val="100000"/>
              </a:lnSpc>
              <a:spcBef>
                <a:spcPts val="1800"/>
              </a:spcBef>
              <a:spcAft>
                <a:spcPts val="0"/>
              </a:spcAft>
              <a:buClr>
                <a:srgbClr val="000000"/>
              </a:buClr>
              <a:buSzPct val="137500"/>
              <a:buFont typeface="Helvetica Neue"/>
              <a:buNone/>
            </a:pPr>
            <a:r>
              <a:t/>
            </a:r>
            <a:endParaRPr b="1"/>
          </a:p>
        </p:txBody>
      </p:sp>
      <p:sp>
        <p:nvSpPr>
          <p:cNvPr id="687" name="Google Shape;687;p36"/>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Clr>
                <a:schemeClr val="dk1"/>
              </a:buClr>
              <a:buSzPts val="6600"/>
              <a:buFont typeface="Arial"/>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a:p>
            <a:pPr indent="0" lvl="0" marL="0" rtl="0" algn="l">
              <a:spcBef>
                <a:spcPts val="0"/>
              </a:spcBef>
              <a:spcAft>
                <a:spcPts val="0"/>
              </a:spcAft>
              <a:buClr>
                <a:schemeClr val="dk1"/>
              </a:buClr>
              <a:buSzPts val="6600"/>
              <a:buFont typeface="Arial"/>
              <a:buNone/>
            </a:pPr>
            <a:r>
              <a:t/>
            </a:r>
            <a:endParaRPr sz="6000">
              <a:latin typeface="Lexend Medium"/>
              <a:ea typeface="Lexend Medium"/>
              <a:cs typeface="Lexend Medium"/>
              <a:sym typeface="Lexend Medium"/>
            </a:endParaRPr>
          </a:p>
          <a:p>
            <a:pPr indent="0" lvl="0" marL="0" rtl="0" algn="l">
              <a:lnSpc>
                <a:spcPct val="100000"/>
              </a:lnSpc>
              <a:spcBef>
                <a:spcPts val="0"/>
              </a:spcBef>
              <a:spcAft>
                <a:spcPts val="0"/>
              </a:spcAft>
              <a:buSzPts val="6600"/>
              <a:buNone/>
            </a:pPr>
            <a:r>
              <a:t/>
            </a:r>
            <a:endParaRPr sz="6000">
              <a:latin typeface="Lexend Medium"/>
              <a:ea typeface="Lexend Medium"/>
              <a:cs typeface="Lexend Medium"/>
              <a:sym typeface="Lexend Medium"/>
            </a:endParaRPr>
          </a:p>
        </p:txBody>
      </p:sp>
      <p:sp>
        <p:nvSpPr>
          <p:cNvPr id="688" name="Google Shape;688;p3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7"/>
          <p:cNvSpPr txBox="1"/>
          <p:nvPr>
            <p:ph idx="4294967295" type="body"/>
          </p:nvPr>
        </p:nvSpPr>
        <p:spPr>
          <a:xfrm>
            <a:off x="2586125" y="3333575"/>
            <a:ext cx="11075100" cy="95973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15000"/>
              </a:lnSpc>
              <a:spcBef>
                <a:spcPts val="0"/>
              </a:spcBef>
              <a:spcAft>
                <a:spcPts val="0"/>
              </a:spcAft>
              <a:buClr>
                <a:schemeClr val="dk1"/>
              </a:buClr>
              <a:buSzPts val="1100"/>
              <a:buFont typeface="Arial"/>
              <a:buNone/>
            </a:pPr>
            <a:r>
              <a:rPr b="1" lang="en-US"/>
              <a:t>16. Fornitura di accomodamenti ragionevoli</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Nel contesto della disabilità, il termine "accomodamento", talvolta utilizzato nell'espressione "accomodamento ragionevole", si riferisce a modifiche e adattamenti essenziali e appropriati effettuati per garantire che le persone con disabilità possano esercitare pienamente i loro diritti umani e le libertà fondamentali.</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Per evitare confusione, altri termini come "abitazione", "alloggio", "luogo di residenza" o "sistemazioni abitative" possono essere utilizzati quando si parla di un luogo di abitazione o residenza. Tuttavia, il termine "accomodamento" può essere utilizzato se non ci sono ambiguità.</a:t>
            </a:r>
            <a:endParaRPr/>
          </a:p>
        </p:txBody>
      </p:sp>
      <p:sp>
        <p:nvSpPr>
          <p:cNvPr id="694" name="Google Shape;694;p37"/>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pic>
        <p:nvPicPr>
          <p:cNvPr id="695" name="Google Shape;695;p37"/>
          <p:cNvPicPr preferRelativeResize="0"/>
          <p:nvPr/>
        </p:nvPicPr>
        <p:blipFill rotWithShape="1">
          <a:blip r:embed="rId3">
            <a:alphaModFix/>
          </a:blip>
          <a:srcRect b="6627" l="0" r="0" t="6627"/>
          <a:stretch/>
        </p:blipFill>
        <p:spPr>
          <a:xfrm>
            <a:off x="15577650" y="2874950"/>
            <a:ext cx="6716500" cy="8748297"/>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696" name="Google Shape;696;p37"/>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8"/>
          <p:cNvSpPr txBox="1"/>
          <p:nvPr>
            <p:ph idx="4294967295" type="body"/>
          </p:nvPr>
        </p:nvSpPr>
        <p:spPr>
          <a:xfrm>
            <a:off x="2217550" y="3739250"/>
            <a:ext cx="12470700" cy="54480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a:t>17. Animali addestrati per aiutare le persone con disabilità</a:t>
            </a:r>
            <a:endParaRPr b="1"/>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Gli animali da servizio sono addestrati per svolgere attività specifiche a favore delle persone con disabilità. Questo può includere animali che fungono da guide per persone non vedenti, animali che aiutano a trainare sedie a rotelle o che recuperano oggetti caduti. Occasionalmente, il termine "animale" è preferito a "cane" per includere altre categorie di animali che forniscono servizi comparabili. Ad esempio, i capuccini sono stati addestrati per aiutare le persone con disabilità fisiche a svolgere le loro attività quotidiane. Altre creature che possono essere addestrate o utilizzate per fornire conforto includono pappagalli, furetti e cavalli.</a:t>
            </a:r>
            <a:endParaRPr/>
          </a:p>
        </p:txBody>
      </p:sp>
      <p:sp>
        <p:nvSpPr>
          <p:cNvPr id="702" name="Google Shape;702;p38"/>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pic>
        <p:nvPicPr>
          <p:cNvPr id="703" name="Google Shape;703;p38"/>
          <p:cNvPicPr preferRelativeResize="0"/>
          <p:nvPr/>
        </p:nvPicPr>
        <p:blipFill rotWithShape="1">
          <a:blip r:embed="rId3">
            <a:alphaModFix/>
          </a:blip>
          <a:srcRect b="0" l="24436" r="24431" t="0"/>
          <a:stretch/>
        </p:blipFill>
        <p:spPr>
          <a:xfrm>
            <a:off x="15577650" y="2874950"/>
            <a:ext cx="6716497" cy="8748298"/>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
        <p:nvSpPr>
          <p:cNvPr id="704" name="Google Shape;704;p38"/>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39"/>
          <p:cNvSpPr txBox="1"/>
          <p:nvPr>
            <p:ph idx="4294967295" type="body"/>
          </p:nvPr>
        </p:nvSpPr>
        <p:spPr>
          <a:xfrm>
            <a:off x="2468975" y="3551675"/>
            <a:ext cx="20152500" cy="9114600"/>
          </a:xfrm>
          <a:prstGeom prst="rect">
            <a:avLst/>
          </a:prstGeom>
          <a:noFill/>
          <a:ln>
            <a:noFill/>
          </a:ln>
        </p:spPr>
        <p:txBody>
          <a:bodyPr anchorCtr="0" anchor="t" bIns="50800" lIns="50800" spcFirstLastPara="1" rIns="50800" wrap="square" tIns="50800">
            <a:normAutofit lnSpcReduction="10000"/>
          </a:bodyPr>
          <a:lstStyle/>
          <a:p>
            <a:pPr indent="0" lvl="0" marL="0" rtl="0" algn="l">
              <a:lnSpc>
                <a:spcPct val="115000"/>
              </a:lnSpc>
              <a:spcBef>
                <a:spcPts val="0"/>
              </a:spcBef>
              <a:spcAft>
                <a:spcPts val="0"/>
              </a:spcAft>
              <a:buClr>
                <a:schemeClr val="dk1"/>
              </a:buClr>
              <a:buSzPts val="1100"/>
              <a:buFont typeface="Arial"/>
              <a:buNone/>
            </a:pPr>
            <a:r>
              <a:rPr b="1" lang="en-US"/>
              <a:t>18. Studio della lingua dei segni e della lingua dei segni internazionale</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Le lingue dei segni provenienti da diverse regioni hanno caratteristiche uniche e non sono reciprocamente comprensibili. La lingua dei segni messicana e la lingua dei segni lituana sono solo alcuni esempi di lingue dei segni. Alcuni paesi, come il Canada, hanno molte lingue dei segni. Quando si parla di queste lingue specifiche, è necessario usare le maiuscole per ogni parola nei loro nomi.</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Sebbene non esista una lingua dei segni internazionale, esiste un tipo di comunicazione noto come lingua dei segni internazionale. La lingua dei segni internazionale è un sistema standardizzato di segni utilizzato quando persone sorde di diversi paesi si incontrano in diverse occasioni. Pertanto, si afferma che le Nazioni Unite forniscono interpretazione della lingua dei segni internazionale, evitando di etichettarla come una lingua separata.</a:t>
            </a:r>
            <a:endParaRPr/>
          </a:p>
        </p:txBody>
      </p:sp>
      <p:sp>
        <p:nvSpPr>
          <p:cNvPr id="710" name="Google Shape;710;p39"/>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sp>
        <p:nvSpPr>
          <p:cNvPr id="711" name="Google Shape;711;p39"/>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40"/>
          <p:cNvSpPr txBox="1"/>
          <p:nvPr>
            <p:ph idx="4294967295" type="body"/>
          </p:nvPr>
        </p:nvSpPr>
        <p:spPr>
          <a:xfrm>
            <a:off x="2586125" y="3071725"/>
            <a:ext cx="20035500" cy="78474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Clr>
                <a:schemeClr val="dk1"/>
              </a:buClr>
              <a:buSzPts val="1100"/>
              <a:buFont typeface="Arial"/>
              <a:buNone/>
            </a:pPr>
            <a:r>
              <a:rPr b="1" lang="en-US"/>
              <a:t>19. Confronto tra disabilità visiva e cecità</a:t>
            </a:r>
            <a:endParaRPr b="1"/>
          </a:p>
          <a:p>
            <a:pPr indent="0" lvl="0" marL="0" rtl="0" algn="l">
              <a:lnSpc>
                <a:spcPct val="115000"/>
              </a:lnSpc>
              <a:spcBef>
                <a:spcPts val="0"/>
              </a:spcBef>
              <a:spcAft>
                <a:spcPts val="0"/>
              </a:spcAft>
              <a:buClr>
                <a:schemeClr val="dk1"/>
              </a:buClr>
              <a:buSzPts val="1100"/>
              <a:buFont typeface="Arial"/>
              <a:buNone/>
            </a:pPr>
            <a:r>
              <a:t/>
            </a:r>
            <a:endParaRPr b="1"/>
          </a:p>
          <a:p>
            <a:pPr indent="0" lvl="0" marL="0" rtl="0" algn="l">
              <a:lnSpc>
                <a:spcPct val="115000"/>
              </a:lnSpc>
              <a:spcBef>
                <a:spcPts val="0"/>
              </a:spcBef>
              <a:spcAft>
                <a:spcPts val="0"/>
              </a:spcAft>
              <a:buClr>
                <a:schemeClr val="dk1"/>
              </a:buClr>
              <a:buSzPts val="1100"/>
              <a:buFont typeface="Arial"/>
              <a:buNone/>
            </a:pPr>
            <a:r>
              <a:rPr lang="en-US"/>
              <a:t>Il termine "disabilità visiva" o "menomazione visiva" copre un ampio spettro di condizioni visive, di cui la cecità è solo una. Pertanto, questi due termini non sono sinonimi.</a:t>
            </a:r>
            <a:endParaRPr/>
          </a:p>
          <a:p>
            <a:pPr indent="0" lvl="0" marL="0" rtl="0" algn="l">
              <a:lnSpc>
                <a:spcPct val="100000"/>
              </a:lnSpc>
              <a:spcBef>
                <a:spcPts val="1800"/>
              </a:spcBef>
              <a:spcAft>
                <a:spcPts val="0"/>
              </a:spcAft>
              <a:buClr>
                <a:srgbClr val="000000"/>
              </a:buClr>
              <a:buSzPts val="5500"/>
              <a:buFont typeface="Helvetica Neue"/>
              <a:buNone/>
            </a:pPr>
            <a:r>
              <a:t/>
            </a:r>
            <a:endParaRPr b="1"/>
          </a:p>
        </p:txBody>
      </p:sp>
      <p:sp>
        <p:nvSpPr>
          <p:cNvPr id="717" name="Google Shape;717;p40"/>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pic>
        <p:nvPicPr>
          <p:cNvPr id="718" name="Google Shape;718;p40"/>
          <p:cNvPicPr preferRelativeResize="0"/>
          <p:nvPr/>
        </p:nvPicPr>
        <p:blipFill rotWithShape="1">
          <a:blip r:embed="rId3">
            <a:alphaModFix/>
          </a:blip>
          <a:srcRect b="42093" l="0" r="0" t="13489"/>
          <a:stretch/>
        </p:blipFill>
        <p:spPr>
          <a:xfrm>
            <a:off x="2586125" y="6225400"/>
            <a:ext cx="9930775" cy="6616350"/>
          </a:xfrm>
          <a:prstGeom prst="rect">
            <a:avLst/>
          </a:prstGeom>
          <a:noFill/>
          <a:ln>
            <a:noFill/>
          </a:ln>
          <a:effectLst>
            <a:outerShdw rotWithShape="0" algn="bl" dir="13680000" dist="228600">
              <a:srgbClr val="FF9900"/>
            </a:outerShdw>
          </a:effectLst>
        </p:spPr>
      </p:pic>
      <p:sp>
        <p:nvSpPr>
          <p:cNvPr id="719" name="Google Shape;719;p40"/>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1"/>
          <p:cNvSpPr txBox="1"/>
          <p:nvPr>
            <p:ph idx="4294967295" type="body"/>
          </p:nvPr>
        </p:nvSpPr>
        <p:spPr>
          <a:xfrm>
            <a:off x="2975175" y="3715100"/>
            <a:ext cx="19060500" cy="10251000"/>
          </a:xfrm>
          <a:prstGeom prst="rect">
            <a:avLst/>
          </a:prstGeom>
          <a:noFill/>
          <a:ln>
            <a:noFill/>
          </a:ln>
        </p:spPr>
        <p:txBody>
          <a:bodyPr anchorCtr="0" anchor="t" bIns="50800" lIns="50800" spcFirstLastPara="1" rIns="50800" wrap="square" tIns="50800">
            <a:normAutofit/>
          </a:bodyPr>
          <a:lstStyle/>
          <a:p>
            <a:pPr indent="0" lvl="0" marL="0" rtl="0" algn="l">
              <a:lnSpc>
                <a:spcPct val="115000"/>
              </a:lnSpc>
              <a:spcBef>
                <a:spcPts val="0"/>
              </a:spcBef>
              <a:spcAft>
                <a:spcPts val="0"/>
              </a:spcAft>
              <a:buNone/>
            </a:pPr>
            <a:r>
              <a:rPr lang="en-US"/>
              <a:t>Il potere della parola si riflette nel comportamento umano attraverso reazioni fisiologiche determinate dagli effetti biochimici diretti che una parola ha sul cervello umano (identificabili tramite il "rilevatore di menzogne").  </a:t>
            </a:r>
            <a:endParaRPr/>
          </a:p>
          <a:p>
            <a:pPr indent="0" lvl="0" marL="0" rtl="0" algn="l">
              <a:lnSpc>
                <a:spcPct val="115000"/>
              </a:lnSpc>
              <a:spcBef>
                <a:spcPts val="0"/>
              </a:spcBef>
              <a:spcAft>
                <a:spcPts val="0"/>
              </a:spcAft>
              <a:buNone/>
            </a:pPr>
            <a:r>
              <a:rPr lang="en-US"/>
              <a:t>Per indurre una persona a compiere un determinato comportamento, è necessario creare un certo stato d'animo, lo stato psicologico preferito per quella azione.  </a:t>
            </a:r>
            <a:endParaRPr/>
          </a:p>
          <a:p>
            <a:pPr indent="0" lvl="0" marL="0" rtl="0" algn="l">
              <a:lnSpc>
                <a:spcPct val="115000"/>
              </a:lnSpc>
              <a:spcBef>
                <a:spcPts val="0"/>
              </a:spcBef>
              <a:spcAft>
                <a:spcPts val="0"/>
              </a:spcAft>
              <a:buNone/>
            </a:pPr>
            <a:r>
              <a:rPr lang="en-US"/>
              <a:t>Una parola può farci ridere o piangere inarrestabilmente, farci sognare o soffrire.  </a:t>
            </a:r>
            <a:endParaRPr/>
          </a:p>
          <a:p>
            <a:pPr indent="0" lvl="0" marL="0" rtl="0" algn="l">
              <a:lnSpc>
                <a:spcPct val="115000"/>
              </a:lnSpc>
              <a:spcBef>
                <a:spcPts val="0"/>
              </a:spcBef>
              <a:spcAft>
                <a:spcPts val="0"/>
              </a:spcAft>
              <a:buNone/>
            </a:pPr>
            <a:r>
              <a:rPr lang="en-US"/>
              <a:t>Meccanismi pragmatici:</a:t>
            </a:r>
            <a:endParaRPr/>
          </a:p>
          <a:p>
            <a:pPr indent="-457200" lvl="0" marL="457200" rtl="0" algn="l">
              <a:lnSpc>
                <a:spcPct val="115000"/>
              </a:lnSpc>
              <a:spcBef>
                <a:spcPts val="0"/>
              </a:spcBef>
              <a:spcAft>
                <a:spcPts val="0"/>
              </a:spcAft>
              <a:buSzPts val="4000"/>
              <a:buFont typeface="Calibri"/>
              <a:buChar char="•"/>
            </a:pPr>
            <a:r>
              <a:rPr lang="en-US"/>
              <a:t>Etichette: parole che etichettano le nostre emozioni, passioni e sentimenti.</a:t>
            </a:r>
            <a:endParaRPr/>
          </a:p>
          <a:p>
            <a:pPr indent="-457200" lvl="0" marL="457200" rtl="0" algn="l">
              <a:lnSpc>
                <a:spcPct val="115000"/>
              </a:lnSpc>
              <a:spcBef>
                <a:spcPts val="0"/>
              </a:spcBef>
              <a:spcAft>
                <a:spcPts val="0"/>
              </a:spcAft>
              <a:buSzPts val="4000"/>
              <a:buFont typeface="Calibri"/>
              <a:buChar char="•"/>
            </a:pPr>
            <a:r>
              <a:rPr lang="en-US"/>
              <a:t>Immagini: parole che significano direttamente un'immagine mentale.</a:t>
            </a:r>
            <a:endParaRPr/>
          </a:p>
          <a:p>
            <a:pPr indent="-457200" lvl="0" marL="457200" rtl="0" algn="l">
              <a:lnSpc>
                <a:spcPct val="115000"/>
              </a:lnSpc>
              <a:spcBef>
                <a:spcPts val="0"/>
              </a:spcBef>
              <a:spcAft>
                <a:spcPts val="0"/>
              </a:spcAft>
              <a:buSzPts val="4000"/>
              <a:buFont typeface="Calibri"/>
              <a:buChar char="•"/>
            </a:pPr>
            <a:r>
              <a:rPr lang="en-US"/>
              <a:t>Associazioni: significati spontanei che una persona attribuisce all'influenza di una parola.</a:t>
            </a:r>
            <a:endParaRPr/>
          </a:p>
          <a:p>
            <a:pPr indent="-457200" lvl="0" marL="457200" rtl="0" algn="l">
              <a:lnSpc>
                <a:spcPct val="115000"/>
              </a:lnSpc>
              <a:spcBef>
                <a:spcPts val="0"/>
              </a:spcBef>
              <a:spcAft>
                <a:spcPts val="0"/>
              </a:spcAft>
              <a:buSzPts val="4000"/>
              <a:buFont typeface="Calibri"/>
              <a:buChar char="•"/>
            </a:pPr>
            <a:r>
              <a:rPr lang="en-US"/>
              <a:t>Informazioni parallele: informazioni sul parlante ottenute attraverso le parole utilizzate.</a:t>
            </a:r>
            <a:endParaRPr/>
          </a:p>
        </p:txBody>
      </p:sp>
      <p:sp>
        <p:nvSpPr>
          <p:cNvPr id="725" name="Google Shape;725;p41"/>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sp>
        <p:nvSpPr>
          <p:cNvPr id="726" name="Google Shape;726;p41"/>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42"/>
          <p:cNvSpPr txBox="1"/>
          <p:nvPr>
            <p:ph idx="1" type="body"/>
          </p:nvPr>
        </p:nvSpPr>
        <p:spPr>
          <a:xfrm>
            <a:off x="1920000" y="3624716"/>
            <a:ext cx="20544000" cy="1395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lang="en-US" sz="3600"/>
              <a:t>Le parole non sono la realtà, ma solo un'espressione simbolica il cui significato è attribuito dalla persona. La stessa parola può suscitare stati d'animo diversi.  </a:t>
            </a:r>
            <a:endParaRPr sz="3600"/>
          </a:p>
          <a:p>
            <a:pPr indent="0" lvl="0" marL="0" rtl="0" algn="l">
              <a:spcBef>
                <a:spcPts val="0"/>
              </a:spcBef>
              <a:spcAft>
                <a:spcPts val="0"/>
              </a:spcAft>
              <a:buClr>
                <a:schemeClr val="dk1"/>
              </a:buClr>
              <a:buSzPts val="1100"/>
              <a:buFont typeface="Arial"/>
              <a:buNone/>
            </a:pPr>
            <a:r>
              <a:rPr lang="en-US" sz="3600"/>
              <a:t>La denotazione si riferisce al significato comune attribuito a una parola dai membri di una comunità, essenzialmente la definizione del dizionario.  </a:t>
            </a:r>
            <a:endParaRPr sz="3600"/>
          </a:p>
          <a:p>
            <a:pPr indent="0" lvl="0" marL="0" rtl="0" algn="l">
              <a:spcBef>
                <a:spcPts val="0"/>
              </a:spcBef>
              <a:spcAft>
                <a:spcPts val="0"/>
              </a:spcAft>
              <a:buClr>
                <a:schemeClr val="dk1"/>
              </a:buClr>
              <a:buSzPts val="1100"/>
              <a:buFont typeface="Arial"/>
              <a:buNone/>
            </a:pPr>
            <a:r>
              <a:rPr lang="en-US" sz="3600"/>
              <a:t>Nel movimento del linguaggio identifichiamo una serie di corrispondenze che sfidano la rigidezza delle parole:</a:t>
            </a:r>
            <a:endParaRPr sz="3600"/>
          </a:p>
          <a:p>
            <a:pPr indent="0" lvl="0" marL="0" rtl="0" algn="l">
              <a:spcBef>
                <a:spcPts val="0"/>
              </a:spcBef>
              <a:spcAft>
                <a:spcPts val="0"/>
              </a:spcAft>
              <a:buClr>
                <a:schemeClr val="dk1"/>
              </a:buClr>
              <a:buSzPts val="1100"/>
              <a:buFont typeface="Arial"/>
              <a:buNone/>
            </a:pPr>
            <a:r>
              <a:rPr lang="en-US" sz="3600"/>
              <a:t>- Sinonimi: parole che differiscono nella forma ma hanno un significato simile o identico (es. piacevole/simile).</a:t>
            </a:r>
            <a:endParaRPr sz="3600"/>
          </a:p>
          <a:p>
            <a:pPr indent="0" lvl="0" marL="0" rtl="0" algn="l">
              <a:spcBef>
                <a:spcPts val="0"/>
              </a:spcBef>
              <a:spcAft>
                <a:spcPts val="0"/>
              </a:spcAft>
              <a:buClr>
                <a:schemeClr val="dk1"/>
              </a:buClr>
              <a:buSzPts val="1100"/>
              <a:buFont typeface="Arial"/>
              <a:buNone/>
            </a:pPr>
            <a:r>
              <a:rPr lang="en-US" sz="3600"/>
              <a:t>- Omonimi: parole con la stessa forma grafica ma con significati completamente diversi (es.: forte/forte).</a:t>
            </a:r>
            <a:endParaRPr sz="3600"/>
          </a:p>
          <a:p>
            <a:pPr indent="0" lvl="0" marL="0" rtl="0" algn="l">
              <a:spcBef>
                <a:spcPts val="0"/>
              </a:spcBef>
              <a:spcAft>
                <a:spcPts val="0"/>
              </a:spcAft>
              <a:buClr>
                <a:schemeClr val="dk1"/>
              </a:buClr>
              <a:buSzPts val="1100"/>
              <a:buFont typeface="Arial"/>
              <a:buNone/>
            </a:pPr>
            <a:r>
              <a:rPr lang="en-US" sz="3600"/>
              <a:t>- Polisemia: la molteplicità di significati che una parola può avere (es. il verbo "tenere" che in italiano ha molti significati).</a:t>
            </a:r>
            <a:endParaRPr sz="3600"/>
          </a:p>
          <a:p>
            <a:pPr indent="0" lvl="0" marL="0" rtl="0" algn="l">
              <a:spcBef>
                <a:spcPts val="0"/>
              </a:spcBef>
              <a:spcAft>
                <a:spcPts val="0"/>
              </a:spcAft>
              <a:buClr>
                <a:schemeClr val="dk1"/>
              </a:buClr>
              <a:buSzPts val="1100"/>
              <a:buFont typeface="Arial"/>
              <a:buNone/>
            </a:pPr>
            <a:r>
              <a:t/>
            </a:r>
            <a:endParaRPr sz="3600"/>
          </a:p>
          <a:p>
            <a:pPr indent="0" lvl="0" marL="0" rtl="0" algn="l">
              <a:spcBef>
                <a:spcPts val="0"/>
              </a:spcBef>
              <a:spcAft>
                <a:spcPts val="0"/>
              </a:spcAft>
              <a:buClr>
                <a:schemeClr val="dk1"/>
              </a:buClr>
              <a:buSzPts val="1100"/>
              <a:buFont typeface="Arial"/>
              <a:buNone/>
            </a:pPr>
            <a:r>
              <a:rPr lang="en-US" sz="3600"/>
              <a:t>La connotazione è il significato figurativo attribuito a una parola. L'espressione "una mente affilata" non si riferisce a un sistema cognitivo legato a un coltello affilato, ma ha la connotazione di profondità di pensiero.</a:t>
            </a:r>
            <a:endParaRPr sz="3600"/>
          </a:p>
        </p:txBody>
      </p:sp>
      <p:sp>
        <p:nvSpPr>
          <p:cNvPr id="732" name="Google Shape;732;p42"/>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spcBef>
                <a:spcPts val="0"/>
              </a:spcBef>
              <a:spcAft>
                <a:spcPts val="0"/>
              </a:spcAft>
              <a:buSzPts val="6600"/>
              <a:buNone/>
            </a:pPr>
            <a:r>
              <a:rPr lang="en-US" sz="6000">
                <a:latin typeface="Lexend Medium"/>
                <a:ea typeface="Lexend Medium"/>
                <a:cs typeface="Lexend Medium"/>
                <a:sym typeface="Lexend Medium"/>
              </a:rPr>
              <a:t>Termini che richiedono ulteriori chiarimenti linguistici</a:t>
            </a:r>
            <a:endParaRPr sz="6000">
              <a:latin typeface="Lexend Medium"/>
              <a:ea typeface="Lexend Medium"/>
              <a:cs typeface="Lexend Medium"/>
              <a:sym typeface="Lexend Medium"/>
            </a:endParaRPr>
          </a:p>
        </p:txBody>
      </p:sp>
      <p:sp>
        <p:nvSpPr>
          <p:cNvPr id="733" name="Google Shape;733;p4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43"/>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457200" lvl="0" marL="457200" rtl="0" algn="l">
              <a:spcBef>
                <a:spcPts val="0"/>
              </a:spcBef>
              <a:spcAft>
                <a:spcPts val="0"/>
              </a:spcAft>
              <a:buSzPts val="4000"/>
              <a:buFont typeface="Calibri"/>
              <a:buChar char="•"/>
            </a:pPr>
            <a:r>
              <a:rPr lang="en-US"/>
              <a:t>Uno studio della BBC del 2003 sulle false memorie attivate selettivamente sotto l'influenza nascosta delle parole contenute nella struttura delle domande ha suggerito che i partecipanti visualizzassero 24 immagini. Tra le diapositive presentate c'era una foto di due auto che si scontravano. Alla fine, ai soggetti sono state poste domande in modi diversi.</a:t>
            </a:r>
            <a:endParaRPr/>
          </a:p>
          <a:p>
            <a:pPr indent="-457200" lvl="0" marL="457200" rtl="0" algn="l">
              <a:spcBef>
                <a:spcPts val="0"/>
              </a:spcBef>
              <a:spcAft>
                <a:spcPts val="0"/>
              </a:spcAft>
              <a:buSzPts val="4000"/>
              <a:buFont typeface="Calibri"/>
              <a:buChar char="•"/>
            </a:pPr>
            <a:r>
              <a:rPr lang="en-US"/>
              <a:t>Alcuni hanno chiesto a che velocità pensavano stessero andando le auto che si erano urtate l'una con l'altra. Ad altri è stato chiesto a che velocità pensavano stessero andando le auto che si erano schiantate l'una contro l'altra. </a:t>
            </a:r>
            <a:endParaRPr/>
          </a:p>
          <a:p>
            <a:pPr indent="-457200" lvl="0" marL="457200" rtl="0" algn="l">
              <a:spcBef>
                <a:spcPts val="0"/>
              </a:spcBef>
              <a:spcAft>
                <a:spcPts val="0"/>
              </a:spcAft>
              <a:buSzPts val="4000"/>
              <a:buFont typeface="Calibri"/>
              <a:buChar char="•"/>
            </a:pPr>
            <a:r>
              <a:rPr lang="en-US"/>
              <a:t>Sebbene la differenza tra le due domande consistesse solo nella sostituzione del verbo ("urtate" con "schiantate"), l'influenza di questo cambiamento ha fatto sì che il gruppo che ha ricevuto la seconda domanda indicasse una velocità media di 45-50 km/h superiore rispetto al gruppo di partecipanti a cui è stata posta la prima domanda. Inoltre, la seconda domanda ha indotto alcuni partecipanti a ricordare dettagli come frammenti di parabrezza rotto sul luogo dell'incidente, che in realtà non erano presenti.</a:t>
            </a:r>
            <a:endParaRPr/>
          </a:p>
        </p:txBody>
      </p:sp>
      <p:sp>
        <p:nvSpPr>
          <p:cNvPr id="739" name="Google Shape;739;p43"/>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l">
              <a:lnSpc>
                <a:spcPct val="100000"/>
              </a:lnSpc>
              <a:spcBef>
                <a:spcPts val="0"/>
              </a:spcBef>
              <a:spcAft>
                <a:spcPts val="0"/>
              </a:spcAft>
              <a:buSzPts val="6600"/>
              <a:buNone/>
            </a:pPr>
            <a:r>
              <a:rPr lang="en-US" sz="5600">
                <a:latin typeface="Lexend Medium"/>
                <a:ea typeface="Lexend Medium"/>
                <a:cs typeface="Lexend Medium"/>
                <a:sym typeface="Lexend Medium"/>
              </a:rPr>
              <a:t>Applicazione 2 - Esperimento illustrativo (Prutianu, 2004)</a:t>
            </a:r>
            <a:endParaRPr sz="5600">
              <a:latin typeface="Lexend Medium"/>
              <a:ea typeface="Lexend Medium"/>
              <a:cs typeface="Lexend Medium"/>
              <a:sym typeface="Lexend Medium"/>
            </a:endParaRPr>
          </a:p>
        </p:txBody>
      </p:sp>
      <p:sp>
        <p:nvSpPr>
          <p:cNvPr id="740" name="Google Shape;740;p4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4"/>
          <p:cNvSpPr txBox="1"/>
          <p:nvPr>
            <p:ph idx="1" type="body"/>
          </p:nvPr>
        </p:nvSpPr>
        <p:spPr>
          <a:xfrm>
            <a:off x="1920000" y="3173541"/>
            <a:ext cx="20544000" cy="1395300"/>
          </a:xfrm>
          <a:prstGeom prst="rect">
            <a:avLst/>
          </a:prstGeom>
          <a:noFill/>
          <a:ln>
            <a:noFill/>
          </a:ln>
        </p:spPr>
        <p:txBody>
          <a:bodyPr anchorCtr="0" anchor="t" bIns="50800" lIns="50800" spcFirstLastPara="1" rIns="50800" wrap="square" tIns="50800">
            <a:noAutofit/>
          </a:bodyPr>
          <a:lstStyle/>
          <a:p>
            <a:pPr indent="-406400" lvl="0" marL="457200" rtl="0" algn="l">
              <a:spcBef>
                <a:spcPts val="0"/>
              </a:spcBef>
              <a:spcAft>
                <a:spcPts val="0"/>
              </a:spcAft>
              <a:buSzPts val="3200"/>
              <a:buFont typeface="Calibri"/>
              <a:buChar char="●"/>
            </a:pPr>
            <a:r>
              <a:rPr lang="en-US"/>
              <a:t>Il vocabolario trasformazionale si riferisce a un nuovo concetto di comunicazione legato al campo dello sviluppo personale. Si è osservato che nel vocabolario delle lingue, le parole che descrivono emozioni negative sono significativamente più numerose rispetto a quelle che esprimono emozioni positive, portando a un pensiero e a sentimenti prevalentemente negativi.</a:t>
            </a:r>
            <a:endParaRPr/>
          </a:p>
          <a:p>
            <a:pPr indent="-406400" lvl="0" marL="457200" rtl="0" algn="l">
              <a:spcBef>
                <a:spcPts val="0"/>
              </a:spcBef>
              <a:spcAft>
                <a:spcPts val="0"/>
              </a:spcAft>
              <a:buSzPts val="3200"/>
              <a:buFont typeface="Calibri"/>
              <a:buChar char="●"/>
            </a:pPr>
            <a:r>
              <a:rPr lang="en-US"/>
              <a:t>Ad esempio, in inglese ci sarebbero 2086 parole che esprimono emozioni negative e solo 1051 che esprimono emozioni positive, secondo i dati forniti da Anthony Robbins, lo sviluppatore di questo potente strumento.</a:t>
            </a:r>
            <a:endParaRPr/>
          </a:p>
          <a:p>
            <a:pPr indent="-406400" lvl="0" marL="457200" rtl="0" algn="l">
              <a:spcBef>
                <a:spcPts val="0"/>
              </a:spcBef>
              <a:spcAft>
                <a:spcPts val="0"/>
              </a:spcAft>
              <a:buSzPts val="3200"/>
              <a:buFont typeface="Calibri"/>
              <a:buChar char="●"/>
            </a:pPr>
            <a:r>
              <a:rPr lang="en-US"/>
              <a:t>Queste osservazioni, così come la mia lunga pratica nello sviluppo di corsi sulle trasformazioni che possono verificarsi cambiando il vocabolario, sono riassunte nelle parole di A. Robbins (2001): "semplicemente cambiando il tuo vocabolario abituale - le parole che descrivono permanentemente le tue emozioni - puoi cambiare istantaneamente il modo in cui pensi, senti e vivi."</a:t>
            </a:r>
            <a:endParaRPr/>
          </a:p>
          <a:p>
            <a:pPr indent="0" lvl="0" marL="0" rtl="0" algn="l">
              <a:lnSpc>
                <a:spcPct val="100000"/>
              </a:lnSpc>
              <a:spcBef>
                <a:spcPts val="1000"/>
              </a:spcBef>
              <a:spcAft>
                <a:spcPts val="0"/>
              </a:spcAft>
              <a:buNone/>
            </a:pPr>
            <a:r>
              <a:t/>
            </a:r>
            <a:endParaRPr/>
          </a:p>
        </p:txBody>
      </p:sp>
      <p:sp>
        <p:nvSpPr>
          <p:cNvPr id="746" name="Google Shape;746;p44"/>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747" name="Google Shape;747;p44"/>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000000"/>
              </a:buClr>
              <a:buSzPts val="7424"/>
              <a:buFont typeface="Arial"/>
              <a:buNone/>
            </a:pPr>
            <a:r>
              <a:rPr lang="en-US" sz="6200">
                <a:latin typeface="Lexend Medium"/>
                <a:ea typeface="Lexend Medium"/>
                <a:cs typeface="Lexend Medium"/>
                <a:sym typeface="Lexend Medium"/>
              </a:rPr>
              <a:t>1. </a:t>
            </a:r>
            <a:r>
              <a:rPr lang="en-US" sz="6200">
                <a:latin typeface="Lexend Medium"/>
                <a:ea typeface="Lexend Medium"/>
                <a:cs typeface="Lexend Medium"/>
                <a:sym typeface="Lexend Medium"/>
              </a:rPr>
              <a:t>Il ruolo delle parole nel processo di influenza</a:t>
            </a:r>
            <a:endParaRPr sz="6200">
              <a:latin typeface="Lexend Medium"/>
              <a:ea typeface="Lexend Medium"/>
              <a:cs typeface="Lexend Medium"/>
              <a:sym typeface="Lexend Medium"/>
            </a:endParaRPr>
          </a:p>
        </p:txBody>
      </p:sp>
      <p:sp>
        <p:nvSpPr>
          <p:cNvPr id="420" name="Google Shape;420;p4"/>
          <p:cNvSpPr txBox="1"/>
          <p:nvPr>
            <p:ph idx="4294967295" type="body"/>
          </p:nvPr>
        </p:nvSpPr>
        <p:spPr>
          <a:xfrm>
            <a:off x="2605275" y="2701050"/>
            <a:ext cx="20016300" cy="8601300"/>
          </a:xfrm>
          <a:prstGeom prst="rect">
            <a:avLst/>
          </a:prstGeom>
          <a:noFill/>
          <a:ln>
            <a:noFill/>
          </a:ln>
        </p:spPr>
        <p:txBody>
          <a:bodyPr anchorCtr="0" anchor="t" bIns="50800" lIns="50800" spcFirstLastPara="1" rIns="50800" wrap="square" tIns="50800">
            <a:noAutofit/>
          </a:bodyPr>
          <a:lstStyle/>
          <a:p>
            <a:pPr indent="-457200" lvl="0" marL="457200" rtl="0" algn="l">
              <a:lnSpc>
                <a:spcPct val="115000"/>
              </a:lnSpc>
              <a:spcBef>
                <a:spcPts val="0"/>
              </a:spcBef>
              <a:spcAft>
                <a:spcPts val="0"/>
              </a:spcAft>
              <a:buSzPts val="4000"/>
              <a:buFont typeface="Calibri"/>
              <a:buChar char="•"/>
            </a:pPr>
            <a:r>
              <a:rPr lang="en-US"/>
              <a:t>Il termine "verbale" - lat. "verbum" = parola e discorso, comunicazione con le parole = "comunicazione verbale".  </a:t>
            </a:r>
            <a:endParaRPr/>
          </a:p>
          <a:p>
            <a:pPr indent="-457200" lvl="0" marL="457200" rtl="0" algn="l">
              <a:lnSpc>
                <a:spcPct val="115000"/>
              </a:lnSpc>
              <a:spcBef>
                <a:spcPts val="0"/>
              </a:spcBef>
              <a:spcAft>
                <a:spcPts val="0"/>
              </a:spcAft>
              <a:buSzPts val="4000"/>
              <a:buFont typeface="Calibri"/>
              <a:buChar char="•"/>
            </a:pPr>
            <a:r>
              <a:rPr lang="en-US"/>
              <a:t>La parola in forma vocale o udibile = orale o parlata, e in espressione grafica, visiva = scritta. La distinzione viene fatta in base al canale di comunicazione: uditivo per la comunicazione orale e visivo per la comunicazione scritta.  </a:t>
            </a:r>
            <a:endParaRPr/>
          </a:p>
          <a:p>
            <a:pPr indent="-457200" lvl="0" marL="457200" rtl="0" algn="l">
              <a:lnSpc>
                <a:spcPct val="115000"/>
              </a:lnSpc>
              <a:spcBef>
                <a:spcPts val="0"/>
              </a:spcBef>
              <a:spcAft>
                <a:spcPts val="0"/>
              </a:spcAft>
              <a:buSzPts val="4000"/>
              <a:buFont typeface="Calibri"/>
              <a:buChar char="•"/>
            </a:pPr>
            <a:r>
              <a:rPr lang="en-US"/>
              <a:t>La comunicazione verbale è prerogativa esclusiva dell'uomo, l'unico essere vivente capace di comunicare pensieri e sentimenti utilizzando parole sotto forma di segni vocali o grafici.  </a:t>
            </a:r>
            <a:endParaRPr/>
          </a:p>
          <a:p>
            <a:pPr indent="-457200" lvl="0" marL="457200" rtl="0" algn="l">
              <a:lnSpc>
                <a:spcPct val="115000"/>
              </a:lnSpc>
              <a:spcBef>
                <a:spcPts val="0"/>
              </a:spcBef>
              <a:spcAft>
                <a:spcPts val="0"/>
              </a:spcAft>
              <a:buSzPts val="4000"/>
              <a:buFont typeface="Calibri"/>
              <a:buChar char="•"/>
            </a:pPr>
            <a:r>
              <a:rPr lang="en-US"/>
              <a:t>Ogni lingua è composta da 28 a 35 fonemi, che graficamente e foneticamente formano un alfabeto. Questi costituiscono le parole e sono delimitati da pause nella comunicazione orale o da spazi nella comunicazione scritta.</a:t>
            </a:r>
            <a:endParaRPr/>
          </a:p>
        </p:txBody>
      </p:sp>
      <p:sp>
        <p:nvSpPr>
          <p:cNvPr id="421" name="Google Shape;421;p4"/>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45"/>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Autofit/>
          </a:bodyPr>
          <a:lstStyle/>
          <a:p>
            <a:pPr indent="0" lvl="0" marL="0" rtl="0" algn="l">
              <a:lnSpc>
                <a:spcPct val="100000"/>
              </a:lnSpc>
              <a:spcBef>
                <a:spcPts val="0"/>
              </a:spcBef>
              <a:spcAft>
                <a:spcPts val="0"/>
              </a:spcAft>
              <a:buClr>
                <a:srgbClr val="000000"/>
              </a:buClr>
              <a:buSzPts val="4950"/>
              <a:buFont typeface="Helvetica Neue"/>
              <a:buNone/>
            </a:pPr>
            <a:r>
              <a:rPr lang="en-US" sz="6280">
                <a:latin typeface="Lexend Medium"/>
                <a:ea typeface="Lexend Medium"/>
                <a:cs typeface="Lexend Medium"/>
                <a:sym typeface="Lexend Medium"/>
              </a:rPr>
              <a:t>Applicazione 3 - Utilizzo delle parole appropriate</a:t>
            </a:r>
            <a:endParaRPr sz="6280">
              <a:latin typeface="Lexend Medium"/>
              <a:ea typeface="Lexend Medium"/>
              <a:cs typeface="Lexend Medium"/>
              <a:sym typeface="Lexend Medium"/>
            </a:endParaRPr>
          </a:p>
        </p:txBody>
      </p:sp>
      <p:sp>
        <p:nvSpPr>
          <p:cNvPr id="753" name="Google Shape;753;p45"/>
          <p:cNvSpPr txBox="1"/>
          <p:nvPr>
            <p:ph idx="4294967295" type="body"/>
          </p:nvPr>
        </p:nvSpPr>
        <p:spPr>
          <a:xfrm>
            <a:off x="1206500" y="2633700"/>
            <a:ext cx="10862100" cy="105609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sz="2700"/>
              <a:t>a. Parole di successo vs. parole di fallimento</a:t>
            </a:r>
            <a:endParaRPr b="1" sz="2700"/>
          </a:p>
          <a:p>
            <a:pPr indent="0" lvl="0" marL="0" rtl="0" algn="l">
              <a:lnSpc>
                <a:spcPct val="115000"/>
              </a:lnSpc>
              <a:spcBef>
                <a:spcPts val="0"/>
              </a:spcBef>
              <a:spcAft>
                <a:spcPts val="0"/>
              </a:spcAft>
              <a:buClr>
                <a:schemeClr val="dk1"/>
              </a:buClr>
              <a:buSzPts val="1100"/>
              <a:buFont typeface="Arial"/>
              <a:buNone/>
            </a:pPr>
            <a:r>
              <a:rPr lang="en-US" sz="2700"/>
              <a:t>Osservazione:</a:t>
            </a:r>
            <a:endParaRPr sz="2700"/>
          </a:p>
          <a:p>
            <a:pPr indent="0" lvl="0" marL="0" rtl="0" algn="l">
              <a:lnSpc>
                <a:spcPct val="115000"/>
              </a:lnSpc>
              <a:spcBef>
                <a:spcPts val="0"/>
              </a:spcBef>
              <a:spcAft>
                <a:spcPts val="0"/>
              </a:spcAft>
              <a:buClr>
                <a:schemeClr val="dk1"/>
              </a:buClr>
              <a:buSzPts val="1100"/>
              <a:buFont typeface="Arial"/>
              <a:buNone/>
            </a:pPr>
            <a:r>
              <a:rPr lang="en-US" sz="2700"/>
              <a:t>Osserva il discorso di una persona di successo. Noterai che sceglie parole che esprimono emozioni ed esperienze positive, evitando del tutto quelle negative.</a:t>
            </a:r>
            <a:endParaRPr sz="2700"/>
          </a:p>
          <a:p>
            <a:pPr indent="0" lvl="0" marL="0" rtl="0" algn="l">
              <a:lnSpc>
                <a:spcPct val="115000"/>
              </a:lnSpc>
              <a:spcBef>
                <a:spcPts val="0"/>
              </a:spcBef>
              <a:spcAft>
                <a:spcPts val="0"/>
              </a:spcAft>
              <a:buClr>
                <a:schemeClr val="dk1"/>
              </a:buClr>
              <a:buSzPts val="1100"/>
              <a:buFont typeface="Arial"/>
              <a:buNone/>
            </a:pPr>
            <a:r>
              <a:rPr lang="en-US" sz="2700"/>
              <a:t>Esercizio:</a:t>
            </a:r>
            <a:endParaRPr sz="2700"/>
          </a:p>
          <a:p>
            <a:pPr indent="457200" lvl="0" marL="0" rtl="0" algn="l">
              <a:lnSpc>
                <a:spcPct val="115000"/>
              </a:lnSpc>
              <a:spcBef>
                <a:spcPts val="0"/>
              </a:spcBef>
              <a:spcAft>
                <a:spcPts val="0"/>
              </a:spcAft>
              <a:buClr>
                <a:schemeClr val="dk1"/>
              </a:buClr>
              <a:buSzPts val="1100"/>
              <a:buFont typeface="Arial"/>
              <a:buNone/>
            </a:pPr>
            <a:r>
              <a:rPr lang="en-US" sz="2700"/>
              <a:t>1. Lista di parole demotivanti:</a:t>
            </a:r>
            <a:endParaRPr sz="2700"/>
          </a:p>
          <a:p>
            <a:pPr indent="0" lvl="0" marL="0" rtl="0" algn="l">
              <a:lnSpc>
                <a:spcPct val="115000"/>
              </a:lnSpc>
              <a:spcBef>
                <a:spcPts val="0"/>
              </a:spcBef>
              <a:spcAft>
                <a:spcPts val="0"/>
              </a:spcAft>
              <a:buClr>
                <a:schemeClr val="dk1"/>
              </a:buClr>
              <a:buSzPts val="1100"/>
              <a:buFont typeface="Arial"/>
              <a:buNone/>
            </a:pPr>
            <a:r>
              <a:rPr lang="en-US" sz="2700"/>
              <a:t>Fai una lista di tre parole che usi frequentemente e che sono demotivanti. Prova a trovare un grado di espressione più morbido per ciascuna, poi due, e pratica sostituirle nel tuo linguaggio.</a:t>
            </a:r>
            <a:endParaRPr sz="2700"/>
          </a:p>
          <a:p>
            <a:pPr indent="0" lvl="0" marL="0" rtl="0" algn="l">
              <a:lnSpc>
                <a:spcPct val="115000"/>
              </a:lnSpc>
              <a:spcBef>
                <a:spcPts val="0"/>
              </a:spcBef>
              <a:spcAft>
                <a:spcPts val="0"/>
              </a:spcAft>
              <a:buClr>
                <a:schemeClr val="dk1"/>
              </a:buClr>
              <a:buSzPts val="1100"/>
              <a:buFont typeface="Arial"/>
              <a:buNone/>
            </a:pPr>
            <a:r>
              <a:rPr lang="en-US" sz="2700"/>
              <a:t>   </a:t>
            </a:r>
            <a:endParaRPr sz="2700"/>
          </a:p>
          <a:p>
            <a:pPr indent="0" lvl="0" marL="0" rtl="0" algn="l">
              <a:lnSpc>
                <a:spcPct val="115000"/>
              </a:lnSpc>
              <a:spcBef>
                <a:spcPts val="0"/>
              </a:spcBef>
              <a:spcAft>
                <a:spcPts val="0"/>
              </a:spcAft>
              <a:buClr>
                <a:schemeClr val="dk1"/>
              </a:buClr>
              <a:buSzPts val="1100"/>
              <a:buFont typeface="Arial"/>
              <a:buNone/>
            </a:pPr>
            <a:r>
              <a:rPr b="1" lang="en-US" sz="2700"/>
              <a:t>b. Parole negative:  </a:t>
            </a:r>
            <a:endParaRPr b="1" sz="2700"/>
          </a:p>
          <a:p>
            <a:pPr indent="0" lvl="0" marL="0" rtl="0" algn="l">
              <a:lnSpc>
                <a:spcPct val="115000"/>
              </a:lnSpc>
              <a:spcBef>
                <a:spcPts val="0"/>
              </a:spcBef>
              <a:spcAft>
                <a:spcPts val="0"/>
              </a:spcAft>
              <a:buClr>
                <a:schemeClr val="dk1"/>
              </a:buClr>
              <a:buSzPts val="1100"/>
              <a:buFont typeface="Arial"/>
              <a:buNone/>
            </a:pPr>
            <a:r>
              <a:rPr lang="en-US" sz="2700"/>
              <a:t>   Prutianu (2004) offre una lista di parole meno negative rispetto a quelle comunemente usate:</a:t>
            </a:r>
            <a:endParaRPr sz="2700"/>
          </a:p>
          <a:p>
            <a:pPr indent="0" lvl="0" marL="0" rtl="0" algn="l">
              <a:lnSpc>
                <a:spcPct val="115000"/>
              </a:lnSpc>
              <a:spcBef>
                <a:spcPts val="0"/>
              </a:spcBef>
              <a:spcAft>
                <a:spcPts val="0"/>
              </a:spcAft>
              <a:buClr>
                <a:schemeClr val="dk1"/>
              </a:buClr>
              <a:buSzPts val="1100"/>
              <a:buFont typeface="Arial"/>
              <a:buNone/>
            </a:pPr>
            <a:r>
              <a:rPr lang="en-US" sz="2700"/>
              <a:t>   - Arrabbiato/Agitato;        - Soddisfacente/Promettente;</a:t>
            </a:r>
            <a:endParaRPr sz="2700"/>
          </a:p>
          <a:p>
            <a:pPr indent="0" lvl="0" marL="0" rtl="0" algn="l">
              <a:lnSpc>
                <a:spcPct val="115000"/>
              </a:lnSpc>
              <a:spcBef>
                <a:spcPts val="0"/>
              </a:spcBef>
              <a:spcAft>
                <a:spcPts val="0"/>
              </a:spcAft>
              <a:buClr>
                <a:schemeClr val="dk1"/>
              </a:buClr>
              <a:buSzPts val="1100"/>
              <a:buFont typeface="Arial"/>
              <a:buNone/>
            </a:pPr>
            <a:r>
              <a:rPr lang="en-US" sz="2700"/>
              <a:t>   - Stressato/Ansioso;         - Geloso/Possessivo;</a:t>
            </a:r>
            <a:endParaRPr sz="2700"/>
          </a:p>
          <a:p>
            <a:pPr indent="0" lvl="0" marL="0" rtl="0" algn="l">
              <a:lnSpc>
                <a:spcPct val="115000"/>
              </a:lnSpc>
              <a:spcBef>
                <a:spcPts val="0"/>
              </a:spcBef>
              <a:spcAft>
                <a:spcPts val="0"/>
              </a:spcAft>
              <a:buClr>
                <a:schemeClr val="dk1"/>
              </a:buClr>
              <a:buSzPts val="1100"/>
              <a:buFont typeface="Arial"/>
              <a:buNone/>
            </a:pPr>
            <a:r>
              <a:rPr lang="en-US" sz="2700"/>
              <a:t>   - Depresso/Vanitoso;        - Litigioso/Controverso;</a:t>
            </a:r>
            <a:endParaRPr sz="2700"/>
          </a:p>
          <a:p>
            <a:pPr indent="0" lvl="0" marL="0" rtl="0" algn="l">
              <a:lnSpc>
                <a:spcPct val="115000"/>
              </a:lnSpc>
              <a:spcBef>
                <a:spcPts val="0"/>
              </a:spcBef>
              <a:spcAft>
                <a:spcPts val="0"/>
              </a:spcAft>
              <a:buClr>
                <a:schemeClr val="dk1"/>
              </a:buClr>
              <a:buSzPts val="1100"/>
              <a:buFont typeface="Arial"/>
              <a:buNone/>
            </a:pPr>
            <a:r>
              <a:rPr lang="en-US" sz="2700"/>
              <a:t>   - Disastro/Problema;        - Infuriato/Preoccupato.</a:t>
            </a:r>
            <a:endParaRPr sz="2700"/>
          </a:p>
          <a:p>
            <a:pPr indent="0" lvl="0" marL="0" rtl="0" algn="l">
              <a:lnSpc>
                <a:spcPct val="115000"/>
              </a:lnSpc>
              <a:spcBef>
                <a:spcPts val="0"/>
              </a:spcBef>
              <a:spcAft>
                <a:spcPts val="0"/>
              </a:spcAft>
              <a:buClr>
                <a:schemeClr val="dk1"/>
              </a:buClr>
              <a:buSzPts val="1100"/>
              <a:buFont typeface="Arial"/>
              <a:buNone/>
            </a:pPr>
            <a:r>
              <a:t/>
            </a:r>
            <a:endParaRPr sz="2700"/>
          </a:p>
          <a:p>
            <a:pPr indent="0" lvl="0" marL="0" rtl="0" algn="l">
              <a:lnSpc>
                <a:spcPct val="115000"/>
              </a:lnSpc>
              <a:spcBef>
                <a:spcPts val="0"/>
              </a:spcBef>
              <a:spcAft>
                <a:spcPts val="0"/>
              </a:spcAft>
              <a:buClr>
                <a:schemeClr val="dk1"/>
              </a:buClr>
              <a:buSzPts val="1100"/>
              <a:buFont typeface="Arial"/>
              <a:buNone/>
            </a:pPr>
            <a:r>
              <a:rPr lang="en-US" sz="2700"/>
              <a:t>Esercizio:</a:t>
            </a:r>
            <a:endParaRPr sz="2700"/>
          </a:p>
          <a:p>
            <a:pPr indent="0" lvl="0" marL="0" rtl="0" algn="l">
              <a:lnSpc>
                <a:spcPct val="115000"/>
              </a:lnSpc>
              <a:spcBef>
                <a:spcPts val="0"/>
              </a:spcBef>
              <a:spcAft>
                <a:spcPts val="0"/>
              </a:spcAft>
              <a:buClr>
                <a:schemeClr val="dk1"/>
              </a:buClr>
              <a:buSzPts val="1100"/>
              <a:buFont typeface="Arial"/>
              <a:buNone/>
            </a:pPr>
            <a:r>
              <a:rPr lang="en-US" sz="2700"/>
              <a:t>Esprimi un'esperienza personale usando prima la prima parola, poi la seconda parola e nota la differenza nella percezione.</a:t>
            </a:r>
            <a:endParaRPr sz="2700"/>
          </a:p>
          <a:p>
            <a:pPr indent="0" lvl="0" marL="0" rtl="0" algn="l">
              <a:lnSpc>
                <a:spcPct val="100000"/>
              </a:lnSpc>
              <a:spcBef>
                <a:spcPts val="1200"/>
              </a:spcBef>
              <a:spcAft>
                <a:spcPts val="0"/>
              </a:spcAft>
              <a:buClr>
                <a:srgbClr val="000000"/>
              </a:buClr>
              <a:buSzPts val="3920"/>
              <a:buFont typeface="Arial"/>
              <a:buNone/>
            </a:pPr>
            <a:r>
              <a:t/>
            </a:r>
            <a:endParaRPr sz="2700"/>
          </a:p>
        </p:txBody>
      </p:sp>
      <p:sp>
        <p:nvSpPr>
          <p:cNvPr id="754" name="Google Shape;754;p45"/>
          <p:cNvSpPr txBox="1"/>
          <p:nvPr>
            <p:ph idx="4294967295" type="body"/>
          </p:nvPr>
        </p:nvSpPr>
        <p:spPr>
          <a:xfrm>
            <a:off x="12865100" y="2633700"/>
            <a:ext cx="10862100" cy="105609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b="1" lang="en-US" sz="3000"/>
              <a:t>c. Parole positive</a:t>
            </a:r>
            <a:endParaRPr b="1" sz="3000"/>
          </a:p>
          <a:p>
            <a:pPr indent="0" lvl="0" marL="0" rtl="0" algn="l">
              <a:lnSpc>
                <a:spcPct val="115000"/>
              </a:lnSpc>
              <a:spcBef>
                <a:spcPts val="0"/>
              </a:spcBef>
              <a:spcAft>
                <a:spcPts val="0"/>
              </a:spcAft>
              <a:buClr>
                <a:schemeClr val="dk1"/>
              </a:buClr>
              <a:buSzPts val="1100"/>
              <a:buFont typeface="Arial"/>
              <a:buNone/>
            </a:pPr>
            <a:r>
              <a:t/>
            </a:r>
            <a:endParaRPr sz="3200"/>
          </a:p>
          <a:p>
            <a:pPr indent="0" lvl="0" marL="0" rtl="0" algn="l">
              <a:lnSpc>
                <a:spcPct val="115000"/>
              </a:lnSpc>
              <a:spcBef>
                <a:spcPts val="0"/>
              </a:spcBef>
              <a:spcAft>
                <a:spcPts val="0"/>
              </a:spcAft>
              <a:buClr>
                <a:schemeClr val="dk1"/>
              </a:buClr>
              <a:buSzPts val="1100"/>
              <a:buFont typeface="Arial"/>
              <a:buNone/>
            </a:pPr>
            <a:r>
              <a:rPr lang="en-US" sz="3200"/>
              <a:t>Siamo anche abituati a usare parole positive e convenzionali per esprimere i nostri sentimenti e le nostre esperienze. Questo è il caso del ben noto "bene" attribuito a una vasta gamma di esperienze. Allo stesso modo delle espressioni negative, Prutianu (2004) fornisce anche una lista di parole positive di diversi livelli:</a:t>
            </a:r>
            <a:endParaRPr sz="3200"/>
          </a:p>
          <a:p>
            <a:pPr indent="0" lvl="0" marL="0" rtl="0" algn="l">
              <a:lnSpc>
                <a:spcPct val="115000"/>
              </a:lnSpc>
              <a:spcBef>
                <a:spcPts val="0"/>
              </a:spcBef>
              <a:spcAft>
                <a:spcPts val="0"/>
              </a:spcAft>
              <a:buClr>
                <a:schemeClr val="dk1"/>
              </a:buClr>
              <a:buSzPts val="1100"/>
              <a:buFont typeface="Arial"/>
              <a:buNone/>
            </a:pPr>
            <a:r>
              <a:rPr lang="en-US" sz="3200"/>
              <a:t>- buono/straordinario;</a:t>
            </a:r>
            <a:endParaRPr sz="3200"/>
          </a:p>
          <a:p>
            <a:pPr indent="0" lvl="0" marL="0" rtl="0" algn="l">
              <a:lnSpc>
                <a:spcPct val="115000"/>
              </a:lnSpc>
              <a:spcBef>
                <a:spcPts val="0"/>
              </a:spcBef>
              <a:spcAft>
                <a:spcPts val="0"/>
              </a:spcAft>
              <a:buClr>
                <a:schemeClr val="dk1"/>
              </a:buClr>
              <a:buSzPts val="1100"/>
              <a:buFont typeface="Arial"/>
              <a:buNone/>
            </a:pPr>
            <a:r>
              <a:rPr lang="en-US" sz="3200"/>
              <a:t>- interessante/fulminante;</a:t>
            </a:r>
            <a:endParaRPr sz="3200"/>
          </a:p>
          <a:p>
            <a:pPr indent="0" lvl="0" marL="0" rtl="0" algn="l">
              <a:lnSpc>
                <a:spcPct val="115000"/>
              </a:lnSpc>
              <a:spcBef>
                <a:spcPts val="0"/>
              </a:spcBef>
              <a:spcAft>
                <a:spcPts val="0"/>
              </a:spcAft>
              <a:buClr>
                <a:schemeClr val="dk1"/>
              </a:buClr>
              <a:buSzPts val="1100"/>
              <a:buFont typeface="Arial"/>
              <a:buNone/>
            </a:pPr>
            <a:r>
              <a:rPr lang="en-US" sz="3200"/>
              <a:t>- straordinario/divino;</a:t>
            </a:r>
            <a:endParaRPr sz="3200"/>
          </a:p>
          <a:p>
            <a:pPr indent="0" lvl="0" marL="0" rtl="0" algn="l">
              <a:lnSpc>
                <a:spcPct val="115000"/>
              </a:lnSpc>
              <a:spcBef>
                <a:spcPts val="0"/>
              </a:spcBef>
              <a:spcAft>
                <a:spcPts val="0"/>
              </a:spcAft>
              <a:buClr>
                <a:schemeClr val="dk1"/>
              </a:buClr>
              <a:buSzPts val="1100"/>
              <a:buFont typeface="Arial"/>
              <a:buNone/>
            </a:pPr>
            <a:r>
              <a:rPr lang="en-US" sz="3200"/>
              <a:t>- normale/superbo;</a:t>
            </a:r>
            <a:endParaRPr sz="3200"/>
          </a:p>
          <a:p>
            <a:pPr indent="0" lvl="0" marL="0" rtl="0" algn="l">
              <a:lnSpc>
                <a:spcPct val="115000"/>
              </a:lnSpc>
              <a:spcBef>
                <a:spcPts val="0"/>
              </a:spcBef>
              <a:spcAft>
                <a:spcPts val="0"/>
              </a:spcAft>
              <a:buClr>
                <a:schemeClr val="dk1"/>
              </a:buClr>
              <a:buSzPts val="1100"/>
              <a:buFont typeface="Arial"/>
              <a:buNone/>
            </a:pPr>
            <a:r>
              <a:rPr lang="en-US" sz="3200"/>
              <a:t>- determinato/irremovibile;</a:t>
            </a:r>
            <a:endParaRPr sz="3200"/>
          </a:p>
          <a:p>
            <a:pPr indent="0" lvl="0" marL="0" rtl="0" algn="l">
              <a:lnSpc>
                <a:spcPct val="115000"/>
              </a:lnSpc>
              <a:spcBef>
                <a:spcPts val="0"/>
              </a:spcBef>
              <a:spcAft>
                <a:spcPts val="0"/>
              </a:spcAft>
              <a:buClr>
                <a:schemeClr val="dk1"/>
              </a:buClr>
              <a:buSzPts val="1100"/>
              <a:buFont typeface="Arial"/>
              <a:buNone/>
            </a:pPr>
            <a:r>
              <a:rPr lang="en-US" sz="3200"/>
              <a:t>- amato/adorato, ecc.</a:t>
            </a:r>
            <a:endParaRPr sz="3200"/>
          </a:p>
          <a:p>
            <a:pPr indent="0" lvl="0" marL="0" rtl="0" algn="l">
              <a:lnSpc>
                <a:spcPct val="115000"/>
              </a:lnSpc>
              <a:spcBef>
                <a:spcPts val="0"/>
              </a:spcBef>
              <a:spcAft>
                <a:spcPts val="0"/>
              </a:spcAft>
              <a:buClr>
                <a:schemeClr val="dk1"/>
              </a:buClr>
              <a:buSzPts val="1100"/>
              <a:buFont typeface="Arial"/>
              <a:buNone/>
            </a:pPr>
            <a:r>
              <a:t/>
            </a:r>
            <a:endParaRPr sz="3200"/>
          </a:p>
          <a:p>
            <a:pPr indent="0" lvl="0" marL="0" rtl="0" algn="l">
              <a:lnSpc>
                <a:spcPct val="115000"/>
              </a:lnSpc>
              <a:spcBef>
                <a:spcPts val="0"/>
              </a:spcBef>
              <a:spcAft>
                <a:spcPts val="0"/>
              </a:spcAft>
              <a:buClr>
                <a:schemeClr val="dk1"/>
              </a:buClr>
              <a:buSzPts val="1100"/>
              <a:buFont typeface="Arial"/>
              <a:buNone/>
            </a:pPr>
            <a:r>
              <a:rPr lang="en-US" sz="3200"/>
              <a:t>Esprimi un'esperienza personale usando prima la prima parola, poi la seconda parola e nota la differenza nella percezione.</a:t>
            </a:r>
            <a:endParaRPr sz="3200"/>
          </a:p>
          <a:p>
            <a:pPr indent="0" lvl="0" marL="0" rtl="0" algn="l">
              <a:lnSpc>
                <a:spcPct val="100000"/>
              </a:lnSpc>
              <a:spcBef>
                <a:spcPts val="1200"/>
              </a:spcBef>
              <a:spcAft>
                <a:spcPts val="0"/>
              </a:spcAft>
              <a:buClr>
                <a:srgbClr val="000000"/>
              </a:buClr>
              <a:buSzPts val="3920"/>
              <a:buFont typeface="Arial"/>
              <a:buNone/>
            </a:pPr>
            <a:r>
              <a:t/>
            </a:r>
            <a:endParaRPr sz="3200"/>
          </a:p>
        </p:txBody>
      </p:sp>
      <p:sp>
        <p:nvSpPr>
          <p:cNvPr id="755" name="Google Shape;755;p4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46"/>
          <p:cNvSpPr txBox="1"/>
          <p:nvPr>
            <p:ph type="title"/>
          </p:nvPr>
        </p:nvSpPr>
        <p:spPr>
          <a:xfrm>
            <a:off x="3105584" y="701286"/>
            <a:ext cx="19515900" cy="1527300"/>
          </a:xfrm>
          <a:prstGeom prst="rect">
            <a:avLst/>
          </a:prstGeom>
          <a:noFill/>
          <a:ln>
            <a:noFill/>
          </a:ln>
        </p:spPr>
        <p:txBody>
          <a:bodyPr anchorCtr="0" anchor="t" bIns="50800" lIns="50800" spcFirstLastPara="1" rIns="50800" wrap="square" tIns="50800">
            <a:normAutofit fontScale="90000"/>
          </a:bodyPr>
          <a:lstStyle/>
          <a:p>
            <a:pPr indent="0" lvl="0" marL="0" rtl="0" algn="l">
              <a:lnSpc>
                <a:spcPct val="100000"/>
              </a:lnSpc>
              <a:spcBef>
                <a:spcPts val="0"/>
              </a:spcBef>
              <a:spcAft>
                <a:spcPts val="0"/>
              </a:spcAft>
              <a:buClr>
                <a:srgbClr val="000000"/>
              </a:buClr>
              <a:buSzPct val="70832"/>
              <a:buFont typeface="Helvetica Neue"/>
              <a:buNone/>
            </a:pPr>
            <a:r>
              <a:rPr lang="en-US">
                <a:latin typeface="Lexend Medium"/>
                <a:ea typeface="Lexend Medium"/>
                <a:cs typeface="Lexend Medium"/>
                <a:sym typeface="Lexend Medium"/>
              </a:rPr>
              <a:t>6. Language techniques that make verbal communication difficult or </a:t>
            </a:r>
            <a:r>
              <a:rPr i="1" lang="en-US">
                <a:latin typeface="Lexend Medium"/>
                <a:ea typeface="Lexend Medium"/>
                <a:cs typeface="Lexend Medium"/>
                <a:sym typeface="Lexend Medium"/>
              </a:rPr>
              <a:t>NOT</a:t>
            </a:r>
            <a:endParaRPr>
              <a:latin typeface="Lexend Medium"/>
              <a:ea typeface="Lexend Medium"/>
              <a:cs typeface="Lexend Medium"/>
              <a:sym typeface="Lexend Medium"/>
            </a:endParaRPr>
          </a:p>
        </p:txBody>
      </p:sp>
      <p:sp>
        <p:nvSpPr>
          <p:cNvPr id="761" name="Google Shape;761;p46"/>
          <p:cNvSpPr txBox="1"/>
          <p:nvPr>
            <p:ph idx="4294967295" type="body"/>
          </p:nvPr>
        </p:nvSpPr>
        <p:spPr>
          <a:xfrm>
            <a:off x="2681900" y="2800625"/>
            <a:ext cx="19175700" cy="2160900"/>
          </a:xfrm>
          <a:prstGeom prst="rect">
            <a:avLst/>
          </a:prstGeom>
          <a:noFill/>
          <a:ln>
            <a:noFill/>
          </a:ln>
        </p:spPr>
        <p:txBody>
          <a:bodyPr anchorCtr="0" anchor="t" bIns="50800" lIns="50800" spcFirstLastPara="1" rIns="50800" wrap="square" tIns="50800">
            <a:noAutofit/>
          </a:bodyPr>
          <a:lstStyle/>
          <a:p>
            <a:pPr indent="0" lvl="0" marL="0" rtl="0" algn="l">
              <a:lnSpc>
                <a:spcPct val="115000"/>
              </a:lnSpc>
              <a:spcBef>
                <a:spcPts val="0"/>
              </a:spcBef>
              <a:spcAft>
                <a:spcPts val="0"/>
              </a:spcAft>
              <a:buClr>
                <a:schemeClr val="dk1"/>
              </a:buClr>
              <a:buSzPts val="1100"/>
              <a:buFont typeface="Arial"/>
              <a:buNone/>
            </a:pPr>
            <a:r>
              <a:rPr lang="en-US" sz="3600"/>
              <a:t>George Orwell: "Se il pensiero corrompe il linguaggio, anche il linguaggio può corrompere il pensiero."  </a:t>
            </a:r>
            <a:endParaRPr sz="3600"/>
          </a:p>
          <a:p>
            <a:pPr indent="0" lvl="0" marL="0" rtl="0" algn="l">
              <a:lnSpc>
                <a:spcPct val="115000"/>
              </a:lnSpc>
              <a:spcBef>
                <a:spcPts val="0"/>
              </a:spcBef>
              <a:spcAft>
                <a:spcPts val="0"/>
              </a:spcAft>
              <a:buClr>
                <a:schemeClr val="dk1"/>
              </a:buClr>
              <a:buSzPts val="1100"/>
              <a:buFont typeface="Arial"/>
              <a:buNone/>
            </a:pPr>
            <a:r>
              <a:rPr lang="en-US" sz="3600"/>
              <a:t>Pensare in parole, come la necessità di pensare per usare e comprendere le parole, crea interdipendenze tra pensiero e linguaggio.</a:t>
            </a:r>
            <a:endParaRPr sz="3600"/>
          </a:p>
          <a:p>
            <a:pPr indent="0" lvl="0" marL="0" rtl="0" algn="l">
              <a:lnSpc>
                <a:spcPct val="115000"/>
              </a:lnSpc>
              <a:spcBef>
                <a:spcPts val="0"/>
              </a:spcBef>
              <a:spcAft>
                <a:spcPts val="0"/>
              </a:spcAft>
              <a:buClr>
                <a:schemeClr val="dk1"/>
              </a:buClr>
              <a:buSzPts val="1100"/>
              <a:buFont typeface="Arial"/>
              <a:buNone/>
            </a:pPr>
            <a:r>
              <a:t/>
            </a:r>
            <a:endParaRPr sz="3600"/>
          </a:p>
          <a:p>
            <a:pPr indent="0" lvl="0" marL="0" rtl="0" algn="l">
              <a:lnSpc>
                <a:spcPct val="115000"/>
              </a:lnSpc>
              <a:spcBef>
                <a:spcPts val="0"/>
              </a:spcBef>
              <a:spcAft>
                <a:spcPts val="0"/>
              </a:spcAft>
              <a:buClr>
                <a:schemeClr val="dk1"/>
              </a:buClr>
              <a:buSzPts val="1100"/>
              <a:buFont typeface="Arial"/>
              <a:buNone/>
            </a:pPr>
            <a:r>
              <a:rPr lang="en-US" sz="3600"/>
              <a:t>Le insidie del pensiero verbale:</a:t>
            </a:r>
            <a:endParaRPr sz="3600"/>
          </a:p>
          <a:p>
            <a:pPr indent="0" lvl="0" marL="0" rtl="0" algn="l">
              <a:lnSpc>
                <a:spcPct val="90000"/>
              </a:lnSpc>
              <a:spcBef>
                <a:spcPts val="100"/>
              </a:spcBef>
              <a:spcAft>
                <a:spcPts val="0"/>
              </a:spcAft>
              <a:buSzPts val="4000"/>
              <a:buNone/>
            </a:pPr>
            <a:r>
              <a:t/>
            </a:r>
            <a:endParaRPr sz="3600"/>
          </a:p>
        </p:txBody>
      </p:sp>
      <p:grpSp>
        <p:nvGrpSpPr>
          <p:cNvPr id="762" name="Google Shape;762;p46"/>
          <p:cNvGrpSpPr/>
          <p:nvPr/>
        </p:nvGrpSpPr>
        <p:grpSpPr>
          <a:xfrm>
            <a:off x="4712500" y="5517050"/>
            <a:ext cx="10995900" cy="6474000"/>
            <a:chOff x="4712500" y="5517050"/>
            <a:chExt cx="10995900" cy="6474000"/>
          </a:xfrm>
        </p:grpSpPr>
        <p:sp>
          <p:nvSpPr>
            <p:cNvPr id="763" name="Google Shape;763;p46"/>
            <p:cNvSpPr txBox="1"/>
            <p:nvPr/>
          </p:nvSpPr>
          <p:spPr>
            <a:xfrm>
              <a:off x="4712500" y="5517050"/>
              <a:ext cx="5727900" cy="64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ambiguità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polarizzazione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generalizzazione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logorrea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secretomania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egocentrismo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gergo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slang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astrazione</a:t>
              </a:r>
              <a:endParaRPr sz="3600">
                <a:solidFill>
                  <a:srgbClr val="617D94"/>
                </a:solidFill>
                <a:latin typeface="Calibri"/>
                <a:ea typeface="Calibri"/>
                <a:cs typeface="Calibri"/>
                <a:sym typeface="Calibri"/>
              </a:endParaRPr>
            </a:p>
          </p:txBody>
        </p:sp>
        <p:sp>
          <p:nvSpPr>
            <p:cNvPr id="764" name="Google Shape;764;p46"/>
            <p:cNvSpPr txBox="1"/>
            <p:nvPr/>
          </p:nvSpPr>
          <p:spPr>
            <a:xfrm>
              <a:off x="9414400" y="5517050"/>
              <a:ext cx="6294000" cy="64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negazione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avverso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sconvolto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indecisione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impossibile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disarmante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tollerante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menzogna  </a:t>
              </a:r>
              <a:endParaRPr sz="36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600">
                  <a:solidFill>
                    <a:srgbClr val="617D94"/>
                  </a:solidFill>
                  <a:latin typeface="Calibri"/>
                  <a:ea typeface="Calibri"/>
                  <a:cs typeface="Calibri"/>
                  <a:sym typeface="Calibri"/>
                </a:rPr>
                <a:t>condizionale</a:t>
              </a:r>
              <a:endParaRPr sz="3600">
                <a:solidFill>
                  <a:srgbClr val="617D94"/>
                </a:solidFill>
                <a:latin typeface="Calibri"/>
                <a:ea typeface="Calibri"/>
                <a:cs typeface="Calibri"/>
                <a:sym typeface="Calibri"/>
              </a:endParaRPr>
            </a:p>
          </p:txBody>
        </p:sp>
      </p:grpSp>
      <p:sp>
        <p:nvSpPr>
          <p:cNvPr id="765" name="Google Shape;765;p4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47"/>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b="1" lang="en-US" sz="3600"/>
              <a:t>L'ambiguità</a:t>
            </a:r>
            <a:r>
              <a:rPr lang="en-US" sz="3600"/>
              <a:t> si riferisce all'uso delle proprietà delle parole per creare messaggi con significati multipli e poco chiari.  </a:t>
            </a:r>
            <a:endParaRPr sz="3600"/>
          </a:p>
          <a:p>
            <a:pPr indent="0" lvl="0" marL="0" rtl="0" algn="l">
              <a:spcBef>
                <a:spcPts val="0"/>
              </a:spcBef>
              <a:spcAft>
                <a:spcPts val="0"/>
              </a:spcAft>
              <a:buClr>
                <a:schemeClr val="dk1"/>
              </a:buClr>
              <a:buSzPts val="1100"/>
              <a:buFont typeface="Arial"/>
              <a:buNone/>
            </a:pPr>
            <a:r>
              <a:rPr lang="en-US" sz="3600"/>
              <a:t>Ad esempio, quando diciamo "una dozzina di professionisti", possiamo intendere sia il significato denotativo, 12 persone, sia il significato connotativo, persone poco importanti, insignificanti, ordinarie. Possiamo anche usare la parola "segugio" per indicare sia un cane che un poliziotto, "oca" per riferirsi sia a un uccello che a una ragazza credulona, ecc.</a:t>
            </a:r>
            <a:endParaRPr sz="3600"/>
          </a:p>
          <a:p>
            <a:pPr indent="0" lvl="0" marL="0" rtl="0" algn="l">
              <a:spcBef>
                <a:spcPts val="0"/>
              </a:spcBef>
              <a:spcAft>
                <a:spcPts val="0"/>
              </a:spcAft>
              <a:buClr>
                <a:schemeClr val="dk1"/>
              </a:buClr>
              <a:buSzPts val="1100"/>
              <a:buFont typeface="Arial"/>
              <a:buNone/>
            </a:pPr>
            <a:r>
              <a:t/>
            </a:r>
            <a:endParaRPr sz="3600"/>
          </a:p>
          <a:p>
            <a:pPr indent="0" lvl="0" marL="0" rtl="0" algn="l">
              <a:spcBef>
                <a:spcPts val="0"/>
              </a:spcBef>
              <a:spcAft>
                <a:spcPts val="0"/>
              </a:spcAft>
              <a:buClr>
                <a:schemeClr val="dk1"/>
              </a:buClr>
              <a:buSzPts val="1100"/>
              <a:buFont typeface="Arial"/>
              <a:buNone/>
            </a:pPr>
            <a:r>
              <a:rPr lang="en-US" sz="3600"/>
              <a:t>La </a:t>
            </a:r>
            <a:r>
              <a:rPr b="1" lang="en-US" sz="3600"/>
              <a:t>polarizzazione </a:t>
            </a:r>
            <a:r>
              <a:rPr lang="en-US" sz="3600"/>
              <a:t>è il modo di esprimere le idee in modo dicotomico, attorno ai due poli magnetici: positivo contro negativo; buono o cattivo, bianco o nero - senza sfumature di grigio, come rivela il buon senso ("Tra il bianco e il nero ci sono innumerevoli sfumature di grigio.").  </a:t>
            </a:r>
            <a:endParaRPr sz="3600"/>
          </a:p>
          <a:p>
            <a:pPr indent="0" lvl="0" marL="0" rtl="0" algn="l">
              <a:spcBef>
                <a:spcPts val="0"/>
              </a:spcBef>
              <a:spcAft>
                <a:spcPts val="0"/>
              </a:spcAft>
              <a:buClr>
                <a:schemeClr val="dk1"/>
              </a:buClr>
              <a:buSzPts val="1100"/>
              <a:buFont typeface="Arial"/>
              <a:buNone/>
            </a:pPr>
            <a:r>
              <a:rPr lang="en-US" sz="3600"/>
              <a:t>Ad esempio, se diciamo che i tedeschi sono seri o non seri, escludiamo la maggior parte della categoria che non appartiene né all'uno né all'altro di questi estremi. La tendenza a disputare e entrare in conflitto sorge immediatamente quando si comunica in un linguaggio polarizzato. La soluzione potrebbe essere quella di proporre versioni opposte di ciò che vogliamo, sotto forma di domande come "Non pensi che...", che potrebbero risvegliare lo spirito di contraddizione, la reazione negativa che in realtà aiuta a raggiungere l'obiettivo.</a:t>
            </a:r>
            <a:endParaRPr sz="3600"/>
          </a:p>
        </p:txBody>
      </p:sp>
      <p:sp>
        <p:nvSpPr>
          <p:cNvPr id="771" name="Google Shape;771;p47"/>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772" name="Google Shape;772;p47"/>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48"/>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lang="en-US"/>
              <a:t>Il </a:t>
            </a:r>
            <a:r>
              <a:rPr b="1" lang="en-US"/>
              <a:t>gergo</a:t>
            </a:r>
            <a:r>
              <a:rPr lang="en-US"/>
              <a:t> è un linguaggio in cui le parole vengono utilizzate per scopi di comunicazione professionale. Spesso, la comunicazione in gergo può sembrare pretenziosa, elevata, pomposa, motivo per cui a volte viene utilizzata da persone per esprimere un falso prestigio professionale.  </a:t>
            </a:r>
            <a:endParaRPr/>
          </a:p>
          <a:p>
            <a:pPr indent="0" lvl="0" marL="0" rtl="0" algn="l">
              <a:spcBef>
                <a:spcPts val="0"/>
              </a:spcBef>
              <a:spcAft>
                <a:spcPts val="0"/>
              </a:spcAft>
              <a:buClr>
                <a:schemeClr val="dk1"/>
              </a:buClr>
              <a:buSzPts val="1100"/>
              <a:buFont typeface="Arial"/>
              <a:buNone/>
            </a:pPr>
            <a:r>
              <a:rPr lang="en-US"/>
              <a:t>Per illustrare il gergo, Prutianu (2004) evoca un messaggio dalla comunicazione di alcuni ferrovieri: "Mammut davanti... raccogli. Dietro facciamo 500 quintali al giorno e sabotiamo il più possibile sul sostegno." - solo i ferrovieri potrebbero capire...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Il </a:t>
            </a:r>
            <a:r>
              <a:rPr b="1" lang="en-US"/>
              <a:t>linguaggio</a:t>
            </a:r>
            <a:r>
              <a:rPr lang="en-US"/>
              <a:t> </a:t>
            </a:r>
            <a:r>
              <a:rPr b="1" lang="en-US"/>
              <a:t>gergale</a:t>
            </a:r>
            <a:r>
              <a:rPr lang="en-US"/>
              <a:t> è una varietà più colorata e pittoresca del gergo, utilizzata in ambienti più suburbani, ma anche coltivata in altri contesti.  </a:t>
            </a:r>
            <a:endParaRPr/>
          </a:p>
          <a:p>
            <a:pPr indent="0" lvl="0" marL="0" rtl="0" algn="l">
              <a:spcBef>
                <a:spcPts val="0"/>
              </a:spcBef>
              <a:spcAft>
                <a:spcPts val="0"/>
              </a:spcAft>
              <a:buClr>
                <a:schemeClr val="dk1"/>
              </a:buClr>
              <a:buSzPts val="1100"/>
              <a:buFont typeface="Arial"/>
              <a:buNone/>
            </a:pPr>
            <a:r>
              <a:rPr lang="en-US"/>
              <a:t>Il gergo può essere piacevole, apportando una particolarità al linguaggio dei giovani, ma può bloccare la comunicazione o escludere chi usa il gergo in contesti più elevati. Non si riuscirebbe a comunicare in un ambiente formale con espressioni colloquiali come "fico", "patetico", ecc.</a:t>
            </a:r>
            <a:endParaRPr/>
          </a:p>
          <a:p>
            <a:pPr indent="0" lvl="0" marL="0" rtl="0" algn="l">
              <a:lnSpc>
                <a:spcPct val="90000"/>
              </a:lnSpc>
              <a:spcBef>
                <a:spcPts val="4500"/>
              </a:spcBef>
              <a:spcAft>
                <a:spcPts val="0"/>
              </a:spcAft>
              <a:buClr>
                <a:srgbClr val="000000"/>
              </a:buClr>
              <a:buSzPts val="4800"/>
              <a:buFont typeface="Arial"/>
              <a:buNone/>
            </a:pPr>
            <a:r>
              <a:t/>
            </a:r>
            <a:endParaRPr/>
          </a:p>
        </p:txBody>
      </p:sp>
      <p:sp>
        <p:nvSpPr>
          <p:cNvPr id="778" name="Google Shape;778;p48"/>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779" name="Google Shape;779;p48"/>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49"/>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438150" lvl="0" marL="457200" rtl="0" algn="l">
              <a:spcBef>
                <a:spcPts val="0"/>
              </a:spcBef>
              <a:spcAft>
                <a:spcPts val="0"/>
              </a:spcAft>
              <a:buClr>
                <a:srgbClr val="000000"/>
              </a:buClr>
              <a:buSzPts val="3700"/>
              <a:buChar char="•"/>
            </a:pPr>
            <a:r>
              <a:rPr lang="en-US" sz="3700"/>
              <a:t>Il </a:t>
            </a:r>
            <a:r>
              <a:rPr b="1" lang="en-US" sz="3700"/>
              <a:t>tollerante "non dovrei"</a:t>
            </a:r>
            <a:r>
              <a:rPr lang="en-US" sz="3700"/>
              <a:t> evidenzia quelle regole di condotta che esponiamo come imprescindibili, ma esprimendole in questa formula, le lasciamo comunque seguire il loro corso.  </a:t>
            </a:r>
            <a:endParaRPr sz="3700"/>
          </a:p>
          <a:p>
            <a:pPr indent="-438150" lvl="0" marL="457200" rtl="0" algn="l">
              <a:spcBef>
                <a:spcPts val="0"/>
              </a:spcBef>
              <a:spcAft>
                <a:spcPts val="0"/>
              </a:spcAft>
              <a:buClr>
                <a:srgbClr val="000000"/>
              </a:buClr>
              <a:buSzPts val="3700"/>
              <a:buChar char="•"/>
            </a:pPr>
            <a:r>
              <a:rPr b="1" lang="en-US" sz="3700"/>
              <a:t>"Non dovrei bere..."</a:t>
            </a:r>
            <a:r>
              <a:rPr lang="en-US" sz="3700"/>
              <a:t> - invece continuo a farlo; "Non dovresti fumare...". In cambio di questa espressione tollerante, possiamo enfatizzare un comportamento deciso: "Non dovremmo mai rubare/uccidere ecc."</a:t>
            </a:r>
            <a:endParaRPr sz="3700"/>
          </a:p>
          <a:p>
            <a:pPr indent="-438150" lvl="0" marL="457200" rtl="0" algn="l">
              <a:spcBef>
                <a:spcPts val="0"/>
              </a:spcBef>
              <a:spcAft>
                <a:spcPts val="0"/>
              </a:spcAft>
              <a:buClr>
                <a:srgbClr val="000000"/>
              </a:buClr>
              <a:buSzPts val="3700"/>
              <a:buChar char="•"/>
            </a:pPr>
            <a:r>
              <a:rPr b="1" lang="en-US" sz="3700"/>
              <a:t>Il bugiardo "per essere onesti"</a:t>
            </a:r>
            <a:r>
              <a:rPr lang="en-US" sz="3700"/>
              <a:t> mostra un'altra espressione insidiosa che gioca sfortunatamente sul valore dell'onestà. Quando introduciamo un'idea con la frase "per essere onesti", ammettiamo che fino a quel momento non siamo stati onesti, ma da allora decidiamo di esserlo. Invece di enfatizzare il messaggio introdotto, l'attenzione è diretta sulla persona che parla, suscitando sospetto, diffidenza, come se la sua sincerità non fosse indubitabile.</a:t>
            </a:r>
            <a:endParaRPr sz="3700"/>
          </a:p>
          <a:p>
            <a:pPr indent="-438150" lvl="0" marL="457200" rtl="0" algn="l">
              <a:spcBef>
                <a:spcPts val="0"/>
              </a:spcBef>
              <a:spcAft>
                <a:spcPts val="0"/>
              </a:spcAft>
              <a:buClr>
                <a:srgbClr val="000000"/>
              </a:buClr>
              <a:buSzPts val="3700"/>
              <a:buChar char="•"/>
            </a:pPr>
            <a:r>
              <a:rPr b="1" lang="en-US" sz="3700"/>
              <a:t>Il condizionale "se" </a:t>
            </a:r>
            <a:r>
              <a:rPr lang="en-US" sz="3700"/>
              <a:t>mostra la formula necessaria per raggiungere un obiettivo: "Se farai questo, allora otterrai quello." La natura condizionale e causale del "se" può essere vaga, suggerendo persino un'incapacità di compiere l'azione necessaria. Ma sostituendo "se" con "quando" si dà una forte sfumatura temporale, dando al parlante la forza di realizzare, fiducioso di avere le risorse necessarie, e che serva solo un po' di tempo.</a:t>
            </a:r>
            <a:endParaRPr sz="3700"/>
          </a:p>
        </p:txBody>
      </p:sp>
      <p:sp>
        <p:nvSpPr>
          <p:cNvPr id="785" name="Google Shape;785;p49"/>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786" name="Google Shape;786;p49"/>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50"/>
          <p:cNvSpPr txBox="1"/>
          <p:nvPr>
            <p:ph type="title"/>
          </p:nvPr>
        </p:nvSpPr>
        <p:spPr>
          <a:xfrm>
            <a:off x="3105584" y="777486"/>
            <a:ext cx="19515900" cy="1527300"/>
          </a:xfrm>
          <a:prstGeom prst="rect">
            <a:avLst/>
          </a:prstGeom>
          <a:noFill/>
          <a:ln>
            <a:noFill/>
          </a:ln>
        </p:spPr>
        <p:txBody>
          <a:bodyPr anchorCtr="0" anchor="t" bIns="50800" lIns="50800" spcFirstLastPara="1" rIns="50800" wrap="square" tIns="50800">
            <a:normAutofit fontScale="90000"/>
          </a:bodyPr>
          <a:lstStyle/>
          <a:p>
            <a:pPr indent="0" lvl="0" marL="0" rtl="0" algn="l">
              <a:lnSpc>
                <a:spcPct val="100000"/>
              </a:lnSpc>
              <a:spcBef>
                <a:spcPts val="0"/>
              </a:spcBef>
              <a:spcAft>
                <a:spcPts val="0"/>
              </a:spcAft>
              <a:buClr>
                <a:srgbClr val="000000"/>
              </a:buClr>
              <a:buSzPct val="69444"/>
              <a:buFont typeface="Helvetica Neue"/>
              <a:buNone/>
            </a:pPr>
            <a:r>
              <a:rPr lang="en-US">
                <a:latin typeface="Lexend Medium"/>
                <a:ea typeface="Lexend Medium"/>
                <a:cs typeface="Lexend Medium"/>
                <a:sym typeface="Lexend Medium"/>
              </a:rPr>
              <a:t>7. Tecniche linguistiche che rendono la comunicazione verbale efficace o "Così SÌ"</a:t>
            </a:r>
            <a:endParaRPr>
              <a:latin typeface="Lexend Medium"/>
              <a:ea typeface="Lexend Medium"/>
              <a:cs typeface="Lexend Medium"/>
              <a:sym typeface="Lexend Medium"/>
            </a:endParaRPr>
          </a:p>
        </p:txBody>
      </p:sp>
      <p:sp>
        <p:nvSpPr>
          <p:cNvPr id="792" name="Google Shape;792;p50"/>
          <p:cNvSpPr txBox="1"/>
          <p:nvPr>
            <p:ph idx="4294967295" type="body"/>
          </p:nvPr>
        </p:nvSpPr>
        <p:spPr>
          <a:xfrm>
            <a:off x="1513350" y="2989600"/>
            <a:ext cx="21474300" cy="1301400"/>
          </a:xfrm>
          <a:prstGeom prst="rect">
            <a:avLst/>
          </a:prstGeom>
          <a:noFill/>
          <a:ln>
            <a:noFill/>
          </a:ln>
        </p:spPr>
        <p:txBody>
          <a:bodyPr anchorCtr="0" anchor="t" bIns="50800" lIns="50800" spcFirstLastPara="1" rIns="50800" wrap="square" tIns="50800">
            <a:noAutofit/>
          </a:bodyPr>
          <a:lstStyle/>
          <a:p>
            <a:pPr indent="0" lvl="0" marL="0" rtl="0" algn="l">
              <a:lnSpc>
                <a:spcPct val="90000"/>
              </a:lnSpc>
              <a:spcBef>
                <a:spcPts val="100"/>
              </a:spcBef>
              <a:spcAft>
                <a:spcPts val="0"/>
              </a:spcAft>
              <a:buClr>
                <a:srgbClr val="000000"/>
              </a:buClr>
              <a:buSzPts val="4800"/>
              <a:buFont typeface="Arial"/>
              <a:buNone/>
            </a:pPr>
            <a:r>
              <a:rPr lang="en-US"/>
              <a:t>Jones (2017) presenta 23 parole magiche che ci indicano esattamente ciò di cui abbiamo bisogno per avere influenza, impatto e successo nella comunicazione, basandosi sulle funzioni subconscie del nostro cervello.</a:t>
            </a:r>
            <a:endParaRPr sz="2700">
              <a:latin typeface="Arial"/>
              <a:ea typeface="Arial"/>
              <a:cs typeface="Arial"/>
              <a:sym typeface="Arial"/>
            </a:endParaRPr>
          </a:p>
        </p:txBody>
      </p:sp>
      <p:sp>
        <p:nvSpPr>
          <p:cNvPr id="793" name="Google Shape;793;p50"/>
          <p:cNvSpPr txBox="1"/>
          <p:nvPr/>
        </p:nvSpPr>
        <p:spPr>
          <a:xfrm>
            <a:off x="1513350" y="5337875"/>
            <a:ext cx="9515700" cy="732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 Non sono sicuro che questo faccia per te, ma...</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2. Mente aperta</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3. Cosa sai di...?</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4. Come ti sentiresti se...?</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5. Immagina solo!</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6. Quando sarebbe un buon momento?</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7. Immagino che non hai avuto l'opportunità di...</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8. Semplici scambi</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9. Hai tre opzioni</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10. Due tipi di persone</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11. Sono sicuro che siamo simili in questo aspetto</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12. Se..., allora...</a:t>
            </a:r>
            <a:endParaRPr sz="3400">
              <a:solidFill>
                <a:srgbClr val="617D94"/>
              </a:solidFill>
              <a:latin typeface="Calibri"/>
              <a:ea typeface="Calibri"/>
              <a:cs typeface="Calibri"/>
              <a:sym typeface="Calibri"/>
            </a:endParaRPr>
          </a:p>
        </p:txBody>
      </p:sp>
      <p:sp>
        <p:nvSpPr>
          <p:cNvPr id="794" name="Google Shape;794;p50"/>
          <p:cNvSpPr txBox="1"/>
          <p:nvPr/>
        </p:nvSpPr>
        <p:spPr>
          <a:xfrm>
            <a:off x="12297575" y="5939975"/>
            <a:ext cx="8773800" cy="672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13. Non preoccuparti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14. La maggior parte delle persone...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15. La buona notizia è...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16. Cosa succede dopo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17. Cosa ti fa dire questo?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18. Prima di decidere...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19. Se posso, farai lo stesso?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20. Raggiungere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21. Un'altra cosa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22. Un favore, per favore...  </a:t>
            </a:r>
            <a:endParaRPr sz="3400">
              <a:solidFill>
                <a:srgbClr val="617D94"/>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3400">
                <a:solidFill>
                  <a:srgbClr val="617D94"/>
                </a:solidFill>
                <a:latin typeface="Calibri"/>
                <a:ea typeface="Calibri"/>
                <a:cs typeface="Calibri"/>
                <a:sym typeface="Calibri"/>
              </a:rPr>
              <a:t>23. Solo per curiosità</a:t>
            </a:r>
            <a:endParaRPr sz="3400">
              <a:solidFill>
                <a:srgbClr val="617D94"/>
              </a:solidFill>
              <a:latin typeface="Calibri"/>
              <a:ea typeface="Calibri"/>
              <a:cs typeface="Calibri"/>
              <a:sym typeface="Calibri"/>
            </a:endParaRPr>
          </a:p>
        </p:txBody>
      </p:sp>
      <p:sp>
        <p:nvSpPr>
          <p:cNvPr id="795" name="Google Shape;795;p50"/>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1"/>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lnSpc>
                <a:spcPct val="90000"/>
              </a:lnSpc>
              <a:spcBef>
                <a:spcPts val="4300"/>
              </a:spcBef>
              <a:spcAft>
                <a:spcPts val="0"/>
              </a:spcAft>
              <a:buClr>
                <a:schemeClr val="dk1"/>
              </a:buClr>
              <a:buSzPts val="1100"/>
              <a:buFont typeface="Arial"/>
              <a:buNone/>
            </a:pPr>
            <a:r>
              <a:rPr b="1" lang="en-US"/>
              <a:t>1. Non sono sicuro che questo faccia per te, ma...</a:t>
            </a:r>
            <a:endParaRPr b="1"/>
          </a:p>
          <a:p>
            <a:pPr indent="0" lvl="0" marL="0" rtl="0" algn="l">
              <a:lnSpc>
                <a:spcPct val="90000"/>
              </a:lnSpc>
              <a:spcBef>
                <a:spcPts val="4300"/>
              </a:spcBef>
              <a:spcAft>
                <a:spcPts val="0"/>
              </a:spcAft>
              <a:buClr>
                <a:schemeClr val="dk1"/>
              </a:buClr>
              <a:buSzPts val="1100"/>
              <a:buFont typeface="Arial"/>
              <a:buNone/>
            </a:pPr>
            <a:r>
              <a:rPr lang="en-US"/>
              <a:t>L'autore suggerisce di utilizzare parole magiche per presentare un'idea o un prodotto a chiunque, in qualsiasi momento, senza temere il rifiuto. La frase "Non sono sicuro che questo faccia per te, ma..." aumenta la curiosità dell'ascoltatore e lo incoraggia a prendere una decisione. Questo approccio delicato assicura che la decisione venga presa senza sentirsi sotto pressione, garantendo un'autonomia interna e impedendo alle persone di evitare l'opportunità di presentare la loro idea o il loro prodotto. La magia di una conversazione è trasmessa attraverso l'ultima parola di tre lettere, "ma". La parola "ma" annulla tutto ciò che è stato detto in precedenza, facendo sentire l'ascoltatore come se volesse esplorare l'argomento.</a:t>
            </a:r>
            <a:endParaRPr/>
          </a:p>
          <a:p>
            <a:pPr indent="0" lvl="0" marL="0" rtl="0" algn="l">
              <a:lnSpc>
                <a:spcPct val="90000"/>
              </a:lnSpc>
              <a:spcBef>
                <a:spcPts val="4300"/>
              </a:spcBef>
              <a:spcAft>
                <a:spcPts val="0"/>
              </a:spcAft>
              <a:buClr>
                <a:schemeClr val="dk1"/>
              </a:buClr>
              <a:buSzPts val="1100"/>
              <a:buFont typeface="Arial"/>
              <a:buNone/>
            </a:pPr>
            <a:r>
              <a:rPr lang="en-US"/>
              <a:t>Ad esempio, "Non sono sicuro che questo faccia per te, ma..." può essere utilizzato per incoraggiare qualcuno a guardare i risultati di un prodotto o servizio. Questo può essere utile nella routine quotidiana e nelle conversazioni.</a:t>
            </a:r>
            <a:endParaRPr/>
          </a:p>
        </p:txBody>
      </p:sp>
      <p:sp>
        <p:nvSpPr>
          <p:cNvPr id="801" name="Google Shape;801;p51"/>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802" name="Google Shape;802;p51"/>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52"/>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lnSpc>
                <a:spcPct val="90000"/>
              </a:lnSpc>
              <a:spcBef>
                <a:spcPts val="4500"/>
              </a:spcBef>
              <a:spcAft>
                <a:spcPts val="0"/>
              </a:spcAft>
              <a:buClr>
                <a:schemeClr val="dk1"/>
              </a:buClr>
              <a:buSzPts val="1100"/>
              <a:buFont typeface="Arial"/>
              <a:buNone/>
            </a:pPr>
            <a:r>
              <a:rPr b="1" lang="en-US"/>
              <a:t>2. Mente aperta</a:t>
            </a:r>
            <a:endParaRPr b="1"/>
          </a:p>
          <a:p>
            <a:pPr indent="0" lvl="0" marL="0" rtl="0" algn="l">
              <a:lnSpc>
                <a:spcPct val="90000"/>
              </a:lnSpc>
              <a:spcBef>
                <a:spcPts val="4500"/>
              </a:spcBef>
              <a:spcAft>
                <a:spcPts val="0"/>
              </a:spcAft>
              <a:buClr>
                <a:schemeClr val="dk1"/>
              </a:buClr>
              <a:buSzPts val="1100"/>
              <a:buFont typeface="Arial"/>
              <a:buNone/>
            </a:pPr>
            <a:r>
              <a:rPr lang="en-US"/>
              <a:t>Le persone con una mente aperta sono più propense a essere percepite come tali rispetto a quelle con una mentalità chiusa, il che può portare a conversazioni più favorevoli. Per attirare le persone verso la tua idea, utilizza frasi come "Quanto sei aperto di mente?" e seguila con uno scenario con cui desideri che siano d'accordo.</a:t>
            </a:r>
            <a:endParaRPr/>
          </a:p>
          <a:p>
            <a:pPr indent="0" lvl="0" marL="0" rtl="0" algn="l">
              <a:lnSpc>
                <a:spcPct val="90000"/>
              </a:lnSpc>
              <a:spcBef>
                <a:spcPts val="4500"/>
              </a:spcBef>
              <a:spcAft>
                <a:spcPts val="0"/>
              </a:spcAft>
              <a:buClr>
                <a:schemeClr val="dk1"/>
              </a:buClr>
              <a:buSzPts val="1100"/>
              <a:buFont typeface="Arial"/>
              <a:buNone/>
            </a:pPr>
            <a:r>
              <a:rPr lang="en-US"/>
              <a:t>Questo approccio aumenta le probabilità che accettino la tua idea del 90%. Tutti vogliono essere considerati persone aperte di mente, quindi usa queste parole in modo efficace.</a:t>
            </a:r>
            <a:endParaRPr/>
          </a:p>
          <a:p>
            <a:pPr indent="0" lvl="0" marL="0" rtl="0" algn="l">
              <a:lnSpc>
                <a:spcPct val="90000"/>
              </a:lnSpc>
              <a:spcBef>
                <a:spcPts val="4500"/>
              </a:spcBef>
              <a:spcAft>
                <a:spcPts val="0"/>
              </a:spcAft>
              <a:buClr>
                <a:srgbClr val="000000"/>
              </a:buClr>
              <a:buSzPts val="4800"/>
              <a:buFont typeface="Arial"/>
              <a:buNone/>
            </a:pPr>
            <a:r>
              <a:t/>
            </a:r>
            <a:endParaRPr/>
          </a:p>
        </p:txBody>
      </p:sp>
      <p:sp>
        <p:nvSpPr>
          <p:cNvPr id="808" name="Google Shape;808;p52"/>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809" name="Google Shape;809;p5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53"/>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lnSpc>
                <a:spcPct val="90000"/>
              </a:lnSpc>
              <a:spcBef>
                <a:spcPts val="4500"/>
              </a:spcBef>
              <a:spcAft>
                <a:spcPts val="0"/>
              </a:spcAft>
              <a:buClr>
                <a:schemeClr val="dk1"/>
              </a:buClr>
              <a:buSzPts val="1100"/>
              <a:buFont typeface="Arial"/>
              <a:buNone/>
            </a:pPr>
            <a:r>
              <a:rPr b="1" lang="en-US"/>
              <a:t>3. Cosa sai di...?</a:t>
            </a:r>
            <a:endParaRPr b="1"/>
          </a:p>
          <a:p>
            <a:pPr indent="0" lvl="0" marL="0" rtl="0" algn="l">
              <a:lnSpc>
                <a:spcPct val="90000"/>
              </a:lnSpc>
              <a:spcBef>
                <a:spcPts val="4500"/>
              </a:spcBef>
              <a:spcAft>
                <a:spcPts val="0"/>
              </a:spcAft>
              <a:buClr>
                <a:schemeClr val="dk1"/>
              </a:buClr>
              <a:buSzPts val="1100"/>
              <a:buFont typeface="Arial"/>
              <a:buNone/>
            </a:pPr>
            <a:r>
              <a:rPr lang="en-US"/>
              <a:t>Nelle conversazioni che si trasformano rapidamente in dibattiti perché qualcuno pensa di sapere tutto, è essenziale controllare la conversazione spostando la posizione dell'altra persona dalla certezza al dubbio. Questo può essere fatto mettendo in discussione la loro opinione o ingaggiando una discussione. Superare la mentalità del "so tutto io" può essere difficile, specialmente quando si cerca di introdurre nuove idee o concetti.</a:t>
            </a:r>
            <a:endParaRPr/>
          </a:p>
          <a:p>
            <a:pPr indent="0" lvl="0" marL="0" rtl="0" algn="l">
              <a:lnSpc>
                <a:spcPct val="90000"/>
              </a:lnSpc>
              <a:spcBef>
                <a:spcPts val="4500"/>
              </a:spcBef>
              <a:spcAft>
                <a:spcPts val="0"/>
              </a:spcAft>
              <a:buClr>
                <a:schemeClr val="dk1"/>
              </a:buClr>
              <a:buSzPts val="1100"/>
              <a:buFont typeface="Arial"/>
              <a:buNone/>
            </a:pPr>
            <a:r>
              <a:rPr lang="en-US"/>
              <a:t>Per superare questa mentalità, metti in discussione la conoscenza dell'altra persona riguardo all'argomento in questione. L'obiettivo è trasformare la situazione in modo che l'altra persona ammetta che la sua opinione è basata su prove insufficienti, mantenendo comunque la faccia nella conversazione. La potenza della domanda "Cosa sai di...?" può minacciare delicatamente la loro base di conoscenza e costringerli a condividere le loro fonti di informazione, portandoli spesso alla realizzazione che la loro opinione ferma era infondata.</a:t>
            </a:r>
            <a:endParaRPr/>
          </a:p>
        </p:txBody>
      </p:sp>
      <p:sp>
        <p:nvSpPr>
          <p:cNvPr id="815" name="Google Shape;815;p53"/>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816" name="Google Shape;816;p53"/>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20" name="Shape 820"/>
        <p:cNvGrpSpPr/>
        <p:nvPr/>
      </p:nvGrpSpPr>
      <p:grpSpPr>
        <a:xfrm>
          <a:off x="0" y="0"/>
          <a:ext cx="0" cy="0"/>
          <a:chOff x="0" y="0"/>
          <a:chExt cx="0" cy="0"/>
        </a:xfrm>
      </p:grpSpPr>
      <p:sp>
        <p:nvSpPr>
          <p:cNvPr id="821" name="Google Shape;821;g2ed540b9823_0_81"/>
          <p:cNvSpPr/>
          <p:nvPr/>
        </p:nvSpPr>
        <p:spPr>
          <a:xfrm>
            <a:off x="1920001" y="2552395"/>
            <a:ext cx="4415400" cy="2483400"/>
          </a:xfrm>
          <a:prstGeom prst="ellipse">
            <a:avLst/>
          </a:prstGeom>
          <a:noFill/>
          <a:ln cap="flat" cmpd="sng" w="9525">
            <a:solidFill>
              <a:schemeClr val="lt1"/>
            </a:solidFill>
            <a:prstDash val="solid"/>
            <a:round/>
            <a:headEnd len="sm" w="sm" type="none"/>
            <a:tailEnd len="sm" w="sm" type="none"/>
          </a:ln>
        </p:spPr>
        <p:txBody>
          <a:bodyPr anchorCtr="0" anchor="ctr" bIns="252650" lIns="252650" spcFirstLastPara="1" rIns="252650" wrap="square" tIns="25265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 </a:t>
            </a:r>
            <a:endParaRPr b="0" i="0" sz="4000" u="none" cap="none" strike="noStrike">
              <a:solidFill>
                <a:srgbClr val="000000"/>
              </a:solidFill>
              <a:latin typeface="Arial"/>
              <a:ea typeface="Arial"/>
              <a:cs typeface="Arial"/>
              <a:sym typeface="Arial"/>
            </a:endParaRPr>
          </a:p>
        </p:txBody>
      </p:sp>
      <p:sp>
        <p:nvSpPr>
          <p:cNvPr id="822" name="Google Shape;822;g2ed540b9823_0_81"/>
          <p:cNvSpPr txBox="1"/>
          <p:nvPr>
            <p:ph type="title"/>
          </p:nvPr>
        </p:nvSpPr>
        <p:spPr>
          <a:xfrm>
            <a:off x="766250" y="7016850"/>
            <a:ext cx="9022800" cy="2991000"/>
          </a:xfrm>
          <a:prstGeom prst="rect">
            <a:avLst/>
          </a:prstGeom>
          <a:noFill/>
          <a:ln>
            <a:noFill/>
          </a:ln>
        </p:spPr>
        <p:txBody>
          <a:bodyPr anchorCtr="0" anchor="ctr" bIns="252650" lIns="252650" spcFirstLastPara="1" rIns="252650" wrap="square" tIns="252650">
            <a:noAutofit/>
          </a:bodyPr>
          <a:lstStyle/>
          <a:p>
            <a:pPr indent="0" lvl="0" marL="0" rtl="0" algn="l">
              <a:lnSpc>
                <a:spcPct val="100000"/>
              </a:lnSpc>
              <a:spcBef>
                <a:spcPts val="0"/>
              </a:spcBef>
              <a:spcAft>
                <a:spcPts val="0"/>
              </a:spcAft>
              <a:buSzPts val="9800"/>
              <a:buNone/>
            </a:pPr>
            <a:r>
              <a:rPr lang="en-US" sz="9600">
                <a:solidFill>
                  <a:schemeClr val="accent1"/>
                </a:solidFill>
              </a:rPr>
              <a:t>Conclusioni</a:t>
            </a:r>
            <a:endParaRPr sz="9600"/>
          </a:p>
        </p:txBody>
      </p:sp>
      <p:sp>
        <p:nvSpPr>
          <p:cNvPr id="823" name="Google Shape;823;g2ed540b9823_0_81"/>
          <p:cNvSpPr txBox="1"/>
          <p:nvPr>
            <p:ph idx="2" type="title"/>
          </p:nvPr>
        </p:nvSpPr>
        <p:spPr>
          <a:xfrm>
            <a:off x="2498399" y="2671595"/>
            <a:ext cx="3258600" cy="2244600"/>
          </a:xfrm>
          <a:prstGeom prst="rect">
            <a:avLst/>
          </a:prstGeom>
          <a:noFill/>
          <a:ln>
            <a:noFill/>
          </a:ln>
        </p:spPr>
        <p:txBody>
          <a:bodyPr anchorCtr="0" anchor="ctr" bIns="252650" lIns="252650" spcFirstLastPara="1" rIns="252650" wrap="square" tIns="252650">
            <a:noAutofit/>
          </a:bodyPr>
          <a:lstStyle/>
          <a:p>
            <a:pPr indent="0" lvl="0" marL="0" rtl="0" algn="ctr">
              <a:lnSpc>
                <a:spcPct val="100000"/>
              </a:lnSpc>
              <a:spcBef>
                <a:spcPts val="0"/>
              </a:spcBef>
              <a:spcAft>
                <a:spcPts val="0"/>
              </a:spcAft>
              <a:buSzPts val="16600"/>
              <a:buNone/>
            </a:pPr>
            <a:r>
              <a:rPr lang="en-US"/>
              <a:t>05</a:t>
            </a:r>
            <a:endParaRPr/>
          </a:p>
        </p:txBody>
      </p:sp>
      <p:pic>
        <p:nvPicPr>
          <p:cNvPr id="824" name="Google Shape;824;g2ed540b9823_0_81"/>
          <p:cNvPicPr preferRelativeResize="0"/>
          <p:nvPr/>
        </p:nvPicPr>
        <p:blipFill rotWithShape="1">
          <a:blip r:embed="rId3">
            <a:alphaModFix/>
          </a:blip>
          <a:srcRect b="0" l="0" r="0" t="0"/>
          <a:stretch/>
        </p:blipFill>
        <p:spPr>
          <a:xfrm>
            <a:off x="11097867" y="3498800"/>
            <a:ext cx="13286124" cy="6474400"/>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406400" lvl="0" marL="457200" rtl="0" algn="l">
              <a:spcBef>
                <a:spcPts val="0"/>
              </a:spcBef>
              <a:spcAft>
                <a:spcPts val="0"/>
              </a:spcAft>
              <a:buSzPts val="3200"/>
              <a:buFont typeface="Calibri"/>
              <a:buChar char="●"/>
            </a:pPr>
            <a:r>
              <a:rPr lang="en-US"/>
              <a:t>Prutianu (2004): "l'essenza del linguaggio verbale risiede nel suo carattere simbolico basato su corrispondenze puramente convenzionali tra il segno della parola (ad esempio il gatto) e l'oggetto che essa significa (l'animale miao-miao)."  </a:t>
            </a:r>
            <a:endParaRPr/>
          </a:p>
          <a:p>
            <a:pPr indent="-406400" lvl="0" marL="457200" rtl="0" algn="l">
              <a:spcBef>
                <a:spcPts val="0"/>
              </a:spcBef>
              <a:spcAft>
                <a:spcPts val="0"/>
              </a:spcAft>
              <a:buSzPts val="3200"/>
              <a:buFont typeface="Calibri"/>
              <a:buChar char="●"/>
            </a:pPr>
            <a:r>
              <a:rPr lang="en-US"/>
              <a:t>Il significato non è contenuto nella parola, ma nella mente del destinatario.  </a:t>
            </a:r>
            <a:endParaRPr/>
          </a:p>
          <a:p>
            <a:pPr indent="-406400" lvl="0" marL="457200" rtl="0" algn="l">
              <a:spcBef>
                <a:spcPts val="0"/>
              </a:spcBef>
              <a:spcAft>
                <a:spcPts val="0"/>
              </a:spcAft>
              <a:buSzPts val="3200"/>
              <a:buFont typeface="Calibri"/>
              <a:buChar char="●"/>
            </a:pPr>
            <a:r>
              <a:rPr lang="en-US"/>
              <a:t>Le parole sono codici, non segnali sonori o segni grafici con un significato intrinseco. Anche le definizioni date alle parole nei dizionari restano lettere morte se non vengono decodificate dai lettori.  </a:t>
            </a:r>
            <a:endParaRPr/>
          </a:p>
          <a:p>
            <a:pPr indent="-406400" lvl="0" marL="457200" rtl="0" algn="l">
              <a:spcBef>
                <a:spcPts val="0"/>
              </a:spcBef>
              <a:spcAft>
                <a:spcPts val="0"/>
              </a:spcAft>
              <a:buSzPts val="3200"/>
              <a:buFont typeface="Calibri"/>
              <a:buChar char="●"/>
            </a:pPr>
            <a:r>
              <a:rPr lang="en-US"/>
              <a:t>Tran e Stănciugelu (2010) definiscono la comunicazione come un "modo fondamentale di interazione psicosociale delle persone, realizzato in linguaggio articolato o altri codici, al fine di trasmettere informazioni, ottenere stabilità o provocare cambiamenti nel comportamento individuale o di gruppo."</a:t>
            </a:r>
            <a:endParaRPr/>
          </a:p>
        </p:txBody>
      </p:sp>
      <p:sp>
        <p:nvSpPr>
          <p:cNvPr id="427" name="Google Shape;427;p5"/>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000000"/>
              </a:buClr>
              <a:buSzPts val="7424"/>
              <a:buFont typeface="Arial"/>
              <a:buNone/>
            </a:pPr>
            <a:r>
              <a:rPr lang="en-US" sz="6200">
                <a:latin typeface="Lexend Medium"/>
                <a:ea typeface="Lexend Medium"/>
                <a:cs typeface="Lexend Medium"/>
                <a:sym typeface="Lexend Medium"/>
              </a:rPr>
              <a:t>1. </a:t>
            </a:r>
            <a:r>
              <a:rPr lang="en-US" sz="6200">
                <a:latin typeface="Lexend Medium"/>
                <a:ea typeface="Lexend Medium"/>
                <a:cs typeface="Lexend Medium"/>
                <a:sym typeface="Lexend Medium"/>
              </a:rPr>
              <a:t>Il ruolo delle parole nel processo di influenza</a:t>
            </a:r>
            <a:endParaRPr sz="6200">
              <a:latin typeface="Lexend Medium"/>
              <a:ea typeface="Lexend Medium"/>
              <a:cs typeface="Lexend Medium"/>
              <a:sym typeface="Lexend Medium"/>
            </a:endParaRPr>
          </a:p>
        </p:txBody>
      </p:sp>
      <p:sp>
        <p:nvSpPr>
          <p:cNvPr id="428" name="Google Shape;428;p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828" name="Shape 828"/>
        <p:cNvGrpSpPr/>
        <p:nvPr/>
      </p:nvGrpSpPr>
      <p:grpSpPr>
        <a:xfrm>
          <a:off x="0" y="0"/>
          <a:ext cx="0" cy="0"/>
          <a:chOff x="0" y="0"/>
          <a:chExt cx="0" cy="0"/>
        </a:xfrm>
      </p:grpSpPr>
      <p:sp>
        <p:nvSpPr>
          <p:cNvPr id="829" name="Google Shape;829;p54"/>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000000"/>
              </a:buClr>
              <a:buSzPts val="8500"/>
              <a:buFont typeface="Helvetica Neue"/>
              <a:buNone/>
            </a:pPr>
            <a:r>
              <a:rPr i="0" lang="en-US" u="none" cap="none" strike="noStrike">
                <a:latin typeface="Lexend Medium"/>
                <a:ea typeface="Lexend Medium"/>
                <a:cs typeface="Lexend Medium"/>
                <a:sym typeface="Lexend Medium"/>
              </a:rPr>
              <a:t>Conclusion</a:t>
            </a:r>
            <a:r>
              <a:rPr lang="en-US">
                <a:latin typeface="Lexend Medium"/>
                <a:ea typeface="Lexend Medium"/>
                <a:cs typeface="Lexend Medium"/>
                <a:sym typeface="Lexend Medium"/>
              </a:rPr>
              <a:t>i</a:t>
            </a:r>
            <a:endParaRPr>
              <a:latin typeface="Lexend Medium"/>
              <a:ea typeface="Lexend Medium"/>
              <a:cs typeface="Lexend Medium"/>
              <a:sym typeface="Lexend Medium"/>
            </a:endParaRPr>
          </a:p>
        </p:txBody>
      </p:sp>
      <p:sp>
        <p:nvSpPr>
          <p:cNvPr id="830" name="Google Shape;830;p54"/>
          <p:cNvSpPr txBox="1"/>
          <p:nvPr>
            <p:ph idx="4294967295" type="body"/>
          </p:nvPr>
        </p:nvSpPr>
        <p:spPr>
          <a:xfrm>
            <a:off x="3105575" y="2465675"/>
            <a:ext cx="20072100" cy="10165500"/>
          </a:xfrm>
          <a:prstGeom prst="rect">
            <a:avLst/>
          </a:prstGeom>
          <a:noFill/>
          <a:ln>
            <a:noFill/>
          </a:ln>
        </p:spPr>
        <p:txBody>
          <a:bodyPr anchorCtr="0" anchor="t" bIns="50800" lIns="50800" spcFirstLastPara="1" rIns="50800" wrap="square" tIns="50800">
            <a:noAutofit/>
          </a:bodyPr>
          <a:lstStyle/>
          <a:p>
            <a:pPr indent="0" lvl="0" marL="457200" rtl="0" algn="l">
              <a:lnSpc>
                <a:spcPct val="115000"/>
              </a:lnSpc>
              <a:spcBef>
                <a:spcPts val="100"/>
              </a:spcBef>
              <a:spcAft>
                <a:spcPts val="0"/>
              </a:spcAft>
              <a:buClr>
                <a:schemeClr val="dk1"/>
              </a:buClr>
              <a:buSzPts val="1100"/>
              <a:buFont typeface="Arial"/>
              <a:buNone/>
            </a:pPr>
            <a:r>
              <a:rPr b="1" lang="en-US" sz="3800"/>
              <a:t>In questa lezione:</a:t>
            </a:r>
            <a:endParaRPr b="1" sz="3800"/>
          </a:p>
          <a:p>
            <a:pPr indent="0" lvl="0" marL="457200" rtl="0" algn="l">
              <a:lnSpc>
                <a:spcPct val="115000"/>
              </a:lnSpc>
              <a:spcBef>
                <a:spcPts val="100"/>
              </a:spcBef>
              <a:spcAft>
                <a:spcPts val="0"/>
              </a:spcAft>
              <a:buClr>
                <a:schemeClr val="dk1"/>
              </a:buClr>
              <a:buSzPts val="1100"/>
              <a:buFont typeface="Arial"/>
              <a:buNone/>
            </a:pPr>
            <a:r>
              <a:t/>
            </a:r>
            <a:endParaRPr b="1" sz="3800"/>
          </a:p>
          <a:p>
            <a:pPr indent="0" lvl="0" marL="457200" rtl="0" algn="l">
              <a:lnSpc>
                <a:spcPct val="115000"/>
              </a:lnSpc>
              <a:spcBef>
                <a:spcPts val="100"/>
              </a:spcBef>
              <a:spcAft>
                <a:spcPts val="0"/>
              </a:spcAft>
              <a:buClr>
                <a:schemeClr val="dk1"/>
              </a:buClr>
              <a:buSzPts val="1100"/>
              <a:buFont typeface="Arial"/>
              <a:buNone/>
            </a:pPr>
            <a:r>
              <a:rPr lang="en-US" sz="3800"/>
              <a:t>- È stata fatta una sintesi teorica delle nozioni generali sulla comunicazione verbale, mostrando il ruolo e le proprietà della parola che conferiscono potere nel processo di influenza nella comunicazione verbale;</a:t>
            </a:r>
            <a:endParaRPr sz="3800"/>
          </a:p>
          <a:p>
            <a:pPr indent="0" lvl="0" marL="457200" rtl="0" algn="l">
              <a:lnSpc>
                <a:spcPct val="115000"/>
              </a:lnSpc>
              <a:spcBef>
                <a:spcPts val="100"/>
              </a:spcBef>
              <a:spcAft>
                <a:spcPts val="0"/>
              </a:spcAft>
              <a:buClr>
                <a:schemeClr val="dk1"/>
              </a:buClr>
              <a:buSzPts val="1100"/>
              <a:buFont typeface="Arial"/>
              <a:buNone/>
            </a:pPr>
            <a:r>
              <a:rPr lang="en-US" sz="3800"/>
              <a:t>- Sono state presentate numerose applicazioni per illustrare e praticare i concetti esposti;</a:t>
            </a:r>
            <a:endParaRPr sz="3800"/>
          </a:p>
          <a:p>
            <a:pPr indent="0" lvl="0" marL="457200" rtl="0" algn="l">
              <a:lnSpc>
                <a:spcPct val="115000"/>
              </a:lnSpc>
              <a:spcBef>
                <a:spcPts val="100"/>
              </a:spcBef>
              <a:spcAft>
                <a:spcPts val="0"/>
              </a:spcAft>
              <a:buClr>
                <a:schemeClr val="dk1"/>
              </a:buClr>
              <a:buSzPts val="1100"/>
              <a:buFont typeface="Arial"/>
              <a:buNone/>
            </a:pPr>
            <a:r>
              <a:rPr lang="en-US" sz="3800"/>
              <a:t>- È stata presentata una guida alla comunicazione inclusiva con esempi di termini verbali appropriati nella comunicazione con e riguardo alle persone con disabilità;</a:t>
            </a:r>
            <a:endParaRPr sz="3800"/>
          </a:p>
          <a:p>
            <a:pPr indent="0" lvl="0" marL="457200" rtl="0" algn="l">
              <a:lnSpc>
                <a:spcPct val="115000"/>
              </a:lnSpc>
              <a:spcBef>
                <a:spcPts val="100"/>
              </a:spcBef>
              <a:spcAft>
                <a:spcPts val="0"/>
              </a:spcAft>
              <a:buClr>
                <a:schemeClr val="dk1"/>
              </a:buClr>
              <a:buSzPts val="1100"/>
              <a:buFont typeface="Arial"/>
              <a:buNone/>
            </a:pPr>
            <a:r>
              <a:rPr lang="en-US" sz="3800"/>
              <a:t>- Sono state illustrate le particolarità dell'etichetta nella comunicazione online;</a:t>
            </a:r>
            <a:endParaRPr sz="3800"/>
          </a:p>
          <a:p>
            <a:pPr indent="0" lvl="0" marL="457200" rtl="0" algn="l">
              <a:lnSpc>
                <a:spcPct val="115000"/>
              </a:lnSpc>
              <a:spcBef>
                <a:spcPts val="100"/>
              </a:spcBef>
              <a:spcAft>
                <a:spcPts val="0"/>
              </a:spcAft>
              <a:buSzPts val="1100"/>
              <a:buNone/>
            </a:pPr>
            <a:r>
              <a:rPr lang="en-US" sz="3800"/>
              <a:t>- Gli aspetti pratici sono stati trattati nelle ultime due sezioni, dettagliando ed esemplificando le tecniche verbali che rendono la comunicazione difficile (quindi NO) e quelle che rendono la comunicazione più efficace (quindi SÌ).</a:t>
            </a:r>
            <a:endParaRPr sz="3800"/>
          </a:p>
        </p:txBody>
      </p:sp>
      <p:pic>
        <p:nvPicPr>
          <p:cNvPr id="831" name="Google Shape;831;p54"/>
          <p:cNvPicPr preferRelativeResize="0"/>
          <p:nvPr/>
        </p:nvPicPr>
        <p:blipFill rotWithShape="1">
          <a:blip r:embed="rId3">
            <a:alphaModFix/>
          </a:blip>
          <a:srcRect b="0" l="0" r="0" t="0"/>
          <a:stretch/>
        </p:blipFill>
        <p:spPr>
          <a:xfrm rot="7839708">
            <a:off x="1062129" y="4737912"/>
            <a:ext cx="2067342" cy="1922625"/>
          </a:xfrm>
          <a:prstGeom prst="rect">
            <a:avLst/>
          </a:prstGeom>
          <a:noFill/>
          <a:ln>
            <a:noFill/>
          </a:ln>
        </p:spPr>
      </p:pic>
      <p:sp>
        <p:nvSpPr>
          <p:cNvPr id="832" name="Google Shape;832;p54"/>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836" name="Shape 836"/>
        <p:cNvGrpSpPr/>
        <p:nvPr/>
      </p:nvGrpSpPr>
      <p:grpSpPr>
        <a:xfrm>
          <a:off x="0" y="0"/>
          <a:ext cx="0" cy="0"/>
          <a:chOff x="0" y="0"/>
          <a:chExt cx="0" cy="0"/>
        </a:xfrm>
      </p:grpSpPr>
      <p:sp>
        <p:nvSpPr>
          <p:cNvPr id="837" name="Google Shape;837;g2ed470bbc4d_0_6"/>
          <p:cNvSpPr txBox="1"/>
          <p:nvPr>
            <p:ph type="title"/>
          </p:nvPr>
        </p:nvSpPr>
        <p:spPr>
          <a:xfrm>
            <a:off x="3105584" y="929886"/>
            <a:ext cx="19515900" cy="1527300"/>
          </a:xfrm>
          <a:prstGeom prst="rect">
            <a:avLst/>
          </a:prstGeom>
          <a:noFill/>
          <a:ln>
            <a:noFill/>
          </a:ln>
        </p:spPr>
        <p:txBody>
          <a:bodyPr anchorCtr="0" anchor="t" bIns="50800" lIns="50800" spcFirstLastPara="1" rIns="50800" wrap="square" tIns="50800">
            <a:normAutofit/>
          </a:bodyPr>
          <a:lstStyle/>
          <a:p>
            <a:pPr indent="0" lvl="0" marL="0" rtl="0" algn="l">
              <a:lnSpc>
                <a:spcPct val="100000"/>
              </a:lnSpc>
              <a:spcBef>
                <a:spcPts val="0"/>
              </a:spcBef>
              <a:spcAft>
                <a:spcPts val="0"/>
              </a:spcAft>
              <a:buClr>
                <a:srgbClr val="000000"/>
              </a:buClr>
              <a:buSzPts val="8500"/>
              <a:buFont typeface="Helvetica Neue"/>
              <a:buNone/>
            </a:pPr>
            <a:r>
              <a:rPr i="0" lang="en-US" u="none" cap="none" strike="noStrike">
                <a:latin typeface="Lexend Medium"/>
                <a:ea typeface="Lexend Medium"/>
                <a:cs typeface="Lexend Medium"/>
                <a:sym typeface="Lexend Medium"/>
              </a:rPr>
              <a:t>Conclusion</a:t>
            </a:r>
            <a:r>
              <a:rPr lang="en-US">
                <a:latin typeface="Lexend Medium"/>
                <a:ea typeface="Lexend Medium"/>
                <a:cs typeface="Lexend Medium"/>
                <a:sym typeface="Lexend Medium"/>
              </a:rPr>
              <a:t>i</a:t>
            </a:r>
            <a:endParaRPr>
              <a:latin typeface="Lexend Medium"/>
              <a:ea typeface="Lexend Medium"/>
              <a:cs typeface="Lexend Medium"/>
              <a:sym typeface="Lexend Medium"/>
            </a:endParaRPr>
          </a:p>
        </p:txBody>
      </p:sp>
      <p:sp>
        <p:nvSpPr>
          <p:cNvPr id="838" name="Google Shape;838;g2ed470bbc4d_0_6"/>
          <p:cNvSpPr txBox="1"/>
          <p:nvPr>
            <p:ph idx="4294967295" type="body"/>
          </p:nvPr>
        </p:nvSpPr>
        <p:spPr>
          <a:xfrm>
            <a:off x="3105575" y="2465675"/>
            <a:ext cx="20072100" cy="10165500"/>
          </a:xfrm>
          <a:prstGeom prst="rect">
            <a:avLst/>
          </a:prstGeom>
          <a:noFill/>
          <a:ln>
            <a:noFill/>
          </a:ln>
        </p:spPr>
        <p:txBody>
          <a:bodyPr anchorCtr="0" anchor="t" bIns="50800" lIns="50800" spcFirstLastPara="1" rIns="50800" wrap="square" tIns="50800">
            <a:noAutofit/>
          </a:bodyPr>
          <a:lstStyle/>
          <a:p>
            <a:pPr indent="0" lvl="0" marL="457200" rtl="0" algn="l">
              <a:lnSpc>
                <a:spcPct val="115000"/>
              </a:lnSpc>
              <a:spcBef>
                <a:spcPts val="100"/>
              </a:spcBef>
              <a:spcAft>
                <a:spcPts val="0"/>
              </a:spcAft>
              <a:buClr>
                <a:schemeClr val="dk1"/>
              </a:buClr>
              <a:buSzPts val="1100"/>
              <a:buFont typeface="Arial"/>
              <a:buNone/>
            </a:pPr>
            <a:r>
              <a:rPr b="1" lang="en-US" sz="3800"/>
              <a:t>Il contenuto presentato:</a:t>
            </a:r>
            <a:endParaRPr b="1" sz="3800"/>
          </a:p>
          <a:p>
            <a:pPr indent="0" lvl="0" marL="457200" rtl="0" algn="l">
              <a:lnSpc>
                <a:spcPct val="115000"/>
              </a:lnSpc>
              <a:spcBef>
                <a:spcPts val="100"/>
              </a:spcBef>
              <a:spcAft>
                <a:spcPts val="0"/>
              </a:spcAft>
              <a:buClr>
                <a:schemeClr val="dk1"/>
              </a:buClr>
              <a:buSzPts val="1100"/>
              <a:buFont typeface="Arial"/>
              <a:buNone/>
            </a:pPr>
            <a:r>
              <a:t/>
            </a:r>
            <a:endParaRPr b="1" sz="3800"/>
          </a:p>
          <a:p>
            <a:pPr indent="0" lvl="0" marL="457200" rtl="0" algn="l">
              <a:lnSpc>
                <a:spcPct val="115000"/>
              </a:lnSpc>
              <a:spcBef>
                <a:spcPts val="100"/>
              </a:spcBef>
              <a:spcAft>
                <a:spcPts val="0"/>
              </a:spcAft>
              <a:buClr>
                <a:schemeClr val="dk1"/>
              </a:buClr>
              <a:buSzPts val="1100"/>
              <a:buFont typeface="Arial"/>
              <a:buNone/>
            </a:pPr>
            <a:r>
              <a:rPr lang="en-US" sz="3800"/>
              <a:t>- è una guida per perfezionare la comunicazione verbale, online o faccia a faccia, attraverso una revisione di alcuni concetti della teoria della comunicazione specifici di qualsiasi lingua;</a:t>
            </a:r>
            <a:endParaRPr sz="3800"/>
          </a:p>
          <a:p>
            <a:pPr indent="0" lvl="0" marL="457200" rtl="0" algn="l">
              <a:lnSpc>
                <a:spcPct val="115000"/>
              </a:lnSpc>
              <a:spcBef>
                <a:spcPts val="100"/>
              </a:spcBef>
              <a:spcAft>
                <a:spcPts val="0"/>
              </a:spcAft>
              <a:buClr>
                <a:schemeClr val="dk1"/>
              </a:buClr>
              <a:buSzPts val="1100"/>
              <a:buFont typeface="Arial"/>
              <a:buNone/>
            </a:pPr>
            <a:r>
              <a:rPr lang="en-US" sz="3800"/>
              <a:t>- fornisce una guida per una comunicazione efficace e appropriata con e riguardo alle persone con disabilità;</a:t>
            </a:r>
            <a:endParaRPr sz="3800"/>
          </a:p>
          <a:p>
            <a:pPr indent="0" lvl="0" marL="457200" rtl="0" algn="l">
              <a:lnSpc>
                <a:spcPct val="115000"/>
              </a:lnSpc>
              <a:spcBef>
                <a:spcPts val="100"/>
              </a:spcBef>
              <a:spcAft>
                <a:spcPts val="0"/>
              </a:spcAft>
              <a:buClr>
                <a:schemeClr val="dk1"/>
              </a:buClr>
              <a:buSzPts val="1100"/>
              <a:buFont typeface="Arial"/>
              <a:buNone/>
            </a:pPr>
            <a:r>
              <a:rPr lang="en-US" sz="3800"/>
              <a:t>- è utile per diventare consapevoli delle situazioni comunicative in cui utilizziamo le proprietà della parola nel processo di comunicazione;</a:t>
            </a:r>
            <a:endParaRPr sz="3800"/>
          </a:p>
          <a:p>
            <a:pPr indent="0" lvl="0" marL="457200" rtl="0" algn="l">
              <a:lnSpc>
                <a:spcPct val="115000"/>
              </a:lnSpc>
              <a:spcBef>
                <a:spcPts val="100"/>
              </a:spcBef>
              <a:spcAft>
                <a:spcPts val="0"/>
              </a:spcAft>
              <a:buClr>
                <a:schemeClr val="dk1"/>
              </a:buClr>
              <a:buSzPts val="1100"/>
              <a:buFont typeface="Arial"/>
              <a:buNone/>
            </a:pPr>
            <a:r>
              <a:rPr lang="en-US" sz="3800"/>
              <a:t>- offre indicazioni sull'etichetta nella comunicazione online;</a:t>
            </a:r>
            <a:endParaRPr sz="3800"/>
          </a:p>
          <a:p>
            <a:pPr indent="0" lvl="0" marL="457200" rtl="0" algn="l">
              <a:lnSpc>
                <a:spcPct val="115000"/>
              </a:lnSpc>
              <a:spcBef>
                <a:spcPts val="100"/>
              </a:spcBef>
              <a:spcAft>
                <a:spcPts val="0"/>
              </a:spcAft>
              <a:buSzPts val="1100"/>
              <a:buNone/>
            </a:pPr>
            <a:r>
              <a:rPr lang="en-US" sz="3800"/>
              <a:t>- aggiorna le tecniche favorevoli e sfavorevoli utili nel processo di influenza mirato da qualsiasi comunicazione.</a:t>
            </a:r>
            <a:endParaRPr sz="3800"/>
          </a:p>
        </p:txBody>
      </p:sp>
      <p:pic>
        <p:nvPicPr>
          <p:cNvPr id="839" name="Google Shape;839;g2ed470bbc4d_0_6"/>
          <p:cNvPicPr preferRelativeResize="0"/>
          <p:nvPr/>
        </p:nvPicPr>
        <p:blipFill rotWithShape="1">
          <a:blip r:embed="rId3">
            <a:alphaModFix/>
          </a:blip>
          <a:srcRect b="0" l="0" r="0" t="0"/>
          <a:stretch/>
        </p:blipFill>
        <p:spPr>
          <a:xfrm rot="7839708">
            <a:off x="1062129" y="4737912"/>
            <a:ext cx="2067342" cy="1922625"/>
          </a:xfrm>
          <a:prstGeom prst="rect">
            <a:avLst/>
          </a:prstGeom>
          <a:noFill/>
          <a:ln>
            <a:noFill/>
          </a:ln>
        </p:spPr>
      </p:pic>
      <p:sp>
        <p:nvSpPr>
          <p:cNvPr id="840" name="Google Shape;840;g2ed470bbc4d_0_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E2E7"/>
        </a:solidFill>
      </p:bgPr>
    </p:bg>
    <p:spTree>
      <p:nvGrpSpPr>
        <p:cNvPr id="844" name="Shape 844"/>
        <p:cNvGrpSpPr/>
        <p:nvPr/>
      </p:nvGrpSpPr>
      <p:grpSpPr>
        <a:xfrm>
          <a:off x="0" y="0"/>
          <a:ext cx="0" cy="0"/>
          <a:chOff x="0" y="0"/>
          <a:chExt cx="0" cy="0"/>
        </a:xfrm>
      </p:grpSpPr>
      <p:sp>
        <p:nvSpPr>
          <p:cNvPr id="845" name="Google Shape;845;p55"/>
          <p:cNvSpPr txBox="1"/>
          <p:nvPr>
            <p:ph idx="4294967295" type="body"/>
          </p:nvPr>
        </p:nvSpPr>
        <p:spPr>
          <a:xfrm>
            <a:off x="1800700" y="2893275"/>
            <a:ext cx="20918700" cy="8337600"/>
          </a:xfrm>
          <a:prstGeom prst="rect">
            <a:avLst/>
          </a:prstGeom>
          <a:noFill/>
          <a:ln>
            <a:noFill/>
          </a:ln>
        </p:spPr>
        <p:txBody>
          <a:bodyPr anchorCtr="0" anchor="ctr" bIns="50800" lIns="50800" spcFirstLastPara="1" rIns="50800" wrap="square" tIns="50800">
            <a:spAutoFit/>
          </a:bodyPr>
          <a:lstStyle/>
          <a:p>
            <a:pPr indent="-457200" lvl="0" marL="457200" rtl="0" algn="just">
              <a:lnSpc>
                <a:spcPct val="100000"/>
              </a:lnSpc>
              <a:spcBef>
                <a:spcPts val="0"/>
              </a:spcBef>
              <a:spcAft>
                <a:spcPts val="0"/>
              </a:spcAft>
              <a:buSzPts val="4000"/>
              <a:buAutoNum type="arabicPeriod"/>
            </a:pPr>
            <a:r>
              <a:rPr lang="en-US" sz="4000"/>
              <a:t>Borțun, Dumitru (2001) Semiotics. Language and communication. Bucharest: Comunicare.ro.</a:t>
            </a:r>
            <a:endParaRPr sz="4000"/>
          </a:p>
          <a:p>
            <a:pPr indent="-457200" lvl="0" marL="457200" rtl="0" algn="just">
              <a:lnSpc>
                <a:spcPct val="100000"/>
              </a:lnSpc>
              <a:spcBef>
                <a:spcPts val="0"/>
              </a:spcBef>
              <a:spcAft>
                <a:spcPts val="0"/>
              </a:spcAft>
              <a:buSzPts val="4000"/>
              <a:buAutoNum type="arabicPeriod"/>
            </a:pPr>
            <a:r>
              <a:rPr lang="en-US" sz="4000"/>
              <a:t>Borțun, Dumitru, Frunzaru, Valeriu, Petre, Dan, Stanciu, Ștefan. (2012). Communication: Module Initiation. Bucharest: Comunicare.ro.</a:t>
            </a:r>
            <a:endParaRPr sz="4000"/>
          </a:p>
          <a:p>
            <a:pPr indent="-457200" lvl="0" marL="457200" rtl="0" algn="just">
              <a:lnSpc>
                <a:spcPct val="100000"/>
              </a:lnSpc>
              <a:spcBef>
                <a:spcPts val="0"/>
              </a:spcBef>
              <a:spcAft>
                <a:spcPts val="0"/>
              </a:spcAft>
              <a:buSzPts val="4000"/>
              <a:buAutoNum type="arabicPeriod"/>
            </a:pPr>
            <a:r>
              <a:rPr lang="en-US" sz="4000"/>
              <a:t>King, Dale. (2020). EFFECTIVE COMMUNICATION SKILLS. The Nine-Keys Guidebook for Developing the Art of Persuasion through Public Speaking, Social Intelligence, Verbal Dexterity, Charisma, and Eloquence. Hamatea Publishing Studio.</a:t>
            </a:r>
            <a:endParaRPr sz="4000"/>
          </a:p>
          <a:p>
            <a:pPr indent="-457200" lvl="0" marL="457200" rtl="0" algn="just">
              <a:lnSpc>
                <a:spcPct val="100000"/>
              </a:lnSpc>
              <a:spcBef>
                <a:spcPts val="0"/>
              </a:spcBef>
              <a:spcAft>
                <a:spcPts val="0"/>
              </a:spcAft>
              <a:buSzPts val="4000"/>
              <a:buAutoNum type="arabicPeriod"/>
            </a:pPr>
            <a:r>
              <a:rPr lang="en-US" sz="4000"/>
              <a:t>Jones, Phil, M. (2017). Exactly what to say. The magic words for influence and impact. Hoboken. NJ</a:t>
            </a:r>
            <a:endParaRPr sz="4000"/>
          </a:p>
          <a:p>
            <a:pPr indent="-457200" lvl="0" marL="457200" rtl="0" algn="just">
              <a:lnSpc>
                <a:spcPct val="100000"/>
              </a:lnSpc>
              <a:spcBef>
                <a:spcPts val="0"/>
              </a:spcBef>
              <a:spcAft>
                <a:spcPts val="0"/>
              </a:spcAft>
              <a:buSzPts val="4000"/>
              <a:buAutoNum type="arabicPeriod"/>
            </a:pPr>
            <a:r>
              <a:rPr lang="en-US" sz="4000"/>
              <a:t>Tran, Vasile, Stănciugelu, Irina. (2010). Communication theory. Bucharest: Comunicare.ro.</a:t>
            </a:r>
            <a:endParaRPr sz="4000"/>
          </a:p>
          <a:p>
            <a:pPr indent="-457200" lvl="0" marL="457200" rtl="0" algn="just">
              <a:lnSpc>
                <a:spcPct val="100000"/>
              </a:lnSpc>
              <a:spcBef>
                <a:spcPts val="0"/>
              </a:spcBef>
              <a:spcAft>
                <a:spcPts val="0"/>
              </a:spcAft>
              <a:buSzPts val="4000"/>
              <a:buAutoNum type="arabicPeriod"/>
            </a:pPr>
            <a:r>
              <a:rPr lang="en-US" sz="4000"/>
              <a:t>Prutianu, Stefan. (2014) Communication skills training. Polirom. Iași.</a:t>
            </a:r>
            <a:endParaRPr sz="4000"/>
          </a:p>
          <a:p>
            <a:pPr indent="-457200" lvl="0" marL="457200" rtl="0" algn="just">
              <a:lnSpc>
                <a:spcPct val="100000"/>
              </a:lnSpc>
              <a:spcBef>
                <a:spcPts val="0"/>
              </a:spcBef>
              <a:spcAft>
                <a:spcPts val="0"/>
              </a:spcAft>
              <a:buSzPts val="4000"/>
              <a:buAutoNum type="arabicPeriod"/>
            </a:pPr>
            <a:r>
              <a:rPr lang="en-US" sz="4000"/>
              <a:t>Robbins, A. (2001) The power of the unbounded. Amalteea Bucharest.</a:t>
            </a:r>
            <a:endParaRPr sz="4000"/>
          </a:p>
          <a:p>
            <a:pPr indent="-457200" lvl="0" marL="457200" rtl="0" algn="just">
              <a:lnSpc>
                <a:spcPct val="100000"/>
              </a:lnSpc>
              <a:spcBef>
                <a:spcPts val="0"/>
              </a:spcBef>
              <a:spcAft>
                <a:spcPts val="0"/>
              </a:spcAft>
              <a:buSzPts val="4000"/>
              <a:buAutoNum type="arabicPeriod"/>
            </a:pPr>
            <a:r>
              <a:rPr lang="en-US" sz="4000"/>
              <a:t>2016. DigComp 2.0: The Digital Competence Framework for Citizens</a:t>
            </a:r>
            <a:endParaRPr sz="4000"/>
          </a:p>
          <a:p>
            <a:pPr indent="-457200" lvl="0" marL="457200" rtl="0" algn="just">
              <a:lnSpc>
                <a:spcPct val="100000"/>
              </a:lnSpc>
              <a:spcBef>
                <a:spcPts val="0"/>
              </a:spcBef>
              <a:spcAft>
                <a:spcPts val="0"/>
              </a:spcAft>
              <a:buSzPts val="4000"/>
              <a:buAutoNum type="arabicPeriod"/>
            </a:pPr>
            <a:r>
              <a:rPr lang="en-US" sz="4000"/>
              <a:t>UN Office at Geneva. Disability-Inclusive Language Guidelines.</a:t>
            </a:r>
            <a:endParaRPr sz="4000"/>
          </a:p>
          <a:p>
            <a:pPr indent="-240665" lvl="0" marL="360679" rtl="0" algn="just">
              <a:lnSpc>
                <a:spcPct val="100000"/>
              </a:lnSpc>
              <a:spcBef>
                <a:spcPts val="1800"/>
              </a:spcBef>
              <a:spcAft>
                <a:spcPts val="0"/>
              </a:spcAft>
              <a:buClr>
                <a:srgbClr val="000000"/>
              </a:buClr>
              <a:buSzPts val="5500"/>
              <a:buFont typeface="Arial"/>
              <a:buNone/>
            </a:pPr>
            <a:r>
              <a:t/>
            </a:r>
            <a:endParaRPr sz="4000"/>
          </a:p>
        </p:txBody>
      </p:sp>
      <p:sp>
        <p:nvSpPr>
          <p:cNvPr id="846" name="Google Shape;846;p55"/>
          <p:cNvSpPr txBox="1"/>
          <p:nvPr>
            <p:ph type="title"/>
          </p:nvPr>
        </p:nvSpPr>
        <p:spPr>
          <a:xfrm>
            <a:off x="3105584" y="929886"/>
            <a:ext cx="19515900" cy="1527300"/>
          </a:xfrm>
          <a:prstGeom prst="rect">
            <a:avLst/>
          </a:prstGeom>
          <a:noFill/>
          <a:ln>
            <a:noFill/>
          </a:ln>
        </p:spPr>
        <p:txBody>
          <a:bodyPr anchorCtr="0" anchor="t" bIns="189500" lIns="189500" spcFirstLastPara="1" rIns="189500" wrap="square" tIns="189500">
            <a:noAutofit/>
          </a:bodyPr>
          <a:lstStyle/>
          <a:p>
            <a:pPr indent="0" lvl="0" marL="0" rtl="0" algn="l">
              <a:lnSpc>
                <a:spcPct val="100000"/>
              </a:lnSpc>
              <a:spcBef>
                <a:spcPts val="0"/>
              </a:spcBef>
              <a:spcAft>
                <a:spcPts val="0"/>
              </a:spcAft>
              <a:buSzPts val="6600"/>
              <a:buNone/>
            </a:pPr>
            <a:r>
              <a:rPr lang="en-US">
                <a:latin typeface="Lexend Medium"/>
                <a:ea typeface="Lexend Medium"/>
                <a:cs typeface="Lexend Medium"/>
                <a:sym typeface="Lexend Medium"/>
              </a:rPr>
              <a:t>Bibliografia</a:t>
            </a:r>
            <a:endParaRPr>
              <a:latin typeface="Lexend Medium"/>
              <a:ea typeface="Lexend Medium"/>
              <a:cs typeface="Lexend Medium"/>
              <a:sym typeface="Lexend Medium"/>
            </a:endParaRPr>
          </a:p>
        </p:txBody>
      </p:sp>
      <p:sp>
        <p:nvSpPr>
          <p:cNvPr id="847" name="Google Shape;847;p55"/>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pic>
        <p:nvPicPr>
          <p:cNvPr id="852" name="Google Shape;852;g2ec2e35801e_0_72"/>
          <p:cNvPicPr preferRelativeResize="0"/>
          <p:nvPr/>
        </p:nvPicPr>
        <p:blipFill rotWithShape="1">
          <a:blip r:embed="rId3">
            <a:alphaModFix/>
          </a:blip>
          <a:srcRect b="2380" l="0" r="0" t="2380"/>
          <a:stretch/>
        </p:blipFill>
        <p:spPr>
          <a:xfrm>
            <a:off x="9907400" y="198960"/>
            <a:ext cx="5402600" cy="5145420"/>
          </a:xfrm>
          <a:prstGeom prst="rect">
            <a:avLst/>
          </a:prstGeom>
          <a:noFill/>
          <a:ln>
            <a:noFill/>
          </a:ln>
        </p:spPr>
      </p:pic>
      <p:sp>
        <p:nvSpPr>
          <p:cNvPr id="853" name="Google Shape;853;g2ec2e35801e_0_72"/>
          <p:cNvSpPr/>
          <p:nvPr/>
        </p:nvSpPr>
        <p:spPr>
          <a:xfrm>
            <a:off x="10544000" y="9467940"/>
            <a:ext cx="13556700" cy="1464900"/>
          </a:xfrm>
          <a:prstGeom prst="rect">
            <a:avLst/>
          </a:prstGeom>
          <a:solidFill>
            <a:srgbClr val="FF9900"/>
          </a:solidFill>
          <a:ln>
            <a:noFill/>
          </a:ln>
        </p:spPr>
        <p:txBody>
          <a:bodyPr anchorCtr="0" anchor="ctr" bIns="252675" lIns="252675" spcFirstLastPara="1" rIns="252675" wrap="square" tIns="252675">
            <a:noAutofit/>
          </a:bodyPr>
          <a:lstStyle/>
          <a:p>
            <a:pPr indent="0" lvl="0" marL="0" marR="0" rtl="0" algn="ctr">
              <a:lnSpc>
                <a:spcPct val="100000"/>
              </a:lnSpc>
              <a:spcBef>
                <a:spcPts val="0"/>
              </a:spcBef>
              <a:spcAft>
                <a:spcPts val="0"/>
              </a:spcAft>
              <a:buClr>
                <a:srgbClr val="000000"/>
              </a:buClr>
              <a:buSzPts val="4300"/>
              <a:buFont typeface="Arial"/>
              <a:buNone/>
            </a:pPr>
            <a:r>
              <a:rPr b="1" i="0" lang="en-US" sz="3700" u="none" cap="none" strike="noStrike">
                <a:solidFill>
                  <a:srgbClr val="FEFEFE"/>
                </a:solidFill>
                <a:latin typeface="Antic"/>
                <a:ea typeface="Antic"/>
                <a:cs typeface="Antic"/>
                <a:sym typeface="Antic"/>
              </a:rPr>
              <a:t>Project no: 2022-1-RO01-KA220-VET-000085029</a:t>
            </a:r>
            <a:endParaRPr b="1" i="0" sz="3700" u="none" cap="none" strike="noStrike">
              <a:solidFill>
                <a:srgbClr val="FF9900"/>
              </a:solidFill>
              <a:latin typeface="Antic"/>
              <a:ea typeface="Antic"/>
              <a:cs typeface="Antic"/>
              <a:sym typeface="Antic"/>
            </a:endParaRPr>
          </a:p>
        </p:txBody>
      </p:sp>
      <p:pic>
        <p:nvPicPr>
          <p:cNvPr id="854" name="Google Shape;854;g2ec2e35801e_0_72"/>
          <p:cNvPicPr preferRelativeResize="0"/>
          <p:nvPr/>
        </p:nvPicPr>
        <p:blipFill rotWithShape="1">
          <a:blip r:embed="rId4">
            <a:alphaModFix/>
          </a:blip>
          <a:srcRect b="0" l="2722" r="2731" t="0"/>
          <a:stretch/>
        </p:blipFill>
        <p:spPr>
          <a:xfrm>
            <a:off x="16858001" y="783781"/>
            <a:ext cx="5600159" cy="1321690"/>
          </a:xfrm>
          <a:prstGeom prst="rect">
            <a:avLst/>
          </a:prstGeom>
          <a:noFill/>
          <a:ln>
            <a:noFill/>
          </a:ln>
        </p:spPr>
      </p:pic>
      <p:sp>
        <p:nvSpPr>
          <p:cNvPr id="855" name="Google Shape;855;g2ec2e35801e_0_72"/>
          <p:cNvSpPr txBox="1"/>
          <p:nvPr/>
        </p:nvSpPr>
        <p:spPr>
          <a:xfrm>
            <a:off x="0" y="5607200"/>
            <a:ext cx="24384000" cy="4081500"/>
          </a:xfrm>
          <a:prstGeom prst="rect">
            <a:avLst/>
          </a:prstGeom>
          <a:solidFill>
            <a:srgbClr val="5F7D95"/>
          </a:solidFill>
          <a:ln>
            <a:noFill/>
          </a:ln>
        </p:spPr>
        <p:txBody>
          <a:bodyPr anchorCtr="0" anchor="ctr" bIns="252675" lIns="252675" spcFirstLastPara="1" rIns="252675" wrap="square" tIns="252675">
            <a:noAutofit/>
          </a:bodyPr>
          <a:lstStyle/>
          <a:p>
            <a:pPr indent="0" lvl="0" marL="0" marR="0" rtl="0" algn="ctr">
              <a:lnSpc>
                <a:spcPct val="90000"/>
              </a:lnSpc>
              <a:spcBef>
                <a:spcPts val="0"/>
              </a:spcBef>
              <a:spcAft>
                <a:spcPts val="0"/>
              </a:spcAft>
              <a:buClr>
                <a:srgbClr val="000000"/>
              </a:buClr>
              <a:buSzPts val="13100"/>
              <a:buFont typeface="Arial"/>
              <a:buNone/>
            </a:pPr>
            <a:r>
              <a:rPr b="1" lang="en-US" sz="13100">
                <a:solidFill>
                  <a:srgbClr val="FFFFFF"/>
                </a:solidFill>
                <a:latin typeface="Lexend"/>
                <a:ea typeface="Lexend"/>
                <a:cs typeface="Lexend"/>
                <a:sym typeface="Lexend"/>
              </a:rPr>
              <a:t>Grazie per la tua attenzione!</a:t>
            </a:r>
            <a:endParaRPr b="0" i="0" sz="4800" u="none" cap="none" strike="noStrike">
              <a:solidFill>
                <a:srgbClr val="FFFFFF"/>
              </a:solidFill>
              <a:latin typeface="Calibri"/>
              <a:ea typeface="Calibri"/>
              <a:cs typeface="Calibri"/>
              <a:sym typeface="Calibri"/>
            </a:endParaRPr>
          </a:p>
        </p:txBody>
      </p:sp>
      <p:grpSp>
        <p:nvGrpSpPr>
          <p:cNvPr id="856" name="Google Shape;856;g2ec2e35801e_0_72"/>
          <p:cNvGrpSpPr/>
          <p:nvPr/>
        </p:nvGrpSpPr>
        <p:grpSpPr>
          <a:xfrm>
            <a:off x="2422814" y="11350779"/>
            <a:ext cx="19538102" cy="2257443"/>
            <a:chOff x="498500" y="4137629"/>
            <a:chExt cx="8147326" cy="941346"/>
          </a:xfrm>
        </p:grpSpPr>
        <p:grpSp>
          <p:nvGrpSpPr>
            <p:cNvPr id="857" name="Google Shape;857;g2ec2e35801e_0_72"/>
            <p:cNvGrpSpPr/>
            <p:nvPr/>
          </p:nvGrpSpPr>
          <p:grpSpPr>
            <a:xfrm>
              <a:off x="498500" y="4226550"/>
              <a:ext cx="4745392" cy="852425"/>
              <a:chOff x="498500" y="4226550"/>
              <a:chExt cx="4745392" cy="852425"/>
            </a:xfrm>
          </p:grpSpPr>
          <p:grpSp>
            <p:nvGrpSpPr>
              <p:cNvPr id="858" name="Google Shape;858;g2ec2e35801e_0_72"/>
              <p:cNvGrpSpPr/>
              <p:nvPr/>
            </p:nvGrpSpPr>
            <p:grpSpPr>
              <a:xfrm>
                <a:off x="498500" y="4226550"/>
                <a:ext cx="2782903" cy="852425"/>
                <a:chOff x="661431" y="5761985"/>
                <a:chExt cx="4102762" cy="1256708"/>
              </a:xfrm>
            </p:grpSpPr>
            <p:pic>
              <p:nvPicPr>
                <p:cNvPr id="859" name="Google Shape;859;g2ec2e35801e_0_72"/>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860" name="Google Shape;860;g2ec2e35801e_0_72"/>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861" name="Google Shape;861;g2ec2e35801e_0_72"/>
              <p:cNvPicPr preferRelativeResize="0"/>
              <p:nvPr/>
            </p:nvPicPr>
            <p:blipFill rotWithShape="1">
              <a:blip r:embed="rId7">
                <a:alphaModFix/>
              </a:blip>
              <a:srcRect b="0" l="0" r="0" t="0"/>
              <a:stretch/>
            </p:blipFill>
            <p:spPr>
              <a:xfrm>
                <a:off x="4218149" y="4297788"/>
                <a:ext cx="1025743" cy="621025"/>
              </a:xfrm>
              <a:prstGeom prst="rect">
                <a:avLst/>
              </a:prstGeom>
              <a:noFill/>
              <a:ln>
                <a:noFill/>
              </a:ln>
            </p:spPr>
          </p:pic>
        </p:grpSp>
        <p:pic>
          <p:nvPicPr>
            <p:cNvPr id="862" name="Google Shape;862;g2ec2e35801e_0_72"/>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863" name="Google Shape;863;g2ec2e35801e_0_72"/>
            <p:cNvPicPr preferRelativeResize="0"/>
            <p:nvPr/>
          </p:nvPicPr>
          <p:blipFill rotWithShape="1">
            <a:blip r:embed="rId9">
              <a:alphaModFix/>
            </a:blip>
            <a:srcRect b="7328" l="0" r="0" t="-7329"/>
            <a:stretch/>
          </p:blipFill>
          <p:spPr>
            <a:xfrm>
              <a:off x="6147275" y="4137629"/>
              <a:ext cx="718150" cy="913596"/>
            </a:xfrm>
            <a:prstGeom prst="rect">
              <a:avLst/>
            </a:prstGeom>
            <a:noFill/>
            <a:ln>
              <a:noFill/>
            </a:ln>
          </p:spPr>
        </p:pic>
      </p:grpSp>
      <p:sp>
        <p:nvSpPr>
          <p:cNvPr id="864" name="Google Shape;864;g2ec2e35801e_0_72"/>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457200" lvl="0" marL="457200" rtl="0" algn="l">
              <a:spcBef>
                <a:spcPts val="0"/>
              </a:spcBef>
              <a:spcAft>
                <a:spcPts val="0"/>
              </a:spcAft>
              <a:buSzPts val="4000"/>
              <a:buChar char="●"/>
            </a:pPr>
            <a:r>
              <a:rPr lang="en-US"/>
              <a:t>le relazioni si stabiliscono tra persone nello stesso ambiente. In modo distinto, la comunicazione online può continuare anche faccia a faccia, così come la comunicazione faccia a faccia può trasferirsi online;</a:t>
            </a:r>
            <a:endParaRPr/>
          </a:p>
          <a:p>
            <a:pPr indent="-457200" lvl="0" marL="457200" rtl="0" algn="l">
              <a:spcBef>
                <a:spcPts val="0"/>
              </a:spcBef>
              <a:spcAft>
                <a:spcPts val="0"/>
              </a:spcAft>
              <a:buSzPts val="4000"/>
              <a:buChar char="●"/>
            </a:pPr>
            <a:r>
              <a:rPr lang="en-US"/>
              <a:t>si prefigge di raggiungere obiettivi e trasmettere significato attraverso la composizione del messaggio veicolato;</a:t>
            </a:r>
            <a:endParaRPr/>
          </a:p>
          <a:p>
            <a:pPr indent="-457200" lvl="0" marL="457200" rtl="0" algn="l">
              <a:spcBef>
                <a:spcPts val="0"/>
              </a:spcBef>
              <a:spcAft>
                <a:spcPts val="0"/>
              </a:spcAft>
              <a:buSzPts val="4000"/>
              <a:buChar char="●"/>
            </a:pPr>
            <a:r>
              <a:rPr lang="en-US"/>
              <a:t>le tre dimensioni di ogni comunicazione: esterna (osservabile attraverso il comportamento verbale e non verbale), metacomunicazione (ciò che si comprende oltre le parole) e intracomunicazione (lo scambio di informazioni che avviene a livello del sé interiore);</a:t>
            </a:r>
            <a:endParaRPr/>
          </a:p>
          <a:p>
            <a:pPr indent="-457200" lvl="0" marL="457200" rtl="0" algn="l">
              <a:spcBef>
                <a:spcPts val="0"/>
              </a:spcBef>
              <a:spcAft>
                <a:spcPts val="0"/>
              </a:spcAft>
              <a:buSzPts val="4000"/>
              <a:buChar char="●"/>
            </a:pPr>
            <a:r>
              <a:rPr lang="en-US"/>
              <a:t>l'impronta dello spazio in cui avviene, che trasmette le caratteristiche di quell'ambiente. In particolare, la comunicazione online sfrutta le caratteristiche specifiche dell'ambiente digitale;</a:t>
            </a:r>
            <a:endParaRPr/>
          </a:p>
          <a:p>
            <a:pPr indent="-457200" lvl="0" marL="457200" rtl="0" algn="l">
              <a:spcBef>
                <a:spcPts val="0"/>
              </a:spcBef>
              <a:spcAft>
                <a:spcPts val="0"/>
              </a:spcAft>
              <a:buSzPts val="4000"/>
              <a:buChar char="●"/>
            </a:pPr>
            <a:r>
              <a:rPr lang="en-US"/>
              <a:t>il messaggio, le persone e le relazioni stabilite sono dinamici, una volta avviato questo processo, genera evoluzione e cambiamento, a volte irreversibile.</a:t>
            </a:r>
            <a:endParaRPr/>
          </a:p>
        </p:txBody>
      </p:sp>
      <p:sp>
        <p:nvSpPr>
          <p:cNvPr id="434" name="Google Shape;434;p6"/>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l">
              <a:lnSpc>
                <a:spcPct val="100000"/>
              </a:lnSpc>
              <a:spcBef>
                <a:spcPts val="0"/>
              </a:spcBef>
              <a:spcAft>
                <a:spcPts val="0"/>
              </a:spcAft>
              <a:buSzPts val="6600"/>
              <a:buNone/>
            </a:pPr>
            <a:r>
              <a:rPr lang="en-US">
                <a:latin typeface="Lexend Medium"/>
                <a:ea typeface="Lexend Medium"/>
                <a:cs typeface="Lexend Medium"/>
                <a:sym typeface="Lexend Medium"/>
              </a:rPr>
              <a:t>Peculiarità della comunicazione</a:t>
            </a:r>
            <a:endParaRPr>
              <a:latin typeface="Lexend Medium"/>
              <a:ea typeface="Lexend Medium"/>
              <a:cs typeface="Lexend Medium"/>
              <a:sym typeface="Lexend Medium"/>
            </a:endParaRPr>
          </a:p>
        </p:txBody>
      </p:sp>
      <p:sp>
        <p:nvSpPr>
          <p:cNvPr id="435" name="Google Shape;435;p6"/>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lang="en-US"/>
              <a:t>Parlare chiaramente e ascoltare attentamente diventano i due obiettivi reciproci per comunicare efficacemente online e faccia a faccia. (Dale King, 2020)  </a:t>
            </a:r>
            <a:endParaRPr/>
          </a:p>
          <a:p>
            <a:pPr indent="0" lvl="0" marL="0" rtl="0" algn="l">
              <a:spcBef>
                <a:spcPts val="0"/>
              </a:spcBef>
              <a:spcAft>
                <a:spcPts val="0"/>
              </a:spcAft>
              <a:buClr>
                <a:schemeClr val="dk1"/>
              </a:buClr>
              <a:buSzPts val="1100"/>
              <a:buFont typeface="Arial"/>
              <a:buNone/>
            </a:pPr>
            <a:r>
              <a:rPr lang="en-US"/>
              <a:t>Borțun (2001) delinea i principali scopi della comunicazione:  </a:t>
            </a:r>
            <a:endParaRPr/>
          </a:p>
          <a:p>
            <a:pPr indent="-482600" lvl="0" marL="457200" rtl="0" algn="l">
              <a:spcBef>
                <a:spcPts val="0"/>
              </a:spcBef>
              <a:spcAft>
                <a:spcPts val="0"/>
              </a:spcAft>
              <a:buSzPts val="4000"/>
              <a:buChar char="-"/>
            </a:pPr>
            <a:r>
              <a:rPr lang="en-US"/>
              <a:t>essere ricevuti: visti, ascoltati, letti;  </a:t>
            </a:r>
            <a:endParaRPr/>
          </a:p>
          <a:p>
            <a:pPr indent="-482600" lvl="0" marL="457200" rtl="0" algn="l">
              <a:spcBef>
                <a:spcPts val="0"/>
              </a:spcBef>
              <a:spcAft>
                <a:spcPts val="0"/>
              </a:spcAft>
              <a:buSzPts val="4000"/>
              <a:buChar char="-"/>
            </a:pPr>
            <a:r>
              <a:rPr lang="en-US"/>
              <a:t>essere compresi (che il messaggio trasmesso sia decodificato correttamente);  </a:t>
            </a:r>
            <a:endParaRPr/>
          </a:p>
          <a:p>
            <a:pPr indent="-482600" lvl="0" marL="457200" rtl="0" algn="l">
              <a:spcBef>
                <a:spcPts val="0"/>
              </a:spcBef>
              <a:spcAft>
                <a:spcPts val="0"/>
              </a:spcAft>
              <a:buSzPts val="4000"/>
              <a:buChar char="-"/>
            </a:pPr>
            <a:r>
              <a:rPr lang="en-US"/>
              <a:t>essere accettati (che il messaggio inviato non venga rifiutato);  </a:t>
            </a:r>
            <a:endParaRPr/>
          </a:p>
          <a:p>
            <a:pPr indent="-482600" lvl="0" marL="457200" rtl="0" algn="l">
              <a:spcBef>
                <a:spcPts val="0"/>
              </a:spcBef>
              <a:spcAft>
                <a:spcPts val="0"/>
              </a:spcAft>
              <a:buSzPts val="4000"/>
              <a:buChar char="-"/>
            </a:pPr>
            <a:r>
              <a:rPr lang="en-US"/>
              <a:t>provocare una reazione (che il messaggio trasmesso porti a un cambiamento nella percezione, nel pensiero, nell'interpretazione o nell'atteggiamento comportamentale).  </a:t>
            </a:r>
            <a:endParaRPr/>
          </a:p>
          <a:p>
            <a:pPr indent="0" lvl="0" marL="0" rtl="0" algn="l">
              <a:spcBef>
                <a:spcPts val="0"/>
              </a:spcBef>
              <a:spcAft>
                <a:spcPts val="0"/>
              </a:spcAft>
              <a:buClr>
                <a:schemeClr val="dk1"/>
              </a:buClr>
              <a:buSzPts val="1100"/>
              <a:buFont typeface="Arial"/>
              <a:buNone/>
            </a:pPr>
            <a:r>
              <a:rPr lang="en-US"/>
              <a:t>La psicologia della comunicazione evidenzia una serie di altri obiettivi che le persone perseguono quando comunicano, legati alla soddisfazione di bisogni umani specifici, come il bisogno di prestigio, la conferma dello status sociale, l'eliminazione della solitudine.</a:t>
            </a:r>
            <a:endParaRPr/>
          </a:p>
          <a:p>
            <a:pPr indent="0" lvl="0" marL="0" rtl="0" algn="l">
              <a:lnSpc>
                <a:spcPct val="90000"/>
              </a:lnSpc>
              <a:spcBef>
                <a:spcPts val="4400"/>
              </a:spcBef>
              <a:spcAft>
                <a:spcPts val="0"/>
              </a:spcAft>
              <a:buClr>
                <a:srgbClr val="000000"/>
              </a:buClr>
              <a:buSzPts val="4704"/>
              <a:buFont typeface="Arial"/>
              <a:buNone/>
            </a:pPr>
            <a:r>
              <a:t/>
            </a:r>
            <a:endParaRPr/>
          </a:p>
        </p:txBody>
      </p:sp>
      <p:sp>
        <p:nvSpPr>
          <p:cNvPr id="441" name="Google Shape;441;p7"/>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442" name="Google Shape;442;p7"/>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8"/>
          <p:cNvSpPr txBox="1"/>
          <p:nvPr>
            <p:ph idx="1" type="body"/>
          </p:nvPr>
        </p:nvSpPr>
        <p:spPr>
          <a:xfrm>
            <a:off x="1920000" y="3073266"/>
            <a:ext cx="20544000" cy="1395300"/>
          </a:xfrm>
          <a:prstGeom prst="rect">
            <a:avLst/>
          </a:prstGeom>
          <a:noFill/>
          <a:ln>
            <a:noFill/>
          </a:ln>
        </p:spPr>
        <p:txBody>
          <a:bodyPr anchorCtr="0" anchor="t" bIns="50800" lIns="50800" spcFirstLastPara="1" rIns="50800" wrap="square" tIns="50800">
            <a:noAutofit/>
          </a:bodyPr>
          <a:lstStyle/>
          <a:p>
            <a:pPr indent="0" lvl="0" marL="0" rtl="0" algn="l">
              <a:spcBef>
                <a:spcPts val="0"/>
              </a:spcBef>
              <a:spcAft>
                <a:spcPts val="0"/>
              </a:spcAft>
              <a:buClr>
                <a:schemeClr val="dk1"/>
              </a:buClr>
              <a:buSzPts val="1100"/>
              <a:buFont typeface="Arial"/>
              <a:buNone/>
            </a:pPr>
            <a:r>
              <a:rPr b="1" lang="en-US"/>
              <a:t>Comunicazione e collaborazione digitale:  </a:t>
            </a:r>
            <a:endParaRPr b="1"/>
          </a:p>
          <a:p>
            <a:pPr indent="0" lvl="0" marL="0" rtl="0" algn="l">
              <a:spcBef>
                <a:spcPts val="0"/>
              </a:spcBef>
              <a:spcAft>
                <a:spcPts val="0"/>
              </a:spcAft>
              <a:buClr>
                <a:schemeClr val="dk1"/>
              </a:buClr>
              <a:buSzPts val="1100"/>
              <a:buFont typeface="Arial"/>
              <a:buNone/>
            </a:pPr>
            <a:r>
              <a:rPr lang="en-US"/>
              <a:t>interagire attraverso la tecnologia digitale;  </a:t>
            </a:r>
            <a:endParaRPr/>
          </a:p>
          <a:p>
            <a:pPr indent="0" lvl="0" marL="0" rtl="0" algn="l">
              <a:spcBef>
                <a:spcPts val="0"/>
              </a:spcBef>
              <a:spcAft>
                <a:spcPts val="0"/>
              </a:spcAft>
              <a:buClr>
                <a:schemeClr val="dk1"/>
              </a:buClr>
              <a:buSzPts val="1100"/>
              <a:buFont typeface="Arial"/>
              <a:buNone/>
            </a:pPr>
            <a:r>
              <a:rPr lang="en-US"/>
              <a:t>condividere materiali o informazioni tramite tecnologie digitali;  </a:t>
            </a:r>
            <a:endParaRPr/>
          </a:p>
          <a:p>
            <a:pPr indent="0" lvl="0" marL="0" rtl="0" algn="l">
              <a:spcBef>
                <a:spcPts val="0"/>
              </a:spcBef>
              <a:spcAft>
                <a:spcPts val="0"/>
              </a:spcAft>
              <a:buClr>
                <a:schemeClr val="dk1"/>
              </a:buClr>
              <a:buSzPts val="1100"/>
              <a:buFont typeface="Arial"/>
              <a:buNone/>
            </a:pPr>
            <a:r>
              <a:rPr lang="en-US"/>
              <a:t>partecipazione dei cittadini attraverso la tecnologia digitale;  </a:t>
            </a:r>
            <a:endParaRPr/>
          </a:p>
          <a:p>
            <a:pPr indent="0" lvl="0" marL="0" rtl="0" algn="l">
              <a:spcBef>
                <a:spcPts val="0"/>
              </a:spcBef>
              <a:spcAft>
                <a:spcPts val="0"/>
              </a:spcAft>
              <a:buClr>
                <a:schemeClr val="dk1"/>
              </a:buClr>
              <a:buSzPts val="1100"/>
              <a:buFont typeface="Arial"/>
              <a:buNone/>
            </a:pPr>
            <a:r>
              <a:rPr lang="en-US"/>
              <a:t>collaborazione mediata digitalmente;  </a:t>
            </a:r>
            <a:endParaRPr/>
          </a:p>
          <a:p>
            <a:pPr indent="0" lvl="0" marL="0" rtl="0" algn="l">
              <a:spcBef>
                <a:spcPts val="0"/>
              </a:spcBef>
              <a:spcAft>
                <a:spcPts val="0"/>
              </a:spcAft>
              <a:buClr>
                <a:schemeClr val="dk1"/>
              </a:buClr>
              <a:buSzPts val="1100"/>
              <a:buFont typeface="Arial"/>
              <a:buNone/>
            </a:pPr>
            <a:r>
              <a:rPr lang="en-US"/>
              <a:t>Netiquette - comportamento etico online;  </a:t>
            </a:r>
            <a:endParaRPr/>
          </a:p>
          <a:p>
            <a:pPr indent="0" lvl="0" marL="0" rtl="0" algn="l">
              <a:spcBef>
                <a:spcPts val="0"/>
              </a:spcBef>
              <a:spcAft>
                <a:spcPts val="0"/>
              </a:spcAft>
              <a:buClr>
                <a:schemeClr val="dk1"/>
              </a:buClr>
              <a:buSzPts val="1100"/>
              <a:buFont typeface="Arial"/>
              <a:buNone/>
            </a:pPr>
            <a:r>
              <a:rPr lang="en-US"/>
              <a:t>gestione dell'identità digitale. (E.C., 2016)</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Il linguaggio è il linguaggio più complesso perché può svolgere tutte le funzioni specifiche: cognitive, comunicative, rappresentative, espressive, persuasive, regolative, ludiche e dialettiche.</a:t>
            </a:r>
            <a:endParaRPr/>
          </a:p>
          <a:p>
            <a:pPr indent="0" lvl="0" marL="0" rtl="0" algn="l">
              <a:lnSpc>
                <a:spcPct val="90000"/>
              </a:lnSpc>
              <a:spcBef>
                <a:spcPts val="100"/>
              </a:spcBef>
              <a:spcAft>
                <a:spcPts val="0"/>
              </a:spcAft>
              <a:buClr>
                <a:srgbClr val="000000"/>
              </a:buClr>
              <a:buSzPts val="1920"/>
              <a:buFont typeface="Arial"/>
              <a:buNone/>
            </a:pPr>
            <a:r>
              <a:t/>
            </a:r>
            <a:endParaRPr b="1"/>
          </a:p>
        </p:txBody>
      </p:sp>
      <p:sp>
        <p:nvSpPr>
          <p:cNvPr id="448" name="Google Shape;448;p8"/>
          <p:cNvSpPr txBox="1"/>
          <p:nvPr>
            <p:ph type="title"/>
          </p:nvPr>
        </p:nvSpPr>
        <p:spPr>
          <a:xfrm>
            <a:off x="3105584" y="929886"/>
            <a:ext cx="19515900" cy="1527300"/>
          </a:xfrm>
          <a:prstGeom prst="rect">
            <a:avLst/>
          </a:prstGeom>
          <a:noFill/>
          <a:ln>
            <a:noFill/>
          </a:ln>
        </p:spPr>
        <p:txBody>
          <a:bodyPr anchorCtr="0" anchor="ctr" bIns="189500" lIns="189500" spcFirstLastPara="1" rIns="189500" wrap="square" tIns="189500">
            <a:noAutofit/>
          </a:bodyPr>
          <a:lstStyle/>
          <a:p>
            <a:pPr indent="0" lvl="0" marL="0" rtl="0" algn="ctr">
              <a:lnSpc>
                <a:spcPct val="100000"/>
              </a:lnSpc>
              <a:spcBef>
                <a:spcPts val="0"/>
              </a:spcBef>
              <a:spcAft>
                <a:spcPts val="0"/>
              </a:spcAft>
              <a:buSzPts val="6600"/>
              <a:buNone/>
            </a:pPr>
            <a:r>
              <a:t/>
            </a:r>
            <a:endParaRPr/>
          </a:p>
        </p:txBody>
      </p:sp>
      <p:sp>
        <p:nvSpPr>
          <p:cNvPr id="449" name="Google Shape;449;p8"/>
          <p:cNvSpPr txBox="1"/>
          <p:nvPr>
            <p:ph idx="12" type="sldNum"/>
          </p:nvPr>
        </p:nvSpPr>
        <p:spPr>
          <a:xfrm>
            <a:off x="22818090" y="12666269"/>
            <a:ext cx="1463100" cy="1050000"/>
          </a:xfrm>
          <a:prstGeom prst="rect">
            <a:avLst/>
          </a:prstGeom>
          <a:noFill/>
          <a:ln>
            <a:noFill/>
          </a:ln>
        </p:spPr>
        <p:txBody>
          <a:bodyPr anchorCtr="0" anchor="t" bIns="91400" lIns="182850" spcFirstLastPara="1" rIns="182850" wrap="square" tIns="91400">
            <a:noAutofit/>
          </a:bodyPr>
          <a:lstStyle/>
          <a:p>
            <a:pPr indent="0" lvl="0" marL="0" rtl="0" algn="r">
              <a:lnSpc>
                <a:spcPct val="100000"/>
              </a:lnSpc>
              <a:spcBef>
                <a:spcPts val="0"/>
              </a:spcBef>
              <a:spcAft>
                <a:spcPts val="0"/>
              </a:spcAft>
              <a:buSzPts val="24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