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88950"/>
  <p:notesSz cx="6858000" cy="9144000"/>
  <p:embeddedFontLst>
    <p:embeddedFont>
      <p:font typeface="Antic"/>
      <p:regular r:id="rId13"/>
    </p:embeddedFont>
    <p:embeddedFont>
      <p:font typeface="Lexend Medium"/>
      <p:regular r:id="rId14"/>
      <p:bold r:id="rId15"/>
    </p:embeddedFont>
    <p:embeddedFont>
      <p:font typeface="Arial Black"/>
      <p:regular r:id="rId16"/>
    </p:embeddedFont>
    <p:embeddedFont>
      <p:font typeface="Lexen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39">
          <p15:clr>
            <a:srgbClr val="747775"/>
          </p15:clr>
        </p15:guide>
      </p15:sldGuideLst>
    </p:ext>
    <p:ext uri="GoogleSlidesCustomDataVersion2">
      <go:slidesCustomData xmlns:go="http://customooxmlschemas.google.com/" r:id="rId19" roundtripDataSignature="AMtx7mi5Ybzgm93l+WN5aD+5BYQ3/EIm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ntic-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exendMedium-bold.fntdata"/><Relationship Id="rId14" Type="http://schemas.openxmlformats.org/officeDocument/2006/relationships/font" Target="fonts/LexendMedium-regular.fntdata"/><Relationship Id="rId17" Type="http://schemas.openxmlformats.org/officeDocument/2006/relationships/font" Target="fonts/Lexend-regular.fntdata"/><Relationship Id="rId16" Type="http://schemas.openxmlformats.org/officeDocument/2006/relationships/font" Target="fonts/ArialBlack-regular.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Lexen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3817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Blank ">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7"/>
          <p:cNvSpPr txBox="1"/>
          <p:nvPr>
            <p:ph type="title"/>
          </p:nvPr>
        </p:nvSpPr>
        <p:spPr>
          <a:xfrm>
            <a:off x="839578" y="457200"/>
            <a:ext cx="39312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7"/>
          <p:cNvSpPr/>
          <p:nvPr>
            <p:ph idx="2" type="pic"/>
          </p:nvPr>
        </p:nvSpPr>
        <p:spPr>
          <a:xfrm>
            <a:off x="5181891" y="987425"/>
            <a:ext cx="6170700" cy="4873500"/>
          </a:xfrm>
          <a:prstGeom prst="rect">
            <a:avLst/>
          </a:prstGeom>
          <a:noFill/>
          <a:ln>
            <a:noFill/>
          </a:ln>
        </p:spPr>
      </p:sp>
      <p:sp>
        <p:nvSpPr>
          <p:cNvPr id="64" name="Google Shape;64;p207"/>
          <p:cNvSpPr txBox="1"/>
          <p:nvPr>
            <p:ph idx="1" type="body"/>
          </p:nvPr>
        </p:nvSpPr>
        <p:spPr>
          <a:xfrm>
            <a:off x="839578" y="2057400"/>
            <a:ext cx="39312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8"/>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8"/>
          <p:cNvSpPr txBox="1"/>
          <p:nvPr>
            <p:ph idx="1" type="body"/>
          </p:nvPr>
        </p:nvSpPr>
        <p:spPr>
          <a:xfrm rot="5400000">
            <a:off x="3918910" y="-1255225"/>
            <a:ext cx="4351200" cy="10512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8"/>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8"/>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8"/>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9"/>
          <p:cNvSpPr txBox="1"/>
          <p:nvPr>
            <p:ph type="title"/>
          </p:nvPr>
        </p:nvSpPr>
        <p:spPr>
          <a:xfrm rot="5400000">
            <a:off x="7130860" y="1956925"/>
            <a:ext cx="5811900" cy="2628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9"/>
          <p:cNvSpPr txBox="1"/>
          <p:nvPr>
            <p:ph idx="1" type="body"/>
          </p:nvPr>
        </p:nvSpPr>
        <p:spPr>
          <a:xfrm rot="5400000">
            <a:off x="1798155" y="-595175"/>
            <a:ext cx="5811900" cy="7732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9"/>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9"/>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9"/>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139"/>
          <p:cNvSpPr txBox="1"/>
          <p:nvPr>
            <p:ph type="title"/>
          </p:nvPr>
        </p:nvSpPr>
        <p:spPr>
          <a:xfrm>
            <a:off x="1552404" y="464943"/>
            <a:ext cx="9755700" cy="763500"/>
          </a:xfrm>
          <a:prstGeom prst="rect">
            <a:avLst/>
          </a:prstGeom>
          <a:noFill/>
          <a:ln>
            <a:noFill/>
          </a:ln>
        </p:spPr>
        <p:txBody>
          <a:bodyPr anchorCtr="0" anchor="t" bIns="94750" lIns="94750" spcFirstLastPara="1" rIns="94750" wrap="square" tIns="94750">
            <a:noAutofit/>
          </a:bodyPr>
          <a:lstStyle>
            <a:lvl1pPr lvl="0" algn="l">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4" name="Google Shape;14;p139"/>
          <p:cNvSpPr txBox="1"/>
          <p:nvPr>
            <p:ph idx="1" type="body"/>
          </p:nvPr>
        </p:nvSpPr>
        <p:spPr>
          <a:xfrm>
            <a:off x="959760" y="1536633"/>
            <a:ext cx="10269300" cy="697500"/>
          </a:xfrm>
          <a:prstGeom prst="rect">
            <a:avLst/>
          </a:prstGeom>
          <a:noFill/>
          <a:ln>
            <a:noFill/>
          </a:ln>
        </p:spPr>
        <p:txBody>
          <a:bodyPr anchorCtr="0" anchor="t" bIns="94750" lIns="94750" spcFirstLastPara="1" rIns="94750" wrap="square" tIns="94750">
            <a:noAutofit/>
          </a:bodyPr>
          <a:lstStyle>
            <a:lvl1pPr indent="-361950" lvl="0" marL="45720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indent="-361950" lvl="1" marL="91440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indent="-361950" lvl="2" marL="137160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indent="-330200" lvl="3" marL="1828800" algn="l">
              <a:lnSpc>
                <a:spcPct val="100000"/>
              </a:lnSpc>
              <a:spcBef>
                <a:spcPts val="0"/>
              </a:spcBef>
              <a:spcAft>
                <a:spcPts val="0"/>
              </a:spcAft>
              <a:buClr>
                <a:srgbClr val="445D73"/>
              </a:buClr>
              <a:buSzPts val="1600"/>
              <a:buAutoNum type="arabicPeriod"/>
              <a:defRPr sz="2135">
                <a:solidFill>
                  <a:srgbClr val="445D73"/>
                </a:solidFill>
              </a:defRPr>
            </a:lvl4pPr>
            <a:lvl5pPr indent="-330200" lvl="4" marL="2286000" algn="l">
              <a:lnSpc>
                <a:spcPct val="100000"/>
              </a:lnSpc>
              <a:spcBef>
                <a:spcPts val="0"/>
              </a:spcBef>
              <a:spcAft>
                <a:spcPts val="0"/>
              </a:spcAft>
              <a:buClr>
                <a:srgbClr val="445D73"/>
              </a:buClr>
              <a:buSzPts val="1600"/>
              <a:buAutoNum type="alphaLcPeriod"/>
              <a:defRPr sz="2135">
                <a:solidFill>
                  <a:srgbClr val="445D73"/>
                </a:solidFill>
              </a:defRPr>
            </a:lvl5pPr>
            <a:lvl6pPr indent="-330200" lvl="5" marL="2743200" algn="l">
              <a:lnSpc>
                <a:spcPct val="100000"/>
              </a:lnSpc>
              <a:spcBef>
                <a:spcPts val="0"/>
              </a:spcBef>
              <a:spcAft>
                <a:spcPts val="0"/>
              </a:spcAft>
              <a:buClr>
                <a:srgbClr val="445D73"/>
              </a:buClr>
              <a:buSzPts val="1600"/>
              <a:buAutoNum type="romanLcPeriod"/>
              <a:defRPr sz="2135">
                <a:solidFill>
                  <a:srgbClr val="445D73"/>
                </a:solidFill>
              </a:defRPr>
            </a:lvl6pPr>
            <a:lvl7pPr indent="-330200" lvl="6" marL="3200400" algn="l">
              <a:lnSpc>
                <a:spcPct val="100000"/>
              </a:lnSpc>
              <a:spcBef>
                <a:spcPts val="0"/>
              </a:spcBef>
              <a:spcAft>
                <a:spcPts val="0"/>
              </a:spcAft>
              <a:buClr>
                <a:srgbClr val="445D73"/>
              </a:buClr>
              <a:buSzPts val="1600"/>
              <a:buAutoNum type="arabicPeriod"/>
              <a:defRPr sz="2135">
                <a:solidFill>
                  <a:srgbClr val="445D73"/>
                </a:solidFill>
              </a:defRPr>
            </a:lvl7pPr>
            <a:lvl8pPr indent="-330200" lvl="7" marL="3657600" algn="l">
              <a:lnSpc>
                <a:spcPct val="100000"/>
              </a:lnSpc>
              <a:spcBef>
                <a:spcPts val="0"/>
              </a:spcBef>
              <a:spcAft>
                <a:spcPts val="0"/>
              </a:spcAft>
              <a:buClr>
                <a:srgbClr val="445D73"/>
              </a:buClr>
              <a:buSzPts val="1600"/>
              <a:buAutoNum type="alphaLcPeriod"/>
              <a:defRPr sz="2135">
                <a:solidFill>
                  <a:srgbClr val="445D73"/>
                </a:solidFill>
              </a:defRPr>
            </a:lvl8pPr>
            <a:lvl9pPr indent="-330200" lvl="8" marL="4114800" algn="l">
              <a:lnSpc>
                <a:spcPct val="100000"/>
              </a:lnSpc>
              <a:spcBef>
                <a:spcPts val="0"/>
              </a:spcBef>
              <a:spcAft>
                <a:spcPts val="0"/>
              </a:spcAft>
              <a:buClr>
                <a:srgbClr val="445D73"/>
              </a:buClr>
              <a:buSzPts val="1600"/>
              <a:buAutoNum type="romanLcPeriod"/>
              <a:defRPr sz="2135">
                <a:solidFill>
                  <a:srgbClr val="445D73"/>
                </a:solidFill>
              </a:defRPr>
            </a:lvl9pPr>
          </a:lstStyle>
          <a:p/>
        </p:txBody>
      </p:sp>
      <p:pic>
        <p:nvPicPr>
          <p:cNvPr id="15" name="Google Shape;15;p139"/>
          <p:cNvPicPr preferRelativeResize="0"/>
          <p:nvPr/>
        </p:nvPicPr>
        <p:blipFill rotWithShape="1">
          <a:blip r:embed="rId2">
            <a:alphaModFix/>
          </a:blip>
          <a:srcRect b="0" l="2722" r="2731" t="0"/>
          <a:stretch/>
        </p:blipFill>
        <p:spPr>
          <a:xfrm>
            <a:off x="10388589" y="6240464"/>
            <a:ext cx="1306000" cy="308303"/>
          </a:xfrm>
          <a:prstGeom prst="rect">
            <a:avLst/>
          </a:prstGeom>
          <a:noFill/>
          <a:ln>
            <a:noFill/>
          </a:ln>
        </p:spPr>
      </p:pic>
      <p:pic>
        <p:nvPicPr>
          <p:cNvPr id="16" name="Google Shape;16;p139"/>
          <p:cNvPicPr preferRelativeResize="0"/>
          <p:nvPr/>
        </p:nvPicPr>
        <p:blipFill rotWithShape="1">
          <a:blip r:embed="rId3">
            <a:alphaModFix/>
          </a:blip>
          <a:srcRect b="2380" l="0" r="0" t="2380"/>
          <a:stretch/>
        </p:blipFill>
        <p:spPr>
          <a:xfrm>
            <a:off x="494741" y="399001"/>
            <a:ext cx="801416" cy="763465"/>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00"/>
          <p:cNvSpPr txBox="1"/>
          <p:nvPr>
            <p:ph type="ctrTitle"/>
          </p:nvPr>
        </p:nvSpPr>
        <p:spPr>
          <a:xfrm>
            <a:off x="1523619" y="1122363"/>
            <a:ext cx="91416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0"/>
          <p:cNvSpPr txBox="1"/>
          <p:nvPr>
            <p:ph idx="1" type="subTitle"/>
          </p:nvPr>
        </p:nvSpPr>
        <p:spPr>
          <a:xfrm>
            <a:off x="1523619" y="3602038"/>
            <a:ext cx="91416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00"/>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0"/>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0"/>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01"/>
          <p:cNvSpPr txBox="1"/>
          <p:nvPr>
            <p:ph type="title"/>
          </p:nvPr>
        </p:nvSpPr>
        <p:spPr>
          <a:xfrm>
            <a:off x="831642" y="1709738"/>
            <a:ext cx="105129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1"/>
          <p:cNvSpPr txBox="1"/>
          <p:nvPr>
            <p:ph idx="1" type="body"/>
          </p:nvPr>
        </p:nvSpPr>
        <p:spPr>
          <a:xfrm>
            <a:off x="831642" y="4589463"/>
            <a:ext cx="105129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01"/>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1"/>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1"/>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2"/>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2"/>
          <p:cNvSpPr txBox="1"/>
          <p:nvPr>
            <p:ph idx="1" type="body"/>
          </p:nvPr>
        </p:nvSpPr>
        <p:spPr>
          <a:xfrm>
            <a:off x="837990" y="1825625"/>
            <a:ext cx="51804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2"/>
          <p:cNvSpPr txBox="1"/>
          <p:nvPr>
            <p:ph idx="2" type="body"/>
          </p:nvPr>
        </p:nvSpPr>
        <p:spPr>
          <a:xfrm>
            <a:off x="6170656" y="1825625"/>
            <a:ext cx="51804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2"/>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2"/>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2"/>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03"/>
          <p:cNvSpPr txBox="1"/>
          <p:nvPr>
            <p:ph type="title"/>
          </p:nvPr>
        </p:nvSpPr>
        <p:spPr>
          <a:xfrm>
            <a:off x="839578"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3"/>
          <p:cNvSpPr txBox="1"/>
          <p:nvPr>
            <p:ph idx="1" type="body"/>
          </p:nvPr>
        </p:nvSpPr>
        <p:spPr>
          <a:xfrm>
            <a:off x="839578" y="1681163"/>
            <a:ext cx="51567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03"/>
          <p:cNvSpPr txBox="1"/>
          <p:nvPr>
            <p:ph idx="2" type="body"/>
          </p:nvPr>
        </p:nvSpPr>
        <p:spPr>
          <a:xfrm>
            <a:off x="839578" y="2505075"/>
            <a:ext cx="51567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3"/>
          <p:cNvSpPr txBox="1"/>
          <p:nvPr>
            <p:ph idx="3" type="body"/>
          </p:nvPr>
        </p:nvSpPr>
        <p:spPr>
          <a:xfrm>
            <a:off x="6170656" y="1681163"/>
            <a:ext cx="5181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03"/>
          <p:cNvSpPr txBox="1"/>
          <p:nvPr>
            <p:ph idx="4" type="body"/>
          </p:nvPr>
        </p:nvSpPr>
        <p:spPr>
          <a:xfrm>
            <a:off x="6170656" y="2505075"/>
            <a:ext cx="5181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3"/>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3"/>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3"/>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4"/>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4"/>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4"/>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4"/>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5"/>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5"/>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5"/>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6"/>
          <p:cNvSpPr txBox="1"/>
          <p:nvPr>
            <p:ph type="title"/>
          </p:nvPr>
        </p:nvSpPr>
        <p:spPr>
          <a:xfrm>
            <a:off x="839578" y="457200"/>
            <a:ext cx="39312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6"/>
          <p:cNvSpPr txBox="1"/>
          <p:nvPr>
            <p:ph idx="1" type="body"/>
          </p:nvPr>
        </p:nvSpPr>
        <p:spPr>
          <a:xfrm>
            <a:off x="5181891" y="987425"/>
            <a:ext cx="61707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06"/>
          <p:cNvSpPr txBox="1"/>
          <p:nvPr>
            <p:ph idx="2" type="body"/>
          </p:nvPr>
        </p:nvSpPr>
        <p:spPr>
          <a:xfrm>
            <a:off x="839578" y="2057400"/>
            <a:ext cx="39312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06"/>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6"/>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6"/>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7"/>
          <p:cNvSpPr txBox="1"/>
          <p:nvPr>
            <p:ph type="title"/>
          </p:nvPr>
        </p:nvSpPr>
        <p:spPr>
          <a:xfrm>
            <a:off x="837990" y="365125"/>
            <a:ext cx="105129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2"/>
              </a:buClr>
              <a:buSzPts val="4400"/>
              <a:buFont typeface="Lexend Medium"/>
              <a:buNone/>
              <a:defRPr b="0" i="0" sz="4400" u="none" cap="none" strike="noStrike">
                <a:solidFill>
                  <a:schemeClr val="accent2"/>
                </a:solidFill>
                <a:latin typeface="Lexend Medium"/>
                <a:ea typeface="Lexend Medium"/>
                <a:cs typeface="Lexend Medium"/>
                <a:sym typeface="Lexend Medium"/>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7"/>
          <p:cNvSpPr txBox="1"/>
          <p:nvPr>
            <p:ph idx="1" type="body"/>
          </p:nvPr>
        </p:nvSpPr>
        <p:spPr>
          <a:xfrm>
            <a:off x="837990" y="1825625"/>
            <a:ext cx="105129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10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1pPr>
            <a:lvl2pPr indent="-361950" lvl="1" marL="914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2pPr>
            <a:lvl3pPr indent="-361950" lvl="2" marL="1371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3pPr>
            <a:lvl4pPr indent="-361950" lvl="3" marL="1828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4pPr>
            <a:lvl5pPr indent="-361950" lvl="4" marL="22860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5pPr>
            <a:lvl6pPr indent="-361950" lvl="5" marL="27432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6pPr>
            <a:lvl7pPr indent="-361950" lvl="6" marL="32004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7pPr>
            <a:lvl8pPr indent="-361950" lvl="7" marL="36576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8pPr>
            <a:lvl9pPr indent="-361950" lvl="8" marL="4114800" marR="0" rtl="0" algn="l">
              <a:lnSpc>
                <a:spcPct val="100000"/>
              </a:lnSpc>
              <a:spcBef>
                <a:spcPts val="500"/>
              </a:spcBef>
              <a:spcAft>
                <a:spcPts val="0"/>
              </a:spcAft>
              <a:buClr>
                <a:srgbClr val="445D73"/>
              </a:buClr>
              <a:buSzPts val="2100"/>
              <a:buFont typeface="Arial"/>
              <a:buChar char="•"/>
              <a:defRPr b="0" i="0" sz="2100" u="none" cap="none" strike="noStrike">
                <a:solidFill>
                  <a:srgbClr val="445D73"/>
                </a:solidFill>
                <a:latin typeface="Calibri"/>
                <a:ea typeface="Calibri"/>
                <a:cs typeface="Calibri"/>
                <a:sym typeface="Calibri"/>
              </a:defRPr>
            </a:lvl9pPr>
          </a:lstStyle>
          <a:p/>
        </p:txBody>
      </p:sp>
      <p:sp>
        <p:nvSpPr>
          <p:cNvPr id="8" name="Google Shape;8;p137"/>
          <p:cNvSpPr txBox="1"/>
          <p:nvPr>
            <p:ph idx="10" type="dt"/>
          </p:nvPr>
        </p:nvSpPr>
        <p:spPr>
          <a:xfrm>
            <a:off x="837990" y="6356350"/>
            <a:ext cx="2742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7"/>
          <p:cNvSpPr txBox="1"/>
          <p:nvPr>
            <p:ph idx="11" type="ftr"/>
          </p:nvPr>
        </p:nvSpPr>
        <p:spPr>
          <a:xfrm>
            <a:off x="4037590" y="6356350"/>
            <a:ext cx="41139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7"/>
          <p:cNvSpPr txBox="1"/>
          <p:nvPr>
            <p:ph idx="12" type="sldNum"/>
          </p:nvPr>
        </p:nvSpPr>
        <p:spPr>
          <a:xfrm>
            <a:off x="8608446" y="6356350"/>
            <a:ext cx="2742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2380" l="0" r="0" t="2380"/>
          <a:stretch/>
        </p:blipFill>
        <p:spPr>
          <a:xfrm>
            <a:off x="4952462" y="99480"/>
            <a:ext cx="2700624" cy="2572709"/>
          </a:xfrm>
          <a:prstGeom prst="rect">
            <a:avLst/>
          </a:prstGeom>
          <a:noFill/>
          <a:ln>
            <a:noFill/>
          </a:ln>
        </p:spPr>
      </p:pic>
      <p:sp>
        <p:nvSpPr>
          <p:cNvPr id="85" name="Google Shape;85;p1"/>
          <p:cNvSpPr/>
          <p:nvPr/>
        </p:nvSpPr>
        <p:spPr>
          <a:xfrm>
            <a:off x="5270681" y="4856352"/>
            <a:ext cx="6776700" cy="8133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35"/>
              <a:buFont typeface="Arial"/>
              <a:buNone/>
            </a:pPr>
            <a:r>
              <a:rPr b="1" i="0" lang="en" sz="2135" u="none" cap="none" strike="noStrike">
                <a:solidFill>
                  <a:srgbClr val="FEFEFE"/>
                </a:solidFill>
                <a:latin typeface="Arial"/>
                <a:ea typeface="Arial"/>
                <a:cs typeface="Arial"/>
                <a:sym typeface="Arial"/>
              </a:rPr>
              <a:t>Proiect nr: 2022-1-RO01-KA220-VET-000085029</a:t>
            </a:r>
            <a:endParaRPr b="1" i="0" sz="2135" u="none" cap="none" strike="noStrike">
              <a:solidFill>
                <a:srgbClr val="FF9900"/>
              </a:solidFill>
              <a:latin typeface="Arial"/>
              <a:ea typeface="Arial"/>
              <a:cs typeface="Arial"/>
              <a:sym typeface="Arial"/>
            </a:endParaRPr>
          </a:p>
        </p:txBody>
      </p:sp>
      <p:pic>
        <p:nvPicPr>
          <p:cNvPr id="86" name="Google Shape;86;p1"/>
          <p:cNvPicPr preferRelativeResize="0"/>
          <p:nvPr/>
        </p:nvPicPr>
        <p:blipFill rotWithShape="1">
          <a:blip r:embed="rId4">
            <a:alphaModFix/>
          </a:blip>
          <a:srcRect b="0" l="2722" r="2731" t="0"/>
          <a:stretch/>
        </p:blipFill>
        <p:spPr>
          <a:xfrm>
            <a:off x="8426891" y="391891"/>
            <a:ext cx="2799381" cy="660845"/>
          </a:xfrm>
          <a:prstGeom prst="rect">
            <a:avLst/>
          </a:prstGeom>
          <a:noFill/>
          <a:ln>
            <a:noFill/>
          </a:ln>
        </p:spPr>
      </p:pic>
      <p:sp>
        <p:nvSpPr>
          <p:cNvPr id="87" name="Google Shape;87;p1"/>
          <p:cNvSpPr txBox="1"/>
          <p:nvPr/>
        </p:nvSpPr>
        <p:spPr>
          <a:xfrm>
            <a:off x="0" y="2712983"/>
            <a:ext cx="12189000" cy="2265900"/>
          </a:xfrm>
          <a:prstGeom prst="rect">
            <a:avLst/>
          </a:prstGeom>
          <a:solidFill>
            <a:srgbClr val="5F7D95"/>
          </a:solidFill>
          <a:ln>
            <a:noFill/>
          </a:ln>
        </p:spPr>
        <p:txBody>
          <a:bodyPr anchorCtr="0" anchor="ctr"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7200"/>
              <a:buFont typeface="Arial"/>
              <a:buNone/>
            </a:pPr>
            <a:r>
              <a:t/>
            </a:r>
            <a:endParaRPr b="1" i="0" sz="7200" u="none" cap="none" strike="noStrike">
              <a:solidFill>
                <a:srgbClr val="FFFFFF"/>
              </a:solidFill>
              <a:latin typeface="Arial Black"/>
              <a:ea typeface="Arial Black"/>
              <a:cs typeface="Arial Black"/>
              <a:sym typeface="Arial Black"/>
            </a:endParaRPr>
          </a:p>
          <a:p>
            <a:pPr indent="0" lvl="0" marL="0" rtl="0" algn="ctr">
              <a:lnSpc>
                <a:spcPct val="90000"/>
              </a:lnSpc>
              <a:spcBef>
                <a:spcPts val="0"/>
              </a:spcBef>
              <a:spcAft>
                <a:spcPts val="0"/>
              </a:spcAft>
              <a:buClr>
                <a:schemeClr val="dk1"/>
              </a:buClr>
              <a:buSzPts val="8700"/>
              <a:buFont typeface="Arial"/>
              <a:buNone/>
            </a:pPr>
            <a:r>
              <a:rPr b="1" lang="en" sz="8700">
                <a:solidFill>
                  <a:schemeClr val="lt1"/>
                </a:solidFill>
                <a:latin typeface="Lexend"/>
                <a:ea typeface="Lexend"/>
                <a:cs typeface="Lexend"/>
                <a:sym typeface="Lexend"/>
              </a:rPr>
              <a:t>Învață-mă să ajut</a:t>
            </a:r>
            <a:endParaRPr b="1" sz="7200">
              <a:solidFill>
                <a:srgbClr val="FFFFFF"/>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00000"/>
              </a:buClr>
              <a:buSzPts val="2900"/>
              <a:buFont typeface="Arial"/>
              <a:buNone/>
            </a:pPr>
            <a:r>
              <a:rPr b="1" i="0" lang="en" sz="2800" u="none" cap="none" strike="noStrike">
                <a:solidFill>
                  <a:schemeClr val="lt1"/>
                </a:solidFill>
                <a:latin typeface="Calibri"/>
                <a:ea typeface="Calibri"/>
                <a:cs typeface="Calibri"/>
                <a:sym typeface="Calibri"/>
              </a:rPr>
              <a:t>       </a:t>
            </a:r>
            <a:r>
              <a:rPr lang="en" sz="2900">
                <a:solidFill>
                  <a:srgbClr val="FFFFFF"/>
                </a:solidFill>
                <a:latin typeface="Antic"/>
                <a:ea typeface="Antic"/>
                <a:cs typeface="Antic"/>
                <a:sym typeface="Antic"/>
              </a:rPr>
              <a:t>Curs Comunicare eficientă în mediul online,</a:t>
            </a:r>
            <a:endParaRPr sz="2900">
              <a:solidFill>
                <a:srgbClr val="FFFFFF"/>
              </a:solidFill>
              <a:latin typeface="Antic"/>
              <a:ea typeface="Antic"/>
              <a:cs typeface="Antic"/>
              <a:sym typeface="Antic"/>
            </a:endParaRPr>
          </a:p>
          <a:p>
            <a:pPr indent="0" lvl="0" marL="0" marR="0" rtl="0" algn="ctr">
              <a:lnSpc>
                <a:spcPct val="90000"/>
              </a:lnSpc>
              <a:spcBef>
                <a:spcPts val="0"/>
              </a:spcBef>
              <a:spcAft>
                <a:spcPts val="0"/>
              </a:spcAft>
              <a:buClr>
                <a:srgbClr val="000000"/>
              </a:buClr>
              <a:buSzPts val="2900"/>
              <a:buFont typeface="Arial"/>
              <a:buNone/>
            </a:pPr>
            <a:r>
              <a:rPr lang="en" sz="2900">
                <a:solidFill>
                  <a:srgbClr val="FFFFFF"/>
                </a:solidFill>
                <a:latin typeface="Antic"/>
                <a:ea typeface="Antic"/>
                <a:cs typeface="Antic"/>
                <a:sym typeface="Antic"/>
              </a:rPr>
              <a:t> adaptată la caracteristicile persoanelor cu dizabilități</a:t>
            </a:r>
            <a:r>
              <a:rPr b="1" i="0" lang="en" sz="2800" u="none" cap="none" strike="noStrike">
                <a:solidFill>
                  <a:srgbClr val="000000"/>
                </a:solidFill>
                <a:latin typeface="Times New Roman"/>
                <a:ea typeface="Times New Roman"/>
                <a:cs typeface="Times New Roman"/>
                <a:sym typeface="Times New Roman"/>
              </a:rPr>
              <a:t> </a:t>
            </a:r>
            <a:endParaRPr b="0" i="0" sz="28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rgbClr val="000000"/>
              </a:buClr>
              <a:buSzPts val="3200"/>
              <a:buFont typeface="Arial"/>
              <a:buNone/>
            </a:pPr>
            <a:br>
              <a:rPr b="1" i="0" lang="en" sz="3200" u="none" cap="none" strike="noStrike">
                <a:solidFill>
                  <a:schemeClr val="lt1"/>
                </a:solidFill>
                <a:latin typeface="Calibri"/>
                <a:ea typeface="Calibri"/>
                <a:cs typeface="Calibri"/>
                <a:sym typeface="Calibri"/>
              </a:rPr>
            </a:br>
            <a:endParaRPr b="1" i="0" sz="3200" u="none" cap="none" strike="noStrike">
              <a:solidFill>
                <a:schemeClr val="lt1"/>
              </a:solidFill>
              <a:latin typeface="Lexend"/>
              <a:ea typeface="Lexend"/>
              <a:cs typeface="Lexend"/>
              <a:sym typeface="Lexend"/>
            </a:endParaRPr>
          </a:p>
        </p:txBody>
      </p:sp>
      <p:grpSp>
        <p:nvGrpSpPr>
          <p:cNvPr id="88" name="Google Shape;88;p1"/>
          <p:cNvGrpSpPr/>
          <p:nvPr/>
        </p:nvGrpSpPr>
        <p:grpSpPr>
          <a:xfrm>
            <a:off x="1211130" y="5675595"/>
            <a:ext cx="9767014" cy="1128486"/>
            <a:chOff x="498500" y="4137629"/>
            <a:chExt cx="8147326" cy="941346"/>
          </a:xfrm>
        </p:grpSpPr>
        <p:grpSp>
          <p:nvGrpSpPr>
            <p:cNvPr id="89" name="Google Shape;89;p1"/>
            <p:cNvGrpSpPr/>
            <p:nvPr/>
          </p:nvGrpSpPr>
          <p:grpSpPr>
            <a:xfrm>
              <a:off x="498500" y="4226550"/>
              <a:ext cx="4777159" cy="852425"/>
              <a:chOff x="498500" y="4226550"/>
              <a:chExt cx="4777159" cy="852425"/>
            </a:xfrm>
          </p:grpSpPr>
          <p:grpSp>
            <p:nvGrpSpPr>
              <p:cNvPr id="90" name="Google Shape;90;p1"/>
              <p:cNvGrpSpPr/>
              <p:nvPr/>
            </p:nvGrpSpPr>
            <p:grpSpPr>
              <a:xfrm>
                <a:off x="498500" y="4226550"/>
                <a:ext cx="2782903" cy="852425"/>
                <a:chOff x="661431" y="5761985"/>
                <a:chExt cx="4102762" cy="1256708"/>
              </a:xfrm>
            </p:grpSpPr>
            <p:pic>
              <p:nvPicPr>
                <p:cNvPr id="91" name="Google Shape;91;p1"/>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93" name="Google Shape;93;p1"/>
              <p:cNvPicPr preferRelativeResize="0"/>
              <p:nvPr/>
            </p:nvPicPr>
            <p:blipFill rotWithShape="1">
              <a:blip r:embed="rId7">
                <a:alphaModFix/>
              </a:blip>
              <a:srcRect b="0" l="0" r="0" t="0"/>
              <a:stretch/>
            </p:blipFill>
            <p:spPr>
              <a:xfrm>
                <a:off x="4249916" y="4297788"/>
                <a:ext cx="1025743" cy="621025"/>
              </a:xfrm>
              <a:prstGeom prst="rect">
                <a:avLst/>
              </a:prstGeom>
              <a:noFill/>
              <a:ln>
                <a:noFill/>
              </a:ln>
            </p:spPr>
          </p:pic>
        </p:grpSp>
        <p:pic>
          <p:nvPicPr>
            <p:cNvPr id="94" name="Google Shape;94;p1"/>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95" name="Google Shape;95;p1"/>
            <p:cNvPicPr preferRelativeResize="0"/>
            <p:nvPr/>
          </p:nvPicPr>
          <p:blipFill rotWithShape="1">
            <a:blip r:embed="rId9">
              <a:alphaModFix/>
            </a:blip>
            <a:srcRect b="7329" l="0" r="0" t="-7329"/>
            <a:stretch/>
          </p:blipFill>
          <p:spPr>
            <a:xfrm>
              <a:off x="6147275" y="4137629"/>
              <a:ext cx="718150" cy="91359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1" type="body"/>
          </p:nvPr>
        </p:nvSpPr>
        <p:spPr>
          <a:xfrm>
            <a:off x="959880" y="1536700"/>
            <a:ext cx="10269000" cy="3921900"/>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rPr lang="en" sz="2000">
                <a:solidFill>
                  <a:srgbClr val="000000"/>
                </a:solidFill>
                <a:latin typeface="Calibri"/>
                <a:ea typeface="Calibri"/>
                <a:cs typeface="Calibri"/>
                <a:sym typeface="Calibri"/>
              </a:rPr>
              <a:t>Bine ați venit la cursul dedicat creșterii competențelor de comunicare eficientă în mediul digital pentru asistenții sociali care lucrează cu persoane cu handicap. Comunicarea eficientă este esențială pentru un proces educațional de calitate, în special atunci când vine vorba de predarea online. Modul în care asistenții sociali interacționează și transmit informații poate face o diferență semnificativă pentru integrarea și incluziunea persoanelor cu handicap.</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800"/>
              </a:spcAft>
              <a:buSzPts val="2100"/>
              <a:buNone/>
            </a:pPr>
            <a:r>
              <a:rPr lang="en" sz="2000">
                <a:solidFill>
                  <a:srgbClr val="000000"/>
                </a:solidFill>
                <a:latin typeface="Calibri"/>
                <a:ea typeface="Calibri"/>
                <a:cs typeface="Calibri"/>
                <a:sym typeface="Calibri"/>
              </a:rPr>
              <a:t>Acest curs este structurat pentru a vă oferi cunoștințele și abilitățile necesare pentru a comunica eficient și adaptabil în mediul online, luând în considerare diversitatea nevoilor persoanelor cu handicap. Vom explora concepte fundamentale de comunicare, tehnici de creare și prezentare a conținutului și importanța comportamentului asertiv în interacțiunile online.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 type="body"/>
          </p:nvPr>
        </p:nvSpPr>
        <p:spPr>
          <a:xfrm>
            <a:off x="667218" y="2907665"/>
            <a:ext cx="10514700" cy="3435900"/>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rPr b="1" lang="en" sz="2400">
                <a:solidFill>
                  <a:srgbClr val="000000"/>
                </a:solidFill>
                <a:latin typeface="Calibri"/>
                <a:ea typeface="Calibri"/>
                <a:cs typeface="Calibri"/>
                <a:sym typeface="Calibri"/>
              </a:rPr>
              <a:t>Obiectivul cursului</a:t>
            </a:r>
            <a:endParaRPr sz="24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800"/>
              </a:spcAft>
              <a:buSzPts val="2100"/>
              <a:buNone/>
            </a:pPr>
            <a:r>
              <a:rPr lang="en" sz="2000">
                <a:solidFill>
                  <a:srgbClr val="000000"/>
                </a:solidFill>
                <a:latin typeface="Calibri"/>
                <a:ea typeface="Calibri"/>
                <a:cs typeface="Calibri"/>
                <a:sym typeface="Calibri"/>
              </a:rPr>
              <a:t>Obiectivul specific al acestui curs este de a vă ajuta să dezvoltați abilități de comunicare online care sunt flexibile și adaptate la caracteristicile persoanelor cu handicap. Prin utilizarea unei comunicări eficiente, veți putea să facilitați procesul educațional și să promovați integrarea și incluziunea participanților la cursul dumneavoastră.</a:t>
            </a:r>
            <a:endParaRPr sz="2000"/>
          </a:p>
        </p:txBody>
      </p:sp>
      <p:sp>
        <p:nvSpPr>
          <p:cNvPr id="106" name="Google Shape;106;p3"/>
          <p:cNvSpPr/>
          <p:nvPr/>
        </p:nvSpPr>
        <p:spPr>
          <a:xfrm>
            <a:off x="5938939" y="390525"/>
            <a:ext cx="5377200" cy="3038400"/>
          </a:xfrm>
          <a:prstGeom prst="wedgeRoundRectCallout">
            <a:avLst>
              <a:gd fmla="val -20833" name="adj1"/>
              <a:gd fmla="val 62500" name="adj2"/>
              <a:gd fmla="val 0" name="adj3"/>
            </a:avLst>
          </a:prstGeom>
          <a:blipFill rotWithShape="1">
            <a:blip r:embed="rId3">
              <a:alphaModFix/>
            </a:blip>
            <a:stretch>
              <a:fillRect b="0" l="0" r="0" t="0"/>
            </a:stretch>
          </a:blipFill>
          <a:ln cap="flat" cmpd="sng" w="2540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1" type="body"/>
          </p:nvPr>
        </p:nvSpPr>
        <p:spPr>
          <a:xfrm>
            <a:off x="1502034" y="595630"/>
            <a:ext cx="10155000" cy="5786700"/>
          </a:xfrm>
          <a:prstGeom prst="rect">
            <a:avLst/>
          </a:prstGeom>
          <a:noFill/>
          <a:ln>
            <a:noFill/>
          </a:ln>
        </p:spPr>
        <p:txBody>
          <a:bodyPr anchorCtr="0" anchor="t" bIns="94750" lIns="94750" spcFirstLastPara="1" rIns="94750" wrap="square" tIns="94750">
            <a:noAutofit/>
          </a:bodyPr>
          <a:lstStyle/>
          <a:p>
            <a:pPr indent="0" lvl="0" marL="95250" rtl="0" algn="l">
              <a:lnSpc>
                <a:spcPct val="115000"/>
              </a:lnSpc>
              <a:spcBef>
                <a:spcPts val="0"/>
              </a:spcBef>
              <a:spcAft>
                <a:spcPts val="0"/>
              </a:spcAft>
              <a:buSzPts val="2100"/>
              <a:buNone/>
            </a:pPr>
            <a:r>
              <a:rPr lang="en" sz="2000">
                <a:solidFill>
                  <a:srgbClr val="000000"/>
                </a:solidFill>
                <a:latin typeface="Calibri"/>
                <a:ea typeface="Calibri"/>
                <a:cs typeface="Calibri"/>
                <a:sym typeface="Calibri"/>
              </a:rPr>
              <a:t>Cursul include cinci lecții:</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b="1" lang="en" sz="2000">
                <a:solidFill>
                  <a:srgbClr val="000000"/>
                </a:solidFill>
                <a:latin typeface="Calibri"/>
                <a:ea typeface="Calibri"/>
                <a:cs typeface="Calibri"/>
                <a:sym typeface="Calibri"/>
              </a:rPr>
              <a:t>Lecția 1 - Definirea comunicării Concepte, forme, tipuri de comunicare </a:t>
            </a:r>
            <a:r>
              <a:rPr lang="en" sz="2000">
                <a:solidFill>
                  <a:srgbClr val="000000"/>
                </a:solidFill>
                <a:latin typeface="Calibri"/>
                <a:ea typeface="Calibri"/>
                <a:cs typeface="Calibri"/>
                <a:sym typeface="Calibri"/>
              </a:rPr>
              <a:t>Această lecție va introduce conceptele de bază ale comunicării, explorând diferitele forme și tipuri de comunicare.</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b="1" lang="en" sz="2000">
                <a:solidFill>
                  <a:srgbClr val="000000"/>
                </a:solidFill>
                <a:latin typeface="Calibri"/>
                <a:ea typeface="Calibri"/>
                <a:cs typeface="Calibri"/>
                <a:sym typeface="Calibri"/>
              </a:rPr>
              <a:t>Lecția 2 - Etimologia comunicării, definiția conceptuală a unei legături de interacțiune umană </a:t>
            </a:r>
            <a:endParaRPr b="1"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lang="en" sz="2000">
                <a:solidFill>
                  <a:srgbClr val="000000"/>
                </a:solidFill>
                <a:latin typeface="Calibri"/>
                <a:ea typeface="Calibri"/>
                <a:cs typeface="Calibri"/>
                <a:sym typeface="Calibri"/>
              </a:rPr>
              <a:t>Vom analiza originea termenului "comunicare" și vom discuta despre importanța legăturilor de interacțiune umană în contextul educației online.</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rPr b="1" lang="en" sz="2000">
                <a:solidFill>
                  <a:srgbClr val="000000"/>
                </a:solidFill>
                <a:latin typeface="Calibri"/>
                <a:ea typeface="Calibri"/>
                <a:cs typeface="Calibri"/>
                <a:sym typeface="Calibri"/>
              </a:rPr>
              <a:t>Lecția 3 - Comunicare verbală și tehnici de conținut online - crearea de conținut </a:t>
            </a:r>
            <a:endParaRPr b="1" sz="2000">
              <a:solidFill>
                <a:srgbClr val="000000"/>
              </a:solidFill>
              <a:latin typeface="Calibri"/>
              <a:ea typeface="Calibri"/>
              <a:cs typeface="Calibri"/>
              <a:sym typeface="Calibri"/>
            </a:endParaRPr>
          </a:p>
          <a:p>
            <a:pPr indent="0" lvl="0" marL="95250" rtl="0" algn="l">
              <a:lnSpc>
                <a:spcPct val="115000"/>
              </a:lnSpc>
              <a:spcBef>
                <a:spcPts val="800"/>
              </a:spcBef>
              <a:spcAft>
                <a:spcPts val="800"/>
              </a:spcAft>
              <a:buSzPts val="2100"/>
              <a:buNone/>
            </a:pPr>
            <a:r>
              <a:rPr lang="en" sz="2000">
                <a:solidFill>
                  <a:srgbClr val="000000"/>
                </a:solidFill>
                <a:latin typeface="Calibri"/>
                <a:ea typeface="Calibri"/>
                <a:cs typeface="Calibri"/>
                <a:sym typeface="Calibri"/>
              </a:rPr>
              <a:t>Această lecție se concentrează pe comunicarea verbală eficientă și pe tehnicile de creare de conținut pentru mediul online.</a:t>
            </a:r>
            <a:endParaRPr sz="2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nvSpPr>
        <p:spPr>
          <a:xfrm>
            <a:off x="1505374" y="2000975"/>
            <a:ext cx="10114500" cy="2856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1" i="0" lang="en" sz="2000" u="none" cap="none" strike="noStrike">
                <a:solidFill>
                  <a:srgbClr val="000000"/>
                </a:solidFill>
                <a:latin typeface="Calibri"/>
                <a:ea typeface="Calibri"/>
                <a:cs typeface="Calibri"/>
                <a:sym typeface="Calibri"/>
              </a:rPr>
              <a:t>Lecția 4 - Tehnici de comunicare verbală online - importanța cuvintelor și modul în care acestea pot influența percepția </a:t>
            </a:r>
            <a:endParaRPr b="1"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Explorăm importanța alegerii cuvintelor și modul în care aceasta poate influența percepția și înțelegerea mesajelor.</a:t>
            </a:r>
            <a:endParaRPr b="0"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000"/>
              <a:buFont typeface="Arial"/>
              <a:buNone/>
            </a:pPr>
            <a:r>
              <a:rPr b="1" i="0" lang="en" sz="2000" u="none" cap="none" strike="noStrike">
                <a:solidFill>
                  <a:srgbClr val="000000"/>
                </a:solidFill>
                <a:latin typeface="Calibri"/>
                <a:ea typeface="Calibri"/>
                <a:cs typeface="Calibri"/>
                <a:sym typeface="Calibri"/>
              </a:rPr>
              <a:t>Lecția 5 - Comportament asertiv în comunicarea online - modele comportamentale </a:t>
            </a:r>
            <a:endParaRPr b="1"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000"/>
              <a:buFont typeface="Arial"/>
              <a:buNone/>
            </a:pPr>
            <a:r>
              <a:rPr b="0" i="0" lang="en" sz="2000" u="none" cap="none" strike="noStrike">
                <a:solidFill>
                  <a:srgbClr val="000000"/>
                </a:solidFill>
                <a:latin typeface="Calibri"/>
                <a:ea typeface="Calibri"/>
                <a:cs typeface="Calibri"/>
                <a:sym typeface="Calibri"/>
              </a:rPr>
              <a:t>Această lecție va aborda comportamentul asertiv și va prezenta modele comportamentale care pot îmbunătăți interacțiunile online.</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893221" y="1574800"/>
            <a:ext cx="10269000" cy="4169400"/>
          </a:xfrm>
          <a:prstGeom prst="rect">
            <a:avLst/>
          </a:prstGeom>
          <a:noFill/>
          <a:ln>
            <a:noFill/>
          </a:ln>
        </p:spPr>
        <p:txBody>
          <a:bodyPr anchorCtr="0" anchor="t" bIns="126325" lIns="126325" spcFirstLastPara="1" rIns="126325" wrap="square" tIns="126325">
            <a:noAutofit/>
          </a:bodyPr>
          <a:lstStyle/>
          <a:p>
            <a:pPr indent="0" lvl="0" marL="95250" rtl="0" algn="l">
              <a:lnSpc>
                <a:spcPct val="115000"/>
              </a:lnSpc>
              <a:spcBef>
                <a:spcPts val="0"/>
              </a:spcBef>
              <a:spcAft>
                <a:spcPts val="0"/>
              </a:spcAft>
              <a:buSzPts val="2100"/>
              <a:buNone/>
            </a:pPr>
            <a:r>
              <a:rPr lang="en" sz="2000">
                <a:solidFill>
                  <a:srgbClr val="000000"/>
                </a:solidFill>
                <a:latin typeface="Calibri"/>
                <a:ea typeface="Calibri"/>
                <a:cs typeface="Calibri"/>
                <a:sym typeface="Calibri"/>
              </a:rPr>
              <a:t>Vă invităm să urmați acest curs cu deschidere și dorința de a învăța, pentru a deveni comunicatori mai eficienți și mai empatici, capabili să sprijine și să promoveze incluziunea persoanelor cu handicap.</a:t>
            </a:r>
            <a:endParaRPr sz="2000">
              <a:solidFill>
                <a:srgbClr val="000000"/>
              </a:solidFill>
              <a:latin typeface="Calibri"/>
              <a:ea typeface="Calibri"/>
              <a:cs typeface="Calibri"/>
              <a:sym typeface="Calibri"/>
            </a:endParaRPr>
          </a:p>
          <a:p>
            <a:pPr indent="0" lvl="0" marL="95250" rtl="0" algn="l">
              <a:lnSpc>
                <a:spcPct val="115000"/>
              </a:lnSpc>
              <a:spcBef>
                <a:spcPts val="800"/>
              </a:spcBef>
              <a:spcAft>
                <a:spcPts val="0"/>
              </a:spcAft>
              <a:buSzPts val="2100"/>
              <a:buNone/>
            </a:pPr>
            <a:r>
              <a:t/>
            </a:r>
            <a:endParaRPr sz="2000">
              <a:solidFill>
                <a:srgbClr val="000000"/>
              </a:solidFill>
              <a:latin typeface="Calibri"/>
              <a:ea typeface="Calibri"/>
              <a:cs typeface="Calibri"/>
              <a:sym typeface="Calibri"/>
            </a:endParaRPr>
          </a:p>
          <a:p>
            <a:pPr indent="0" lvl="0" marL="95250" rtl="0" algn="ctr">
              <a:lnSpc>
                <a:spcPct val="115000"/>
              </a:lnSpc>
              <a:spcBef>
                <a:spcPts val="800"/>
              </a:spcBef>
              <a:spcAft>
                <a:spcPts val="800"/>
              </a:spcAft>
              <a:buSzPts val="2100"/>
              <a:buNone/>
            </a:pPr>
            <a:r>
              <a:rPr b="1" lang="en" sz="6000">
                <a:solidFill>
                  <a:srgbClr val="000000"/>
                </a:solidFill>
                <a:latin typeface="Calibri"/>
                <a:ea typeface="Calibri"/>
                <a:cs typeface="Calibri"/>
                <a:sym typeface="Calibri"/>
              </a:rPr>
              <a:t>Să începem această călătorie de învățare împreună!</a:t>
            </a:r>
            <a:endParaRPr b="1" sz="60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7"/>
          <p:cNvPicPr preferRelativeResize="0"/>
          <p:nvPr/>
        </p:nvPicPr>
        <p:blipFill rotWithShape="1">
          <a:blip r:embed="rId3">
            <a:alphaModFix/>
          </a:blip>
          <a:srcRect b="2380" l="0" r="0" t="2380"/>
          <a:stretch/>
        </p:blipFill>
        <p:spPr>
          <a:xfrm>
            <a:off x="4952462" y="99480"/>
            <a:ext cx="2700624" cy="2572709"/>
          </a:xfrm>
          <a:prstGeom prst="rect">
            <a:avLst/>
          </a:prstGeom>
          <a:noFill/>
          <a:ln>
            <a:noFill/>
          </a:ln>
        </p:spPr>
      </p:pic>
      <p:sp>
        <p:nvSpPr>
          <p:cNvPr id="127" name="Google Shape;127;p7"/>
          <p:cNvSpPr/>
          <p:nvPr/>
        </p:nvSpPr>
        <p:spPr>
          <a:xfrm>
            <a:off x="5412251" y="4218812"/>
            <a:ext cx="6776700" cy="8133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35"/>
              <a:buFont typeface="Arial"/>
              <a:buNone/>
            </a:pPr>
            <a:r>
              <a:rPr b="1" i="0" lang="en" sz="2135" u="none" cap="none" strike="noStrike">
                <a:solidFill>
                  <a:srgbClr val="FEFEFE"/>
                </a:solidFill>
                <a:latin typeface="Arial"/>
                <a:ea typeface="Arial"/>
                <a:cs typeface="Arial"/>
                <a:sym typeface="Arial"/>
              </a:rPr>
              <a:t>Proiect nr: 2022-1-RO01-KA220-VET-000085029</a:t>
            </a:r>
            <a:endParaRPr b="1" i="0" sz="2135" u="none" cap="none" strike="noStrike">
              <a:solidFill>
                <a:srgbClr val="FF9900"/>
              </a:solidFill>
              <a:latin typeface="Arial"/>
              <a:ea typeface="Arial"/>
              <a:cs typeface="Arial"/>
              <a:sym typeface="Arial"/>
            </a:endParaRPr>
          </a:p>
        </p:txBody>
      </p:sp>
      <p:pic>
        <p:nvPicPr>
          <p:cNvPr id="128" name="Google Shape;128;p7"/>
          <p:cNvPicPr preferRelativeResize="0"/>
          <p:nvPr/>
        </p:nvPicPr>
        <p:blipFill rotWithShape="1">
          <a:blip r:embed="rId4">
            <a:alphaModFix/>
          </a:blip>
          <a:srcRect b="0" l="2722" r="2731" t="0"/>
          <a:stretch/>
        </p:blipFill>
        <p:spPr>
          <a:xfrm>
            <a:off x="8426891" y="391891"/>
            <a:ext cx="2799381" cy="660845"/>
          </a:xfrm>
          <a:prstGeom prst="rect">
            <a:avLst/>
          </a:prstGeom>
          <a:noFill/>
          <a:ln>
            <a:noFill/>
          </a:ln>
        </p:spPr>
      </p:pic>
      <p:sp>
        <p:nvSpPr>
          <p:cNvPr id="129" name="Google Shape;129;p7"/>
          <p:cNvSpPr txBox="1"/>
          <p:nvPr/>
        </p:nvSpPr>
        <p:spPr>
          <a:xfrm>
            <a:off x="0" y="2921635"/>
            <a:ext cx="12189000" cy="1299900"/>
          </a:xfrm>
          <a:prstGeom prst="rect">
            <a:avLst/>
          </a:prstGeom>
          <a:solidFill>
            <a:srgbClr val="5F7D95"/>
          </a:solidFill>
          <a:ln>
            <a:noFill/>
          </a:ln>
        </p:spPr>
        <p:txBody>
          <a:bodyPr anchorCtr="0" anchor="t" bIns="126325" lIns="126325" spcFirstLastPara="1" rIns="126325" wrap="square" tIns="126325">
            <a:noAutofit/>
          </a:bodyPr>
          <a:lstStyle/>
          <a:p>
            <a:pPr indent="0" lvl="0" marL="0" rtl="0" algn="ctr">
              <a:lnSpc>
                <a:spcPct val="90000"/>
              </a:lnSpc>
              <a:spcBef>
                <a:spcPts val="0"/>
              </a:spcBef>
              <a:spcAft>
                <a:spcPts val="0"/>
              </a:spcAft>
              <a:buClr>
                <a:schemeClr val="dk1"/>
              </a:buClr>
              <a:buSzPts val="8700"/>
              <a:buFont typeface="Arial"/>
              <a:buNone/>
            </a:pPr>
            <a:r>
              <a:rPr b="1" lang="en" sz="8700">
                <a:solidFill>
                  <a:schemeClr val="lt1"/>
                </a:solidFill>
                <a:latin typeface="Lexend"/>
                <a:ea typeface="Lexend"/>
                <a:cs typeface="Lexend"/>
                <a:sym typeface="Lexend"/>
              </a:rPr>
              <a:t>Învață-mă să ajut</a:t>
            </a:r>
            <a:endParaRPr b="1" sz="8700">
              <a:solidFill>
                <a:schemeClr val="lt1"/>
              </a:solidFill>
              <a:latin typeface="Lexend"/>
              <a:ea typeface="Lexend"/>
              <a:cs typeface="Lexend"/>
              <a:sym typeface="Lexend"/>
            </a:endParaRPr>
          </a:p>
          <a:p>
            <a:pPr indent="0" lvl="0" marL="0" marR="0" rtl="0" algn="ctr">
              <a:lnSpc>
                <a:spcPct val="90000"/>
              </a:lnSpc>
              <a:spcBef>
                <a:spcPts val="0"/>
              </a:spcBef>
              <a:spcAft>
                <a:spcPts val="0"/>
              </a:spcAft>
              <a:buClr>
                <a:srgbClr val="000000"/>
              </a:buClr>
              <a:buSzPts val="7200"/>
              <a:buFont typeface="Arial"/>
              <a:buNone/>
            </a:pPr>
            <a:r>
              <a:t/>
            </a:r>
            <a:endParaRPr b="1" sz="7200">
              <a:solidFill>
                <a:srgbClr val="FFFFFF"/>
              </a:solidFill>
              <a:latin typeface="Arial Black"/>
              <a:ea typeface="Arial Black"/>
              <a:cs typeface="Arial Black"/>
              <a:sym typeface="Arial Black"/>
            </a:endParaRPr>
          </a:p>
          <a:p>
            <a:pPr indent="0" lvl="0" marL="0" marR="0" rtl="0" algn="ctr">
              <a:lnSpc>
                <a:spcPct val="90000"/>
              </a:lnSpc>
              <a:spcBef>
                <a:spcPts val="0"/>
              </a:spcBef>
              <a:spcAft>
                <a:spcPts val="0"/>
              </a:spcAft>
              <a:buClr>
                <a:srgbClr val="000000"/>
              </a:buClr>
              <a:buSzPts val="3200"/>
              <a:buFont typeface="Arial"/>
              <a:buNone/>
            </a:pPr>
            <a:br>
              <a:rPr b="1" i="0" lang="en" sz="3200" u="none" cap="none" strike="noStrike">
                <a:solidFill>
                  <a:schemeClr val="lt1"/>
                </a:solidFill>
                <a:latin typeface="Calibri"/>
                <a:ea typeface="Calibri"/>
                <a:cs typeface="Calibri"/>
                <a:sym typeface="Calibri"/>
              </a:rPr>
            </a:br>
            <a:endParaRPr b="1" i="0" sz="3200" u="none" cap="none" strike="noStrike">
              <a:solidFill>
                <a:schemeClr val="lt1"/>
              </a:solidFill>
              <a:latin typeface="Lexend"/>
              <a:ea typeface="Lexend"/>
              <a:cs typeface="Lexend"/>
              <a:sym typeface="Lexend"/>
            </a:endParaRPr>
          </a:p>
        </p:txBody>
      </p:sp>
      <p:grpSp>
        <p:nvGrpSpPr>
          <p:cNvPr id="130" name="Google Shape;130;p7"/>
          <p:cNvGrpSpPr/>
          <p:nvPr/>
        </p:nvGrpSpPr>
        <p:grpSpPr>
          <a:xfrm>
            <a:off x="1211130" y="5675595"/>
            <a:ext cx="9767014" cy="1128486"/>
            <a:chOff x="498500" y="4137629"/>
            <a:chExt cx="8147326" cy="941346"/>
          </a:xfrm>
        </p:grpSpPr>
        <p:grpSp>
          <p:nvGrpSpPr>
            <p:cNvPr id="131" name="Google Shape;131;p7"/>
            <p:cNvGrpSpPr/>
            <p:nvPr/>
          </p:nvGrpSpPr>
          <p:grpSpPr>
            <a:xfrm>
              <a:off x="498500" y="4226550"/>
              <a:ext cx="4777159" cy="852425"/>
              <a:chOff x="498500" y="4226550"/>
              <a:chExt cx="4777159" cy="852425"/>
            </a:xfrm>
          </p:grpSpPr>
          <p:grpSp>
            <p:nvGrpSpPr>
              <p:cNvPr id="132" name="Google Shape;132;p7"/>
              <p:cNvGrpSpPr/>
              <p:nvPr/>
            </p:nvGrpSpPr>
            <p:grpSpPr>
              <a:xfrm>
                <a:off x="498500" y="4226550"/>
                <a:ext cx="2782903" cy="852425"/>
                <a:chOff x="661431" y="5761985"/>
                <a:chExt cx="4102762" cy="1256708"/>
              </a:xfrm>
            </p:grpSpPr>
            <p:pic>
              <p:nvPicPr>
                <p:cNvPr id="133" name="Google Shape;133;p7"/>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134" name="Google Shape;134;p7"/>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135" name="Google Shape;135;p7"/>
              <p:cNvPicPr preferRelativeResize="0"/>
              <p:nvPr/>
            </p:nvPicPr>
            <p:blipFill rotWithShape="1">
              <a:blip r:embed="rId7">
                <a:alphaModFix/>
              </a:blip>
              <a:srcRect b="0" l="0" r="0" t="0"/>
              <a:stretch/>
            </p:blipFill>
            <p:spPr>
              <a:xfrm>
                <a:off x="4249916" y="4297788"/>
                <a:ext cx="1025743" cy="621025"/>
              </a:xfrm>
              <a:prstGeom prst="rect">
                <a:avLst/>
              </a:prstGeom>
              <a:noFill/>
              <a:ln>
                <a:noFill/>
              </a:ln>
            </p:spPr>
          </p:pic>
        </p:grpSp>
        <p:pic>
          <p:nvPicPr>
            <p:cNvPr id="136" name="Google Shape;136;p7"/>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137" name="Google Shape;137;p7"/>
            <p:cNvPicPr preferRelativeResize="0"/>
            <p:nvPr/>
          </p:nvPicPr>
          <p:blipFill rotWithShape="1">
            <a:blip r:embed="rId9">
              <a:alphaModFix/>
            </a:blip>
            <a:srcRect b="7329" l="0" r="0" t="-7329"/>
            <a:stretch/>
          </p:blipFill>
          <p:spPr>
            <a:xfrm>
              <a:off x="6147275" y="4137629"/>
              <a:ext cx="718150" cy="913596"/>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