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61" r:id="rId6"/>
    <p:sldMasterId id="2147483675" r:id="rId7"/>
    <p:sldMasterId id="2147483694" r:id="rId8"/>
    <p:sldMasterId id="2147483707"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Lst>
  <p:sldSz cy="6858000" cx="12188950"/>
  <p:notesSz cx="6858000" cy="9144000"/>
  <p:embeddedFontLst>
    <p:embeddedFont>
      <p:font typeface="Cormorant Garamond"/>
      <p:regular r:id="rId77"/>
      <p:bold r:id="rId78"/>
      <p:italic r:id="rId79"/>
      <p:boldItalic r:id="rId80"/>
    </p:embeddedFont>
    <p:embeddedFont>
      <p:font typeface="Antic"/>
      <p:regular r:id="rId81"/>
    </p:embeddedFont>
    <p:embeddedFont>
      <p:font typeface="Lexend Medium"/>
      <p:regular r:id="rId82"/>
      <p:bold r:id="rId83"/>
    </p:embeddedFont>
    <p:embeddedFont>
      <p:font typeface="Helvetica Neue"/>
      <p:regular r:id="rId84"/>
      <p:bold r:id="rId85"/>
      <p:italic r:id="rId86"/>
      <p:boldItalic r:id="rId87"/>
    </p:embeddedFont>
    <p:embeddedFont>
      <p:font typeface="Lexend"/>
      <p:regular r:id="rId88"/>
      <p:bold r:id="rId89"/>
    </p:embeddedFont>
    <p:embeddedFont>
      <p:font typeface="Arial Black"/>
      <p:regular r:id="rId9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3839">
          <p15:clr>
            <a:srgbClr val="747775"/>
          </p15:clr>
        </p15:guide>
      </p15:sldGuideLst>
    </p:ext>
    <p:ext uri="GoogleSlidesCustomDataVersion2">
      <go:slidesCustomData xmlns:go="http://customooxmlschemas.google.com/" r:id="rId91" roundtripDataSignature="AMtx7mjDCuf7cx6SsnrPfcHI4mRjpNLn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D87AEED-76D3-4C20-9F64-1C4D8148090B}">
  <a:tblStyle styleId="{2D87AEED-76D3-4C20-9F64-1C4D8148090B}" styleName="Table_0">
    <a:wholeTbl>
      <a:tcTxStyle b="off" i="off">
        <a:font>
          <a:latin typeface="Helvetica Neue"/>
          <a:ea typeface="Helvetica Neue"/>
          <a:cs typeface="Helvetica Neue"/>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39"/>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84" Type="http://schemas.openxmlformats.org/officeDocument/2006/relationships/font" Target="fonts/HelveticaNeue-regular.fntdata"/><Relationship Id="rId83" Type="http://schemas.openxmlformats.org/officeDocument/2006/relationships/font" Target="fonts/LexendMedium-bold.fntdata"/><Relationship Id="rId42" Type="http://schemas.openxmlformats.org/officeDocument/2006/relationships/slide" Target="slides/slide32.xml"/><Relationship Id="rId86" Type="http://schemas.openxmlformats.org/officeDocument/2006/relationships/font" Target="fonts/HelveticaNeue-italic.fntdata"/><Relationship Id="rId41" Type="http://schemas.openxmlformats.org/officeDocument/2006/relationships/slide" Target="slides/slide31.xml"/><Relationship Id="rId85" Type="http://schemas.openxmlformats.org/officeDocument/2006/relationships/font" Target="fonts/HelveticaNeue-bold.fntdata"/><Relationship Id="rId44" Type="http://schemas.openxmlformats.org/officeDocument/2006/relationships/slide" Target="slides/slide34.xml"/><Relationship Id="rId88" Type="http://schemas.openxmlformats.org/officeDocument/2006/relationships/font" Target="fonts/Lexend-regular.fntdata"/><Relationship Id="rId43" Type="http://schemas.openxmlformats.org/officeDocument/2006/relationships/slide" Target="slides/slide33.xml"/><Relationship Id="rId87" Type="http://schemas.openxmlformats.org/officeDocument/2006/relationships/font" Target="fonts/HelveticaNeue-boldItalic.fntdata"/><Relationship Id="rId46" Type="http://schemas.openxmlformats.org/officeDocument/2006/relationships/slide" Target="slides/slide36.xml"/><Relationship Id="rId45" Type="http://schemas.openxmlformats.org/officeDocument/2006/relationships/slide" Target="slides/slide35.xml"/><Relationship Id="rId89" Type="http://schemas.openxmlformats.org/officeDocument/2006/relationships/font" Target="fonts/Lexend-bold.fntdata"/><Relationship Id="rId80" Type="http://schemas.openxmlformats.org/officeDocument/2006/relationships/font" Target="fonts/CormorantGaramond-boldItalic.fntdata"/><Relationship Id="rId82" Type="http://schemas.openxmlformats.org/officeDocument/2006/relationships/font" Target="fonts/LexendMedium-regular.fntdata"/><Relationship Id="rId81" Type="http://schemas.openxmlformats.org/officeDocument/2006/relationships/font" Target="fonts/Antic-regular.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63.xml"/><Relationship Id="rId72" Type="http://schemas.openxmlformats.org/officeDocument/2006/relationships/slide" Target="slides/slide62.xml"/><Relationship Id="rId31" Type="http://schemas.openxmlformats.org/officeDocument/2006/relationships/slide" Target="slides/slide21.xml"/><Relationship Id="rId75" Type="http://schemas.openxmlformats.org/officeDocument/2006/relationships/slide" Target="slides/slide65.xml"/><Relationship Id="rId30" Type="http://schemas.openxmlformats.org/officeDocument/2006/relationships/slide" Target="slides/slide20.xml"/><Relationship Id="rId74" Type="http://schemas.openxmlformats.org/officeDocument/2006/relationships/slide" Target="slides/slide64.xml"/><Relationship Id="rId33" Type="http://schemas.openxmlformats.org/officeDocument/2006/relationships/slide" Target="slides/slide23.xml"/><Relationship Id="rId77" Type="http://schemas.openxmlformats.org/officeDocument/2006/relationships/font" Target="fonts/CormorantGaramond-regular.fntdata"/><Relationship Id="rId32" Type="http://schemas.openxmlformats.org/officeDocument/2006/relationships/slide" Target="slides/slide22.xml"/><Relationship Id="rId76" Type="http://schemas.openxmlformats.org/officeDocument/2006/relationships/slide" Target="slides/slide66.xml"/><Relationship Id="rId35" Type="http://schemas.openxmlformats.org/officeDocument/2006/relationships/slide" Target="slides/slide25.xml"/><Relationship Id="rId79" Type="http://schemas.openxmlformats.org/officeDocument/2006/relationships/font" Target="fonts/CormorantGaramond-italic.fntdata"/><Relationship Id="rId34" Type="http://schemas.openxmlformats.org/officeDocument/2006/relationships/slide" Target="slides/slide24.xml"/><Relationship Id="rId78" Type="http://schemas.openxmlformats.org/officeDocument/2006/relationships/font" Target="fonts/CormorantGaramond-bold.fntdata"/><Relationship Id="rId71" Type="http://schemas.openxmlformats.org/officeDocument/2006/relationships/slide" Target="slides/slide61.xml"/><Relationship Id="rId70" Type="http://schemas.openxmlformats.org/officeDocument/2006/relationships/slide" Target="slides/slide60.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slide" Target="slides/slide52.xml"/><Relationship Id="rId61" Type="http://schemas.openxmlformats.org/officeDocument/2006/relationships/slide" Target="slides/slide51.xml"/><Relationship Id="rId20" Type="http://schemas.openxmlformats.org/officeDocument/2006/relationships/slide" Target="slides/slide10.xml"/><Relationship Id="rId64" Type="http://schemas.openxmlformats.org/officeDocument/2006/relationships/slide" Target="slides/slide54.xml"/><Relationship Id="rId63" Type="http://schemas.openxmlformats.org/officeDocument/2006/relationships/slide" Target="slides/slide53.xml"/><Relationship Id="rId22" Type="http://schemas.openxmlformats.org/officeDocument/2006/relationships/slide" Target="slides/slide12.xml"/><Relationship Id="rId66" Type="http://schemas.openxmlformats.org/officeDocument/2006/relationships/slide" Target="slides/slide56.xml"/><Relationship Id="rId21" Type="http://schemas.openxmlformats.org/officeDocument/2006/relationships/slide" Target="slides/slide11.xml"/><Relationship Id="rId65" Type="http://schemas.openxmlformats.org/officeDocument/2006/relationships/slide" Target="slides/slide55.xml"/><Relationship Id="rId24" Type="http://schemas.openxmlformats.org/officeDocument/2006/relationships/slide" Target="slides/slide14.xml"/><Relationship Id="rId68" Type="http://schemas.openxmlformats.org/officeDocument/2006/relationships/slide" Target="slides/slide58.xml"/><Relationship Id="rId23" Type="http://schemas.openxmlformats.org/officeDocument/2006/relationships/slide" Target="slides/slide13.xml"/><Relationship Id="rId67" Type="http://schemas.openxmlformats.org/officeDocument/2006/relationships/slide" Target="slides/slide57.xml"/><Relationship Id="rId60" Type="http://schemas.openxmlformats.org/officeDocument/2006/relationships/slide" Target="slides/slide50.xml"/><Relationship Id="rId26" Type="http://schemas.openxmlformats.org/officeDocument/2006/relationships/slide" Target="slides/slide16.xml"/><Relationship Id="rId25" Type="http://schemas.openxmlformats.org/officeDocument/2006/relationships/slide" Target="slides/slide15.xml"/><Relationship Id="rId69" Type="http://schemas.openxmlformats.org/officeDocument/2006/relationships/slide" Target="slides/slide59.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slide" Target="slides/slide45.xml"/><Relationship Id="rId10" Type="http://schemas.openxmlformats.org/officeDocument/2006/relationships/notesMaster" Target="notesMasters/notesMaster1.xml"/><Relationship Id="rId54" Type="http://schemas.openxmlformats.org/officeDocument/2006/relationships/slide" Target="slides/slide44.xml"/><Relationship Id="rId13" Type="http://schemas.openxmlformats.org/officeDocument/2006/relationships/slide" Target="slides/slide3.xml"/><Relationship Id="rId57" Type="http://schemas.openxmlformats.org/officeDocument/2006/relationships/slide" Target="slides/slide47.xml"/><Relationship Id="rId12" Type="http://schemas.openxmlformats.org/officeDocument/2006/relationships/slide" Target="slides/slide2.xml"/><Relationship Id="rId56" Type="http://schemas.openxmlformats.org/officeDocument/2006/relationships/slide" Target="slides/slide46.xml"/><Relationship Id="rId91" Type="http://customschemas.google.com/relationships/presentationmetadata" Target="metadata"/><Relationship Id="rId90" Type="http://schemas.openxmlformats.org/officeDocument/2006/relationships/font" Target="fonts/ArialBlack-regular.fntdata"/><Relationship Id="rId15" Type="http://schemas.openxmlformats.org/officeDocument/2006/relationships/slide" Target="slides/slide5.xml"/><Relationship Id="rId59" Type="http://schemas.openxmlformats.org/officeDocument/2006/relationships/slide" Target="slides/slide49.xml"/><Relationship Id="rId14" Type="http://schemas.openxmlformats.org/officeDocument/2006/relationships/slide" Target="slides/slide4.xml"/><Relationship Id="rId58" Type="http://schemas.openxmlformats.org/officeDocument/2006/relationships/slide" Target="slides/slide48.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2063"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71: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8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27" name="Google Shape;527;p80: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8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35" name="Google Shape;535;p81: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82: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1be6714ec4_0_2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51" name="Google Shape;551;g21be6714ec4_0_222: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8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59" name="Google Shape;559;p83: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8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66" name="Google Shape;566;p84: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85: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 name="Google Shape;573;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8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81" name="Google Shape;581;p86: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8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88" name="Google Shape;588;p87: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8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96" name="Google Shape;596;p88: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7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68" name="Google Shape;468;p72: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8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03" name="Google Shape;603;p89: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9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12" name="Google Shape;612;p90: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91: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p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9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27" name="Google Shape;627;p92: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9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35" name="Google Shape;635;p93: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9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42" name="Google Shape;642;p94: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9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49" name="Google Shape;649;p95: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9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57" name="Google Shape;657;p96: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9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64" name="Google Shape;664;p97: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9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71" name="Google Shape;671;p98: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7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76" name="Google Shape;476;p73: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9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78" name="Google Shape;678;p99: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10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86" name="Google Shape;686;p100: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10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94" name="Google Shape;694;p101: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10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01" name="Google Shape;701;p102: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10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09" name="Google Shape;709;p103: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10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16" name="Google Shape;716;p104: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10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24" name="Google Shape;724;p105: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10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33" name="Google Shape;733;p106: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10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41" name="Google Shape;741;p107: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10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48" name="Google Shape;748;p108: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74: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10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56" name="Google Shape;756;p109: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1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64" name="Google Shape;764;p110: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1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71" name="Google Shape;771;p111: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1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79" name="Google Shape;779;p112: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1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87" name="Google Shape;787;p113: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p1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94" name="Google Shape;794;p114: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2f04c4dcbcd_0_14: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2" name="Google Shape;802;g2f04c4dcbcd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1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810" name="Google Shape;810;p115: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1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817" name="Google Shape;817;p116: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1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824" name="Google Shape;824;p117: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7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92" name="Google Shape;492;p75: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1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831" name="Google Shape;831;p118: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1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838" name="Google Shape;838;p119: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2f04c4dcbcd_0_7: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6" name="Google Shape;846;g2f04c4dcbcd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1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854" name="Google Shape;854;p120: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1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864" name="Google Shape;864;p121: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1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871" name="Google Shape;871;p122: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1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878" name="Google Shape;878;p123: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2f04c4dcbcd_0_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5" name="Google Shape;885;g2f04c4dcbc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1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893" name="Google Shape;893;p124: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p1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902" name="Google Shape;902;p125: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7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99" name="Google Shape;499;p76: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1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909" name="Google Shape;909;p126: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p1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916" name="Google Shape;916;p127: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128: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3" name="Google Shape;923;p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p1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931" name="Google Shape;931;p129: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p1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939" name="Google Shape;939;p130: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p1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947" name="Google Shape;947;p131: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p132:notes"/>
          <p:cNvSpPr/>
          <p:nvPr>
            <p:ph idx="2" type="sldImg"/>
          </p:nvPr>
        </p:nvSpPr>
        <p:spPr>
          <a:xfrm>
            <a:off x="382063" y="685800"/>
            <a:ext cx="60945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4" name="Google Shape;954;p1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7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06" name="Google Shape;506;p77: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7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13" name="Google Shape;513;p78: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7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20" name="Google Shape;520;p79:notes"/>
          <p:cNvSpPr/>
          <p:nvPr>
            <p:ph idx="2" type="sldImg"/>
          </p:nvPr>
        </p:nvSpPr>
        <p:spPr>
          <a:xfrm>
            <a:off x="1143572" y="685800"/>
            <a:ext cx="45708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2.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cSld name="Blank ">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7"/>
          <p:cNvSpPr txBox="1"/>
          <p:nvPr>
            <p:ph type="title"/>
          </p:nvPr>
        </p:nvSpPr>
        <p:spPr>
          <a:xfrm>
            <a:off x="839578" y="457200"/>
            <a:ext cx="39312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07"/>
          <p:cNvSpPr/>
          <p:nvPr>
            <p:ph idx="2" type="pic"/>
          </p:nvPr>
        </p:nvSpPr>
        <p:spPr>
          <a:xfrm>
            <a:off x="5181891" y="987425"/>
            <a:ext cx="6170700" cy="4873500"/>
          </a:xfrm>
          <a:prstGeom prst="rect">
            <a:avLst/>
          </a:prstGeom>
          <a:noFill/>
          <a:ln>
            <a:noFill/>
          </a:ln>
        </p:spPr>
      </p:sp>
      <p:sp>
        <p:nvSpPr>
          <p:cNvPr id="64" name="Google Shape;64;p207"/>
          <p:cNvSpPr txBox="1"/>
          <p:nvPr>
            <p:ph idx="1" type="body"/>
          </p:nvPr>
        </p:nvSpPr>
        <p:spPr>
          <a:xfrm>
            <a:off x="839578" y="2057400"/>
            <a:ext cx="39312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07"/>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07"/>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7"/>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8"/>
          <p:cNvSpPr txBox="1"/>
          <p:nvPr>
            <p:ph type="title"/>
          </p:nvPr>
        </p:nvSpPr>
        <p:spPr>
          <a:xfrm>
            <a:off x="837990" y="365125"/>
            <a:ext cx="105129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8"/>
          <p:cNvSpPr txBox="1"/>
          <p:nvPr>
            <p:ph idx="1" type="body"/>
          </p:nvPr>
        </p:nvSpPr>
        <p:spPr>
          <a:xfrm rot="5400000">
            <a:off x="3918910" y="-1255225"/>
            <a:ext cx="4351200" cy="10512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08"/>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08"/>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08"/>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09"/>
          <p:cNvSpPr txBox="1"/>
          <p:nvPr>
            <p:ph type="title"/>
          </p:nvPr>
        </p:nvSpPr>
        <p:spPr>
          <a:xfrm rot="5400000">
            <a:off x="7130860" y="1956925"/>
            <a:ext cx="5811900" cy="2628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9"/>
          <p:cNvSpPr txBox="1"/>
          <p:nvPr>
            <p:ph idx="1" type="body"/>
          </p:nvPr>
        </p:nvSpPr>
        <p:spPr>
          <a:xfrm rot="5400000">
            <a:off x="1798155" y="-595175"/>
            <a:ext cx="5811900" cy="7732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09"/>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09"/>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09"/>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cSld name="Blank ">
    <p:spTree>
      <p:nvGrpSpPr>
        <p:cNvPr id="86" name="Shape 86"/>
        <p:cNvGrpSpPr/>
        <p:nvPr/>
      </p:nvGrpSpPr>
      <p:grpSpPr>
        <a:xfrm>
          <a:off x="0" y="0"/>
          <a:ext cx="0" cy="0"/>
          <a:chOff x="0" y="0"/>
          <a:chExt cx="0" cy="0"/>
        </a:xfrm>
      </p:grpSpPr>
      <p:sp>
        <p:nvSpPr>
          <p:cNvPr id="87" name="Google Shape;87;p147"/>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8" name="Shape 88"/>
        <p:cNvGrpSpPr/>
        <p:nvPr/>
      </p:nvGrpSpPr>
      <p:grpSpPr>
        <a:xfrm>
          <a:off x="0" y="0"/>
          <a:ext cx="0" cy="0"/>
          <a:chOff x="0" y="0"/>
          <a:chExt cx="0" cy="0"/>
        </a:xfrm>
      </p:grpSpPr>
      <p:sp>
        <p:nvSpPr>
          <p:cNvPr id="89" name="Google Shape;89;p161"/>
          <p:cNvSpPr txBox="1"/>
          <p:nvPr>
            <p:ph type="title"/>
          </p:nvPr>
        </p:nvSpPr>
        <p:spPr>
          <a:xfrm>
            <a:off x="837990" y="365125"/>
            <a:ext cx="10512900" cy="1325700"/>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61"/>
          <p:cNvSpPr txBox="1"/>
          <p:nvPr>
            <p:ph idx="1" type="body"/>
          </p:nvPr>
        </p:nvSpPr>
        <p:spPr>
          <a:xfrm>
            <a:off x="837990" y="1825625"/>
            <a:ext cx="10512900" cy="4351200"/>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161"/>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61"/>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61"/>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sp>
        <p:nvSpPr>
          <p:cNvPr id="95" name="Google Shape;95;p162"/>
          <p:cNvSpPr txBox="1"/>
          <p:nvPr>
            <p:ph type="title"/>
          </p:nvPr>
        </p:nvSpPr>
        <p:spPr>
          <a:xfrm>
            <a:off x="1552404" y="464943"/>
            <a:ext cx="9755700" cy="763500"/>
          </a:xfrm>
          <a:prstGeom prst="rect">
            <a:avLst/>
          </a:prstGeom>
          <a:noFill/>
          <a:ln>
            <a:noFill/>
          </a:ln>
        </p:spPr>
        <p:txBody>
          <a:bodyPr anchorCtr="0" anchor="ctr" bIns="94725" lIns="94725" spcFirstLastPara="1" rIns="94725" wrap="square" tIns="94725">
            <a:noAutofit/>
          </a:bodyPr>
          <a:lstStyle>
            <a:lvl1pPr lvl="0" algn="ctr">
              <a:lnSpc>
                <a:spcPct val="100000"/>
              </a:lnSpc>
              <a:spcBef>
                <a:spcPts val="0"/>
              </a:spcBef>
              <a:spcAft>
                <a:spcPts val="0"/>
              </a:spcAft>
              <a:buClr>
                <a:schemeClr val="dk1"/>
              </a:buClr>
              <a:buSzPts val="3300"/>
              <a:buFont typeface="Calibri"/>
              <a:buNone/>
              <a:defRPr>
                <a:solidFill>
                  <a:schemeClr val="dk1"/>
                </a:solidFill>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96" name="Google Shape;96;p162"/>
          <p:cNvSpPr txBox="1"/>
          <p:nvPr>
            <p:ph idx="1" type="body"/>
          </p:nvPr>
        </p:nvSpPr>
        <p:spPr>
          <a:xfrm>
            <a:off x="959760" y="1536633"/>
            <a:ext cx="10269300" cy="697500"/>
          </a:xfrm>
          <a:prstGeom prst="rect">
            <a:avLst/>
          </a:prstGeom>
          <a:noFill/>
          <a:ln>
            <a:noFill/>
          </a:ln>
        </p:spPr>
        <p:txBody>
          <a:bodyPr anchorCtr="0" anchor="t" bIns="94725" lIns="94725" spcFirstLastPara="1" rIns="94725" wrap="square" tIns="94725">
            <a:noAutofit/>
          </a:bodyPr>
          <a:lstStyle>
            <a:lvl1pPr indent="-349250" lvl="0" marL="457200" algn="l">
              <a:lnSpc>
                <a:spcPct val="115000"/>
              </a:lnSpc>
              <a:spcBef>
                <a:spcPts val="0"/>
              </a:spcBef>
              <a:spcAft>
                <a:spcPts val="0"/>
              </a:spcAft>
              <a:buClr>
                <a:schemeClr val="dk1"/>
              </a:buClr>
              <a:buSzPts val="1900"/>
              <a:buAutoNum type="alphaUcPeriod"/>
              <a:defRPr sz="2100"/>
            </a:lvl1pPr>
            <a:lvl2pPr indent="-330200" lvl="1" marL="914400" algn="l">
              <a:lnSpc>
                <a:spcPct val="115000"/>
              </a:lnSpc>
              <a:spcBef>
                <a:spcPts val="0"/>
              </a:spcBef>
              <a:spcAft>
                <a:spcPts val="0"/>
              </a:spcAft>
              <a:buClr>
                <a:schemeClr val="dk1"/>
              </a:buClr>
              <a:buSzPts val="1600"/>
              <a:buAutoNum type="alphaLcPeriod"/>
              <a:defRPr sz="2100"/>
            </a:lvl2pPr>
            <a:lvl3pPr indent="-330200" lvl="2" marL="1371600" algn="l">
              <a:lnSpc>
                <a:spcPct val="115000"/>
              </a:lnSpc>
              <a:spcBef>
                <a:spcPts val="0"/>
              </a:spcBef>
              <a:spcAft>
                <a:spcPts val="0"/>
              </a:spcAft>
              <a:buClr>
                <a:schemeClr val="dk1"/>
              </a:buClr>
              <a:buSzPts val="1600"/>
              <a:buAutoNum type="romanLcPeriod"/>
              <a:defRPr sz="2100"/>
            </a:lvl3pPr>
            <a:lvl4pPr indent="-330200" lvl="3" marL="1828800" algn="l">
              <a:lnSpc>
                <a:spcPct val="115000"/>
              </a:lnSpc>
              <a:spcBef>
                <a:spcPts val="0"/>
              </a:spcBef>
              <a:spcAft>
                <a:spcPts val="0"/>
              </a:spcAft>
              <a:buClr>
                <a:schemeClr val="dk1"/>
              </a:buClr>
              <a:buSzPts val="1600"/>
              <a:buAutoNum type="arabicPeriod"/>
              <a:defRPr sz="2100"/>
            </a:lvl4pPr>
            <a:lvl5pPr indent="-330200" lvl="4" marL="2286000" algn="l">
              <a:lnSpc>
                <a:spcPct val="115000"/>
              </a:lnSpc>
              <a:spcBef>
                <a:spcPts val="0"/>
              </a:spcBef>
              <a:spcAft>
                <a:spcPts val="0"/>
              </a:spcAft>
              <a:buClr>
                <a:schemeClr val="dk1"/>
              </a:buClr>
              <a:buSzPts val="1600"/>
              <a:buAutoNum type="alphaLcPeriod"/>
              <a:defRPr sz="2100"/>
            </a:lvl5pPr>
            <a:lvl6pPr indent="-330200" lvl="5" marL="2743200" algn="l">
              <a:lnSpc>
                <a:spcPct val="115000"/>
              </a:lnSpc>
              <a:spcBef>
                <a:spcPts val="0"/>
              </a:spcBef>
              <a:spcAft>
                <a:spcPts val="0"/>
              </a:spcAft>
              <a:buClr>
                <a:schemeClr val="dk1"/>
              </a:buClr>
              <a:buSzPts val="1600"/>
              <a:buAutoNum type="romanLcPeriod"/>
              <a:defRPr sz="2100"/>
            </a:lvl6pPr>
            <a:lvl7pPr indent="-330200" lvl="6" marL="3200400" algn="l">
              <a:lnSpc>
                <a:spcPct val="115000"/>
              </a:lnSpc>
              <a:spcBef>
                <a:spcPts val="0"/>
              </a:spcBef>
              <a:spcAft>
                <a:spcPts val="0"/>
              </a:spcAft>
              <a:buClr>
                <a:schemeClr val="dk1"/>
              </a:buClr>
              <a:buSzPts val="1600"/>
              <a:buAutoNum type="arabicPeriod"/>
              <a:defRPr sz="2100"/>
            </a:lvl7pPr>
            <a:lvl8pPr indent="-330200" lvl="7" marL="3657600" algn="l">
              <a:lnSpc>
                <a:spcPct val="115000"/>
              </a:lnSpc>
              <a:spcBef>
                <a:spcPts val="0"/>
              </a:spcBef>
              <a:spcAft>
                <a:spcPts val="0"/>
              </a:spcAft>
              <a:buClr>
                <a:schemeClr val="dk1"/>
              </a:buClr>
              <a:buSzPts val="1600"/>
              <a:buAutoNum type="alphaLcPeriod"/>
              <a:defRPr sz="2100"/>
            </a:lvl8pPr>
            <a:lvl9pPr indent="-330200" lvl="8" marL="4114800" algn="l">
              <a:lnSpc>
                <a:spcPct val="115000"/>
              </a:lnSpc>
              <a:spcBef>
                <a:spcPts val="0"/>
              </a:spcBef>
              <a:spcAft>
                <a:spcPts val="0"/>
              </a:spcAft>
              <a:buClr>
                <a:schemeClr val="dk1"/>
              </a:buClr>
              <a:buSzPts val="1600"/>
              <a:buAutoNum type="romanLcPeriod"/>
              <a:defRPr sz="2100"/>
            </a:lvl9pPr>
          </a:lstStyle>
          <a:p/>
        </p:txBody>
      </p:sp>
      <p:pic>
        <p:nvPicPr>
          <p:cNvPr id="97" name="Google Shape;97;p162"/>
          <p:cNvPicPr preferRelativeResize="0"/>
          <p:nvPr/>
        </p:nvPicPr>
        <p:blipFill rotWithShape="1">
          <a:blip r:embed="rId2">
            <a:alphaModFix/>
          </a:blip>
          <a:srcRect b="0" l="2722" r="2731" t="0"/>
          <a:stretch/>
        </p:blipFill>
        <p:spPr>
          <a:xfrm>
            <a:off x="10388589" y="6240464"/>
            <a:ext cx="1306000" cy="308303"/>
          </a:xfrm>
          <a:prstGeom prst="rect">
            <a:avLst/>
          </a:prstGeom>
          <a:noFill/>
          <a:ln>
            <a:noFill/>
          </a:ln>
        </p:spPr>
      </p:pic>
      <p:pic>
        <p:nvPicPr>
          <p:cNvPr id="98" name="Google Shape;98;p162"/>
          <p:cNvPicPr preferRelativeResize="0"/>
          <p:nvPr/>
        </p:nvPicPr>
        <p:blipFill rotWithShape="1">
          <a:blip r:embed="rId3">
            <a:alphaModFix/>
          </a:blip>
          <a:srcRect b="2380" l="0" r="0" t="2380"/>
          <a:stretch/>
        </p:blipFill>
        <p:spPr>
          <a:xfrm>
            <a:off x="494741" y="399001"/>
            <a:ext cx="801416" cy="763465"/>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sp>
        <p:nvSpPr>
          <p:cNvPr id="99" name="Google Shape;99;p162"/>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6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0" name="Shape 100"/>
        <p:cNvGrpSpPr/>
        <p:nvPr/>
      </p:nvGrpSpPr>
      <p:grpSpPr>
        <a:xfrm>
          <a:off x="0" y="0"/>
          <a:ext cx="0" cy="0"/>
          <a:chOff x="0" y="0"/>
          <a:chExt cx="0" cy="0"/>
        </a:xfrm>
      </p:grpSpPr>
      <p:sp>
        <p:nvSpPr>
          <p:cNvPr id="101" name="Google Shape;101;p163"/>
          <p:cNvSpPr txBox="1"/>
          <p:nvPr>
            <p:ph type="ctrTitle"/>
          </p:nvPr>
        </p:nvSpPr>
        <p:spPr>
          <a:xfrm>
            <a:off x="1523619" y="1122363"/>
            <a:ext cx="9141600" cy="2387700"/>
          </a:xfrm>
          <a:prstGeom prst="rect">
            <a:avLst/>
          </a:prstGeom>
          <a:noFill/>
          <a:ln>
            <a:noFill/>
          </a:ln>
        </p:spPr>
        <p:txBody>
          <a:bodyPr anchorCtr="0" anchor="b" bIns="45700" lIns="91400" spcFirstLastPara="1" rIns="91400"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63"/>
          <p:cNvSpPr txBox="1"/>
          <p:nvPr>
            <p:ph idx="1" type="subTitle"/>
          </p:nvPr>
        </p:nvSpPr>
        <p:spPr>
          <a:xfrm>
            <a:off x="1523619" y="3602038"/>
            <a:ext cx="9141600" cy="1655700"/>
          </a:xfrm>
          <a:prstGeom prst="rect">
            <a:avLst/>
          </a:prstGeom>
          <a:noFill/>
          <a:ln>
            <a:noFill/>
          </a:ln>
        </p:spPr>
        <p:txBody>
          <a:bodyPr anchorCtr="0" anchor="t" bIns="45700" lIns="91400" spcFirstLastPara="1" rIns="91400"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3" name="Google Shape;103;p163"/>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63"/>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63"/>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164"/>
          <p:cNvSpPr txBox="1"/>
          <p:nvPr>
            <p:ph type="title"/>
          </p:nvPr>
        </p:nvSpPr>
        <p:spPr>
          <a:xfrm>
            <a:off x="831642" y="1709738"/>
            <a:ext cx="10512900" cy="2852700"/>
          </a:xfrm>
          <a:prstGeom prst="rect">
            <a:avLst/>
          </a:prstGeom>
          <a:noFill/>
          <a:ln>
            <a:noFill/>
          </a:ln>
        </p:spPr>
        <p:txBody>
          <a:bodyPr anchorCtr="0" anchor="b" bIns="45700" lIns="91400" spcFirstLastPara="1" rIns="91400"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64"/>
          <p:cNvSpPr txBox="1"/>
          <p:nvPr>
            <p:ph idx="1" type="body"/>
          </p:nvPr>
        </p:nvSpPr>
        <p:spPr>
          <a:xfrm>
            <a:off x="831642" y="4589463"/>
            <a:ext cx="10512900" cy="1500300"/>
          </a:xfrm>
          <a:prstGeom prst="rect">
            <a:avLst/>
          </a:prstGeom>
          <a:noFill/>
          <a:ln>
            <a:noFill/>
          </a:ln>
        </p:spPr>
        <p:txBody>
          <a:bodyPr anchorCtr="0" anchor="t" bIns="45700" lIns="91400" spcFirstLastPara="1" rIns="91400"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9" name="Google Shape;109;p164"/>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64"/>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64"/>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p165"/>
          <p:cNvSpPr txBox="1"/>
          <p:nvPr>
            <p:ph type="title"/>
          </p:nvPr>
        </p:nvSpPr>
        <p:spPr>
          <a:xfrm>
            <a:off x="837990" y="365125"/>
            <a:ext cx="10512900" cy="1325700"/>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65"/>
          <p:cNvSpPr txBox="1"/>
          <p:nvPr>
            <p:ph idx="1" type="body"/>
          </p:nvPr>
        </p:nvSpPr>
        <p:spPr>
          <a:xfrm>
            <a:off x="837990" y="1825625"/>
            <a:ext cx="5180400" cy="4351200"/>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165"/>
          <p:cNvSpPr txBox="1"/>
          <p:nvPr>
            <p:ph idx="2" type="body"/>
          </p:nvPr>
        </p:nvSpPr>
        <p:spPr>
          <a:xfrm>
            <a:off x="6170656" y="1825625"/>
            <a:ext cx="5180400" cy="4351200"/>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165"/>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65"/>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65"/>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p166"/>
          <p:cNvSpPr txBox="1"/>
          <p:nvPr>
            <p:ph type="title"/>
          </p:nvPr>
        </p:nvSpPr>
        <p:spPr>
          <a:xfrm>
            <a:off x="839578" y="365125"/>
            <a:ext cx="10512900" cy="1325700"/>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66"/>
          <p:cNvSpPr txBox="1"/>
          <p:nvPr>
            <p:ph idx="1" type="body"/>
          </p:nvPr>
        </p:nvSpPr>
        <p:spPr>
          <a:xfrm>
            <a:off x="839578" y="1681163"/>
            <a:ext cx="5156700" cy="823800"/>
          </a:xfrm>
          <a:prstGeom prst="rect">
            <a:avLst/>
          </a:prstGeom>
          <a:noFill/>
          <a:ln>
            <a:noFill/>
          </a:ln>
        </p:spPr>
        <p:txBody>
          <a:bodyPr anchorCtr="0" anchor="b" bIns="45700" lIns="91400" spcFirstLastPara="1" rIns="91400"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p166"/>
          <p:cNvSpPr txBox="1"/>
          <p:nvPr>
            <p:ph idx="2" type="body"/>
          </p:nvPr>
        </p:nvSpPr>
        <p:spPr>
          <a:xfrm>
            <a:off x="839578" y="2505075"/>
            <a:ext cx="5156700" cy="3684600"/>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166"/>
          <p:cNvSpPr txBox="1"/>
          <p:nvPr>
            <p:ph idx="3" type="body"/>
          </p:nvPr>
        </p:nvSpPr>
        <p:spPr>
          <a:xfrm>
            <a:off x="6170656" y="1681163"/>
            <a:ext cx="5181900" cy="823800"/>
          </a:xfrm>
          <a:prstGeom prst="rect">
            <a:avLst/>
          </a:prstGeom>
          <a:noFill/>
          <a:ln>
            <a:noFill/>
          </a:ln>
        </p:spPr>
        <p:txBody>
          <a:bodyPr anchorCtr="0" anchor="b" bIns="45700" lIns="91400" spcFirstLastPara="1" rIns="91400"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166"/>
          <p:cNvSpPr txBox="1"/>
          <p:nvPr>
            <p:ph idx="4" type="body"/>
          </p:nvPr>
        </p:nvSpPr>
        <p:spPr>
          <a:xfrm>
            <a:off x="6170656" y="2505075"/>
            <a:ext cx="5181900" cy="3684600"/>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166"/>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66"/>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66"/>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 name="Shape 12"/>
        <p:cNvGrpSpPr/>
        <p:nvPr/>
      </p:nvGrpSpPr>
      <p:grpSpPr>
        <a:xfrm>
          <a:off x="0" y="0"/>
          <a:ext cx="0" cy="0"/>
          <a:chOff x="0" y="0"/>
          <a:chExt cx="0" cy="0"/>
        </a:xfrm>
      </p:grpSpPr>
      <p:sp>
        <p:nvSpPr>
          <p:cNvPr id="13" name="Google Shape;13;p139"/>
          <p:cNvSpPr txBox="1"/>
          <p:nvPr>
            <p:ph type="title"/>
          </p:nvPr>
        </p:nvSpPr>
        <p:spPr>
          <a:xfrm>
            <a:off x="1552404" y="464943"/>
            <a:ext cx="9755700" cy="763500"/>
          </a:xfrm>
          <a:prstGeom prst="rect">
            <a:avLst/>
          </a:prstGeom>
          <a:noFill/>
          <a:ln>
            <a:noFill/>
          </a:ln>
        </p:spPr>
        <p:txBody>
          <a:bodyPr anchorCtr="0" anchor="t" bIns="94750" lIns="94750" spcFirstLastPara="1" rIns="94750" wrap="square" tIns="94750">
            <a:noAutofit/>
          </a:bodyPr>
          <a:lstStyle>
            <a:lvl1pPr lvl="0" algn="l">
              <a:lnSpc>
                <a:spcPct val="100000"/>
              </a:lnSpc>
              <a:spcBef>
                <a:spcPts val="0"/>
              </a:spcBef>
              <a:spcAft>
                <a:spcPts val="0"/>
              </a:spcAft>
              <a:buClr>
                <a:schemeClr val="accent2"/>
              </a:buClr>
              <a:buSzPts val="3600"/>
              <a:buFont typeface="Lexend Medium"/>
              <a:buNone/>
              <a:defRPr sz="3600">
                <a:solidFill>
                  <a:schemeClr val="accent2"/>
                </a:solidFill>
                <a:latin typeface="Lexend Medium"/>
                <a:ea typeface="Lexend Medium"/>
                <a:cs typeface="Lexend Medium"/>
                <a:sym typeface="Lexend Medium"/>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14" name="Google Shape;14;p139"/>
          <p:cNvSpPr txBox="1"/>
          <p:nvPr>
            <p:ph idx="1" type="body"/>
          </p:nvPr>
        </p:nvSpPr>
        <p:spPr>
          <a:xfrm>
            <a:off x="959760" y="1536633"/>
            <a:ext cx="10269300" cy="697500"/>
          </a:xfrm>
          <a:prstGeom prst="rect">
            <a:avLst/>
          </a:prstGeom>
          <a:noFill/>
          <a:ln>
            <a:noFill/>
          </a:ln>
        </p:spPr>
        <p:txBody>
          <a:bodyPr anchorCtr="0" anchor="t" bIns="94750" lIns="94750" spcFirstLastPara="1" rIns="94750" wrap="square" tIns="94750">
            <a:noAutofit/>
          </a:bodyPr>
          <a:lstStyle>
            <a:lvl1pPr indent="-361950" lvl="0" marL="457200" algn="l">
              <a:lnSpc>
                <a:spcPct val="100000"/>
              </a:lnSpc>
              <a:spcBef>
                <a:spcPts val="0"/>
              </a:spcBef>
              <a:spcAft>
                <a:spcPts val="0"/>
              </a:spcAft>
              <a:buClr>
                <a:srgbClr val="445D73"/>
              </a:buClr>
              <a:buSzPts val="2100"/>
              <a:buFont typeface="Calibri"/>
              <a:buAutoNum type="alphaUcPeriod"/>
              <a:defRPr sz="2135">
                <a:solidFill>
                  <a:srgbClr val="445D73"/>
                </a:solidFill>
              </a:defRPr>
            </a:lvl1pPr>
            <a:lvl2pPr indent="-361950" lvl="1" marL="914400" algn="l">
              <a:lnSpc>
                <a:spcPct val="100000"/>
              </a:lnSpc>
              <a:spcBef>
                <a:spcPts val="0"/>
              </a:spcBef>
              <a:spcAft>
                <a:spcPts val="0"/>
              </a:spcAft>
              <a:buClr>
                <a:srgbClr val="445D73"/>
              </a:buClr>
              <a:buSzPts val="2100"/>
              <a:buFont typeface="Calibri"/>
              <a:buAutoNum type="alphaLcPeriod"/>
              <a:defRPr sz="2135">
                <a:solidFill>
                  <a:srgbClr val="445D73"/>
                </a:solidFill>
              </a:defRPr>
            </a:lvl2pPr>
            <a:lvl3pPr indent="-361950" lvl="2" marL="1371600" algn="l">
              <a:lnSpc>
                <a:spcPct val="100000"/>
              </a:lnSpc>
              <a:spcBef>
                <a:spcPts val="0"/>
              </a:spcBef>
              <a:spcAft>
                <a:spcPts val="0"/>
              </a:spcAft>
              <a:buClr>
                <a:srgbClr val="445D73"/>
              </a:buClr>
              <a:buSzPts val="2100"/>
              <a:buFont typeface="Calibri"/>
              <a:buAutoNum type="romanLcPeriod"/>
              <a:defRPr sz="2135">
                <a:solidFill>
                  <a:srgbClr val="445D73"/>
                </a:solidFill>
              </a:defRPr>
            </a:lvl3pPr>
            <a:lvl4pPr indent="-330200" lvl="3" marL="1828800" algn="l">
              <a:lnSpc>
                <a:spcPct val="100000"/>
              </a:lnSpc>
              <a:spcBef>
                <a:spcPts val="0"/>
              </a:spcBef>
              <a:spcAft>
                <a:spcPts val="0"/>
              </a:spcAft>
              <a:buClr>
                <a:srgbClr val="445D73"/>
              </a:buClr>
              <a:buSzPts val="1600"/>
              <a:buAutoNum type="arabicPeriod"/>
              <a:defRPr sz="2135">
                <a:solidFill>
                  <a:srgbClr val="445D73"/>
                </a:solidFill>
              </a:defRPr>
            </a:lvl4pPr>
            <a:lvl5pPr indent="-330200" lvl="4" marL="2286000" algn="l">
              <a:lnSpc>
                <a:spcPct val="100000"/>
              </a:lnSpc>
              <a:spcBef>
                <a:spcPts val="0"/>
              </a:spcBef>
              <a:spcAft>
                <a:spcPts val="0"/>
              </a:spcAft>
              <a:buClr>
                <a:srgbClr val="445D73"/>
              </a:buClr>
              <a:buSzPts val="1600"/>
              <a:buAutoNum type="alphaLcPeriod"/>
              <a:defRPr sz="2135">
                <a:solidFill>
                  <a:srgbClr val="445D73"/>
                </a:solidFill>
              </a:defRPr>
            </a:lvl5pPr>
            <a:lvl6pPr indent="-330200" lvl="5" marL="2743200" algn="l">
              <a:lnSpc>
                <a:spcPct val="100000"/>
              </a:lnSpc>
              <a:spcBef>
                <a:spcPts val="0"/>
              </a:spcBef>
              <a:spcAft>
                <a:spcPts val="0"/>
              </a:spcAft>
              <a:buClr>
                <a:srgbClr val="445D73"/>
              </a:buClr>
              <a:buSzPts val="1600"/>
              <a:buAutoNum type="romanLcPeriod"/>
              <a:defRPr sz="2135">
                <a:solidFill>
                  <a:srgbClr val="445D73"/>
                </a:solidFill>
              </a:defRPr>
            </a:lvl6pPr>
            <a:lvl7pPr indent="-330200" lvl="6" marL="3200400" algn="l">
              <a:lnSpc>
                <a:spcPct val="100000"/>
              </a:lnSpc>
              <a:spcBef>
                <a:spcPts val="0"/>
              </a:spcBef>
              <a:spcAft>
                <a:spcPts val="0"/>
              </a:spcAft>
              <a:buClr>
                <a:srgbClr val="445D73"/>
              </a:buClr>
              <a:buSzPts val="1600"/>
              <a:buAutoNum type="arabicPeriod"/>
              <a:defRPr sz="2135">
                <a:solidFill>
                  <a:srgbClr val="445D73"/>
                </a:solidFill>
              </a:defRPr>
            </a:lvl7pPr>
            <a:lvl8pPr indent="-330200" lvl="7" marL="3657600" algn="l">
              <a:lnSpc>
                <a:spcPct val="100000"/>
              </a:lnSpc>
              <a:spcBef>
                <a:spcPts val="0"/>
              </a:spcBef>
              <a:spcAft>
                <a:spcPts val="0"/>
              </a:spcAft>
              <a:buClr>
                <a:srgbClr val="445D73"/>
              </a:buClr>
              <a:buSzPts val="1600"/>
              <a:buAutoNum type="alphaLcPeriod"/>
              <a:defRPr sz="2135">
                <a:solidFill>
                  <a:srgbClr val="445D73"/>
                </a:solidFill>
              </a:defRPr>
            </a:lvl8pPr>
            <a:lvl9pPr indent="-330200" lvl="8" marL="4114800" algn="l">
              <a:lnSpc>
                <a:spcPct val="100000"/>
              </a:lnSpc>
              <a:spcBef>
                <a:spcPts val="0"/>
              </a:spcBef>
              <a:spcAft>
                <a:spcPts val="0"/>
              </a:spcAft>
              <a:buClr>
                <a:srgbClr val="445D73"/>
              </a:buClr>
              <a:buSzPts val="1600"/>
              <a:buAutoNum type="romanLcPeriod"/>
              <a:defRPr sz="2135">
                <a:solidFill>
                  <a:srgbClr val="445D73"/>
                </a:solidFill>
              </a:defRPr>
            </a:lvl9pPr>
          </a:lstStyle>
          <a:p/>
        </p:txBody>
      </p:sp>
      <p:pic>
        <p:nvPicPr>
          <p:cNvPr id="15" name="Google Shape;15;p139"/>
          <p:cNvPicPr preferRelativeResize="0"/>
          <p:nvPr/>
        </p:nvPicPr>
        <p:blipFill rotWithShape="1">
          <a:blip r:embed="rId2">
            <a:alphaModFix/>
          </a:blip>
          <a:srcRect b="0" l="2722" r="2731" t="0"/>
          <a:stretch/>
        </p:blipFill>
        <p:spPr>
          <a:xfrm>
            <a:off x="10388589" y="6240464"/>
            <a:ext cx="1306000" cy="308303"/>
          </a:xfrm>
          <a:prstGeom prst="rect">
            <a:avLst/>
          </a:prstGeom>
          <a:noFill/>
          <a:ln>
            <a:noFill/>
          </a:ln>
        </p:spPr>
      </p:pic>
      <p:pic>
        <p:nvPicPr>
          <p:cNvPr id="16" name="Google Shape;16;p139"/>
          <p:cNvPicPr preferRelativeResize="0"/>
          <p:nvPr/>
        </p:nvPicPr>
        <p:blipFill rotWithShape="1">
          <a:blip r:embed="rId3">
            <a:alphaModFix/>
          </a:blip>
          <a:srcRect b="2380" l="0" r="0" t="2380"/>
          <a:stretch/>
        </p:blipFill>
        <p:spPr>
          <a:xfrm>
            <a:off x="494741" y="399001"/>
            <a:ext cx="801416" cy="763465"/>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167"/>
          <p:cNvSpPr txBox="1"/>
          <p:nvPr>
            <p:ph type="title"/>
          </p:nvPr>
        </p:nvSpPr>
        <p:spPr>
          <a:xfrm>
            <a:off x="837990" y="365125"/>
            <a:ext cx="10512900" cy="1325700"/>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67"/>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67"/>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67"/>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 name="Shape 133"/>
        <p:cNvGrpSpPr/>
        <p:nvPr/>
      </p:nvGrpSpPr>
      <p:grpSpPr>
        <a:xfrm>
          <a:off x="0" y="0"/>
          <a:ext cx="0" cy="0"/>
          <a:chOff x="0" y="0"/>
          <a:chExt cx="0" cy="0"/>
        </a:xfrm>
      </p:grpSpPr>
      <p:sp>
        <p:nvSpPr>
          <p:cNvPr id="134" name="Google Shape;134;p168"/>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68"/>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168"/>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7" name="Shape 137"/>
        <p:cNvGrpSpPr/>
        <p:nvPr/>
      </p:nvGrpSpPr>
      <p:grpSpPr>
        <a:xfrm>
          <a:off x="0" y="0"/>
          <a:ext cx="0" cy="0"/>
          <a:chOff x="0" y="0"/>
          <a:chExt cx="0" cy="0"/>
        </a:xfrm>
      </p:grpSpPr>
      <p:sp>
        <p:nvSpPr>
          <p:cNvPr id="138" name="Google Shape;138;p169"/>
          <p:cNvSpPr txBox="1"/>
          <p:nvPr>
            <p:ph type="title"/>
          </p:nvPr>
        </p:nvSpPr>
        <p:spPr>
          <a:xfrm>
            <a:off x="839578" y="457200"/>
            <a:ext cx="3931200" cy="1600200"/>
          </a:xfrm>
          <a:prstGeom prst="rect">
            <a:avLst/>
          </a:prstGeom>
          <a:noFill/>
          <a:ln>
            <a:noFill/>
          </a:ln>
        </p:spPr>
        <p:txBody>
          <a:bodyPr anchorCtr="0" anchor="b" bIns="45700" lIns="91400" spcFirstLastPara="1" rIns="91400"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69"/>
          <p:cNvSpPr txBox="1"/>
          <p:nvPr>
            <p:ph idx="1" type="body"/>
          </p:nvPr>
        </p:nvSpPr>
        <p:spPr>
          <a:xfrm>
            <a:off x="5181891" y="987425"/>
            <a:ext cx="6170700" cy="4873500"/>
          </a:xfrm>
          <a:prstGeom prst="rect">
            <a:avLst/>
          </a:prstGeom>
          <a:noFill/>
          <a:ln>
            <a:noFill/>
          </a:ln>
        </p:spPr>
        <p:txBody>
          <a:bodyPr anchorCtr="0" anchor="t" bIns="45700" lIns="91400" spcFirstLastPara="1" rIns="91400"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0" name="Google Shape;140;p169"/>
          <p:cNvSpPr txBox="1"/>
          <p:nvPr>
            <p:ph idx="2" type="body"/>
          </p:nvPr>
        </p:nvSpPr>
        <p:spPr>
          <a:xfrm>
            <a:off x="839578" y="2057400"/>
            <a:ext cx="3931200" cy="3811500"/>
          </a:xfrm>
          <a:prstGeom prst="rect">
            <a:avLst/>
          </a:prstGeom>
          <a:noFill/>
          <a:ln>
            <a:noFill/>
          </a:ln>
        </p:spPr>
        <p:txBody>
          <a:bodyPr anchorCtr="0" anchor="t" bIns="45700" lIns="91400" spcFirstLastPara="1" rIns="91400"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1" name="Google Shape;141;p169"/>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69"/>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69"/>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4" name="Shape 144"/>
        <p:cNvGrpSpPr/>
        <p:nvPr/>
      </p:nvGrpSpPr>
      <p:grpSpPr>
        <a:xfrm>
          <a:off x="0" y="0"/>
          <a:ext cx="0" cy="0"/>
          <a:chOff x="0" y="0"/>
          <a:chExt cx="0" cy="0"/>
        </a:xfrm>
      </p:grpSpPr>
      <p:sp>
        <p:nvSpPr>
          <p:cNvPr id="145" name="Google Shape;145;p170"/>
          <p:cNvSpPr txBox="1"/>
          <p:nvPr>
            <p:ph type="title"/>
          </p:nvPr>
        </p:nvSpPr>
        <p:spPr>
          <a:xfrm>
            <a:off x="839578" y="457200"/>
            <a:ext cx="3931200" cy="1600200"/>
          </a:xfrm>
          <a:prstGeom prst="rect">
            <a:avLst/>
          </a:prstGeom>
          <a:noFill/>
          <a:ln>
            <a:noFill/>
          </a:ln>
        </p:spPr>
        <p:txBody>
          <a:bodyPr anchorCtr="0" anchor="b" bIns="45700" lIns="91400" spcFirstLastPara="1" rIns="91400"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170"/>
          <p:cNvSpPr/>
          <p:nvPr>
            <p:ph idx="2" type="pic"/>
          </p:nvPr>
        </p:nvSpPr>
        <p:spPr>
          <a:xfrm>
            <a:off x="5181891" y="987425"/>
            <a:ext cx="6170700" cy="4873500"/>
          </a:xfrm>
          <a:prstGeom prst="rect">
            <a:avLst/>
          </a:prstGeom>
          <a:noFill/>
          <a:ln>
            <a:noFill/>
          </a:ln>
        </p:spPr>
      </p:sp>
      <p:sp>
        <p:nvSpPr>
          <p:cNvPr id="147" name="Google Shape;147;p170"/>
          <p:cNvSpPr txBox="1"/>
          <p:nvPr>
            <p:ph idx="1" type="body"/>
          </p:nvPr>
        </p:nvSpPr>
        <p:spPr>
          <a:xfrm>
            <a:off x="839578" y="2057400"/>
            <a:ext cx="3931200" cy="3811500"/>
          </a:xfrm>
          <a:prstGeom prst="rect">
            <a:avLst/>
          </a:prstGeom>
          <a:noFill/>
          <a:ln>
            <a:noFill/>
          </a:ln>
        </p:spPr>
        <p:txBody>
          <a:bodyPr anchorCtr="0" anchor="t" bIns="45700" lIns="91400" spcFirstLastPara="1" rIns="91400"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8" name="Google Shape;148;p170"/>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170"/>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70"/>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1" name="Shape 151"/>
        <p:cNvGrpSpPr/>
        <p:nvPr/>
      </p:nvGrpSpPr>
      <p:grpSpPr>
        <a:xfrm>
          <a:off x="0" y="0"/>
          <a:ext cx="0" cy="0"/>
          <a:chOff x="0" y="0"/>
          <a:chExt cx="0" cy="0"/>
        </a:xfrm>
      </p:grpSpPr>
      <p:sp>
        <p:nvSpPr>
          <p:cNvPr id="152" name="Google Shape;152;p171"/>
          <p:cNvSpPr txBox="1"/>
          <p:nvPr>
            <p:ph type="title"/>
          </p:nvPr>
        </p:nvSpPr>
        <p:spPr>
          <a:xfrm>
            <a:off x="837990" y="365125"/>
            <a:ext cx="10512900" cy="1325700"/>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171"/>
          <p:cNvSpPr txBox="1"/>
          <p:nvPr>
            <p:ph idx="1" type="body"/>
          </p:nvPr>
        </p:nvSpPr>
        <p:spPr>
          <a:xfrm rot="5400000">
            <a:off x="3918910" y="-1255225"/>
            <a:ext cx="4351200" cy="10512900"/>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171"/>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171"/>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171"/>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7" name="Shape 157"/>
        <p:cNvGrpSpPr/>
        <p:nvPr/>
      </p:nvGrpSpPr>
      <p:grpSpPr>
        <a:xfrm>
          <a:off x="0" y="0"/>
          <a:ext cx="0" cy="0"/>
          <a:chOff x="0" y="0"/>
          <a:chExt cx="0" cy="0"/>
        </a:xfrm>
      </p:grpSpPr>
      <p:sp>
        <p:nvSpPr>
          <p:cNvPr id="158" name="Google Shape;158;p172"/>
          <p:cNvSpPr txBox="1"/>
          <p:nvPr>
            <p:ph type="title"/>
          </p:nvPr>
        </p:nvSpPr>
        <p:spPr>
          <a:xfrm rot="5400000">
            <a:off x="7130860" y="1956925"/>
            <a:ext cx="5811900" cy="2628300"/>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172"/>
          <p:cNvSpPr txBox="1"/>
          <p:nvPr>
            <p:ph idx="1" type="body"/>
          </p:nvPr>
        </p:nvSpPr>
        <p:spPr>
          <a:xfrm rot="5400000">
            <a:off x="1798155" y="-595175"/>
            <a:ext cx="5811900" cy="7732500"/>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172"/>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172"/>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172"/>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9" name="Shape 169"/>
        <p:cNvGrpSpPr/>
        <p:nvPr/>
      </p:nvGrpSpPr>
      <p:grpSpPr>
        <a:xfrm>
          <a:off x="0" y="0"/>
          <a:ext cx="0" cy="0"/>
          <a:chOff x="0" y="0"/>
          <a:chExt cx="0" cy="0"/>
        </a:xfrm>
      </p:grpSpPr>
      <p:sp>
        <p:nvSpPr>
          <p:cNvPr id="170" name="Google Shape;170;p149"/>
          <p:cNvSpPr txBox="1"/>
          <p:nvPr>
            <p:ph type="title"/>
          </p:nvPr>
        </p:nvSpPr>
        <p:spPr>
          <a:xfrm>
            <a:off x="1552404" y="464943"/>
            <a:ext cx="9755400" cy="763800"/>
          </a:xfrm>
          <a:prstGeom prst="rect">
            <a:avLst/>
          </a:prstGeom>
          <a:noFill/>
          <a:ln>
            <a:noFill/>
          </a:ln>
        </p:spPr>
        <p:txBody>
          <a:bodyPr anchorCtr="0" anchor="ctr" bIns="94725" lIns="94725" spcFirstLastPara="1" rIns="94725" wrap="square" tIns="94725">
            <a:noAutofit/>
          </a:bodyPr>
          <a:lstStyle>
            <a:lvl1pPr lvl="0" algn="ctr">
              <a:lnSpc>
                <a:spcPct val="100000"/>
              </a:lnSpc>
              <a:spcBef>
                <a:spcPts val="0"/>
              </a:spcBef>
              <a:spcAft>
                <a:spcPts val="0"/>
              </a:spcAft>
              <a:buClr>
                <a:srgbClr val="F4892E"/>
              </a:buClr>
              <a:buSzPts val="3600"/>
              <a:buFont typeface="Lexend"/>
              <a:buNone/>
              <a:defRPr sz="3600">
                <a:solidFill>
                  <a:srgbClr val="F4892E"/>
                </a:solidFill>
                <a:latin typeface="Lexend"/>
                <a:ea typeface="Lexend"/>
                <a:cs typeface="Lexend"/>
                <a:sym typeface="Lexend"/>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171" name="Google Shape;171;p149"/>
          <p:cNvSpPr txBox="1"/>
          <p:nvPr>
            <p:ph idx="1" type="body"/>
          </p:nvPr>
        </p:nvSpPr>
        <p:spPr>
          <a:xfrm>
            <a:off x="959760" y="1536633"/>
            <a:ext cx="10269300" cy="697800"/>
          </a:xfrm>
          <a:prstGeom prst="rect">
            <a:avLst/>
          </a:prstGeom>
          <a:noFill/>
          <a:ln>
            <a:noFill/>
          </a:ln>
        </p:spPr>
        <p:txBody>
          <a:bodyPr anchorCtr="0" anchor="t" bIns="94725" lIns="94725" spcFirstLastPara="1" rIns="94725" wrap="square" tIns="94725">
            <a:noAutofit/>
          </a:bodyPr>
          <a:lstStyle>
            <a:lvl1pPr indent="-355600" lvl="0" marL="457200" algn="l">
              <a:lnSpc>
                <a:spcPct val="115000"/>
              </a:lnSpc>
              <a:spcBef>
                <a:spcPts val="0"/>
              </a:spcBef>
              <a:spcAft>
                <a:spcPts val="0"/>
              </a:spcAft>
              <a:buClr>
                <a:srgbClr val="445D73"/>
              </a:buClr>
              <a:buSzPts val="2000"/>
              <a:buAutoNum type="alphaUcPeriod"/>
              <a:defRPr sz="2000">
                <a:solidFill>
                  <a:srgbClr val="445D73"/>
                </a:solidFill>
              </a:defRPr>
            </a:lvl1pPr>
            <a:lvl2pPr indent="-355600" lvl="1" marL="914400" algn="l">
              <a:lnSpc>
                <a:spcPct val="115000"/>
              </a:lnSpc>
              <a:spcBef>
                <a:spcPts val="0"/>
              </a:spcBef>
              <a:spcAft>
                <a:spcPts val="0"/>
              </a:spcAft>
              <a:buClr>
                <a:srgbClr val="445D73"/>
              </a:buClr>
              <a:buSzPts val="2000"/>
              <a:buAutoNum type="alphaLcPeriod"/>
              <a:defRPr sz="2000">
                <a:solidFill>
                  <a:srgbClr val="445D73"/>
                </a:solidFill>
              </a:defRPr>
            </a:lvl2pPr>
            <a:lvl3pPr indent="-355600" lvl="2" marL="1371600" algn="l">
              <a:lnSpc>
                <a:spcPct val="115000"/>
              </a:lnSpc>
              <a:spcBef>
                <a:spcPts val="0"/>
              </a:spcBef>
              <a:spcAft>
                <a:spcPts val="0"/>
              </a:spcAft>
              <a:buClr>
                <a:srgbClr val="445D73"/>
              </a:buClr>
              <a:buSzPts val="2000"/>
              <a:buAutoNum type="romanLcPeriod"/>
              <a:defRPr>
                <a:solidFill>
                  <a:srgbClr val="445D73"/>
                </a:solidFill>
              </a:defRPr>
            </a:lvl3pPr>
            <a:lvl4pPr indent="-355600" lvl="3" marL="1828800" algn="l">
              <a:lnSpc>
                <a:spcPct val="115000"/>
              </a:lnSpc>
              <a:spcBef>
                <a:spcPts val="0"/>
              </a:spcBef>
              <a:spcAft>
                <a:spcPts val="0"/>
              </a:spcAft>
              <a:buClr>
                <a:srgbClr val="445D73"/>
              </a:buClr>
              <a:buSzPts val="2000"/>
              <a:buAutoNum type="arabicPeriod"/>
              <a:defRPr sz="2000">
                <a:solidFill>
                  <a:srgbClr val="445D73"/>
                </a:solidFill>
              </a:defRPr>
            </a:lvl4pPr>
            <a:lvl5pPr indent="-355600" lvl="4" marL="2286000" algn="l">
              <a:lnSpc>
                <a:spcPct val="115000"/>
              </a:lnSpc>
              <a:spcBef>
                <a:spcPts val="0"/>
              </a:spcBef>
              <a:spcAft>
                <a:spcPts val="0"/>
              </a:spcAft>
              <a:buClr>
                <a:srgbClr val="445D73"/>
              </a:buClr>
              <a:buSzPts val="2000"/>
              <a:buAutoNum type="alphaLcPeriod"/>
              <a:defRPr sz="2000">
                <a:solidFill>
                  <a:srgbClr val="445D73"/>
                </a:solidFill>
              </a:defRPr>
            </a:lvl5pPr>
            <a:lvl6pPr indent="-355600" lvl="5" marL="2743200" algn="l">
              <a:lnSpc>
                <a:spcPct val="115000"/>
              </a:lnSpc>
              <a:spcBef>
                <a:spcPts val="0"/>
              </a:spcBef>
              <a:spcAft>
                <a:spcPts val="0"/>
              </a:spcAft>
              <a:buClr>
                <a:srgbClr val="445D73"/>
              </a:buClr>
              <a:buSzPts val="2000"/>
              <a:buAutoNum type="romanLcPeriod"/>
              <a:defRPr sz="2000">
                <a:solidFill>
                  <a:srgbClr val="445D73"/>
                </a:solidFill>
              </a:defRPr>
            </a:lvl6pPr>
            <a:lvl7pPr indent="-355600" lvl="6" marL="3200400" algn="l">
              <a:lnSpc>
                <a:spcPct val="115000"/>
              </a:lnSpc>
              <a:spcBef>
                <a:spcPts val="0"/>
              </a:spcBef>
              <a:spcAft>
                <a:spcPts val="0"/>
              </a:spcAft>
              <a:buClr>
                <a:srgbClr val="445D73"/>
              </a:buClr>
              <a:buSzPts val="2000"/>
              <a:buAutoNum type="arabicPeriod"/>
              <a:defRPr sz="2000">
                <a:solidFill>
                  <a:srgbClr val="445D73"/>
                </a:solidFill>
              </a:defRPr>
            </a:lvl7pPr>
            <a:lvl8pPr indent="-355600" lvl="7" marL="3657600" algn="l">
              <a:lnSpc>
                <a:spcPct val="115000"/>
              </a:lnSpc>
              <a:spcBef>
                <a:spcPts val="0"/>
              </a:spcBef>
              <a:spcAft>
                <a:spcPts val="0"/>
              </a:spcAft>
              <a:buClr>
                <a:srgbClr val="445D73"/>
              </a:buClr>
              <a:buSzPts val="2000"/>
              <a:buAutoNum type="alphaLcPeriod"/>
              <a:defRPr sz="2000">
                <a:solidFill>
                  <a:srgbClr val="445D73"/>
                </a:solidFill>
              </a:defRPr>
            </a:lvl8pPr>
            <a:lvl9pPr indent="-355600" lvl="8" marL="4114800" algn="l">
              <a:lnSpc>
                <a:spcPct val="115000"/>
              </a:lnSpc>
              <a:spcBef>
                <a:spcPts val="0"/>
              </a:spcBef>
              <a:spcAft>
                <a:spcPts val="0"/>
              </a:spcAft>
              <a:buClr>
                <a:srgbClr val="445D73"/>
              </a:buClr>
              <a:buSzPts val="2000"/>
              <a:buAutoNum type="romanLcPeriod"/>
              <a:defRPr sz="2000">
                <a:solidFill>
                  <a:srgbClr val="445D73"/>
                </a:solidFill>
              </a:defRPr>
            </a:lvl9pPr>
          </a:lstStyle>
          <a:p/>
        </p:txBody>
      </p:sp>
      <p:pic>
        <p:nvPicPr>
          <p:cNvPr id="172" name="Google Shape;172;p149"/>
          <p:cNvPicPr preferRelativeResize="0"/>
          <p:nvPr/>
        </p:nvPicPr>
        <p:blipFill rotWithShape="1">
          <a:blip r:embed="rId2">
            <a:alphaModFix/>
          </a:blip>
          <a:srcRect b="0" l="2722" r="2731" t="0"/>
          <a:stretch/>
        </p:blipFill>
        <p:spPr>
          <a:xfrm>
            <a:off x="10388589" y="6240464"/>
            <a:ext cx="1306000" cy="308305"/>
          </a:xfrm>
          <a:prstGeom prst="rect">
            <a:avLst/>
          </a:prstGeom>
          <a:noFill/>
          <a:ln>
            <a:noFill/>
          </a:ln>
        </p:spPr>
      </p:pic>
      <p:pic>
        <p:nvPicPr>
          <p:cNvPr id="173" name="Google Shape;173;p149"/>
          <p:cNvPicPr preferRelativeResize="0"/>
          <p:nvPr/>
        </p:nvPicPr>
        <p:blipFill rotWithShape="1">
          <a:blip r:embed="rId3">
            <a:alphaModFix/>
          </a:blip>
          <a:srcRect b="2380" l="0" r="0" t="2380"/>
          <a:stretch/>
        </p:blipFill>
        <p:spPr>
          <a:xfrm>
            <a:off x="494741" y="399001"/>
            <a:ext cx="801416" cy="763465"/>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sp>
        <p:nvSpPr>
          <p:cNvPr id="174" name="Google Shape;174;p149"/>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1_1">
    <p:spTree>
      <p:nvGrpSpPr>
        <p:cNvPr id="175" name="Shape 175"/>
        <p:cNvGrpSpPr/>
        <p:nvPr/>
      </p:nvGrpSpPr>
      <p:grpSpPr>
        <a:xfrm>
          <a:off x="0" y="0"/>
          <a:ext cx="0" cy="0"/>
          <a:chOff x="0" y="0"/>
          <a:chExt cx="0" cy="0"/>
        </a:xfrm>
      </p:grpSpPr>
      <p:sp>
        <p:nvSpPr>
          <p:cNvPr id="176" name="Google Shape;176;p152"/>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cSld name="Blank ">
    <p:spTree>
      <p:nvGrpSpPr>
        <p:cNvPr id="177" name="Shape 177"/>
        <p:cNvGrpSpPr/>
        <p:nvPr/>
      </p:nvGrpSpPr>
      <p:grpSpPr>
        <a:xfrm>
          <a:off x="0" y="0"/>
          <a:ext cx="0" cy="0"/>
          <a:chOff x="0" y="0"/>
          <a:chExt cx="0" cy="0"/>
        </a:xfrm>
      </p:grpSpPr>
      <p:sp>
        <p:nvSpPr>
          <p:cNvPr id="178" name="Google Shape;178;p184"/>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600" u="none" cap="none" strike="noStrike">
                <a:solidFill>
                  <a:srgbClr val="445D7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9" name="Shape 179"/>
        <p:cNvGrpSpPr/>
        <p:nvPr/>
      </p:nvGrpSpPr>
      <p:grpSpPr>
        <a:xfrm>
          <a:off x="0" y="0"/>
          <a:ext cx="0" cy="0"/>
          <a:chOff x="0" y="0"/>
          <a:chExt cx="0" cy="0"/>
        </a:xfrm>
      </p:grpSpPr>
      <p:sp>
        <p:nvSpPr>
          <p:cNvPr id="180" name="Google Shape;180;p185"/>
          <p:cNvSpPr txBox="1"/>
          <p:nvPr>
            <p:ph type="title"/>
          </p:nvPr>
        </p:nvSpPr>
        <p:spPr>
          <a:xfrm>
            <a:off x="837990" y="365125"/>
            <a:ext cx="10512900" cy="1325700"/>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185"/>
          <p:cNvSpPr txBox="1"/>
          <p:nvPr>
            <p:ph idx="1" type="body"/>
          </p:nvPr>
        </p:nvSpPr>
        <p:spPr>
          <a:xfrm>
            <a:off x="837990" y="1825625"/>
            <a:ext cx="10512900" cy="4351500"/>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185"/>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185"/>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185"/>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00"/>
          <p:cNvSpPr txBox="1"/>
          <p:nvPr>
            <p:ph type="ctrTitle"/>
          </p:nvPr>
        </p:nvSpPr>
        <p:spPr>
          <a:xfrm>
            <a:off x="1523619" y="1122363"/>
            <a:ext cx="91416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0"/>
          <p:cNvSpPr txBox="1"/>
          <p:nvPr>
            <p:ph idx="1" type="subTitle"/>
          </p:nvPr>
        </p:nvSpPr>
        <p:spPr>
          <a:xfrm>
            <a:off x="1523619" y="3602038"/>
            <a:ext cx="91416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00"/>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00"/>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00"/>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5" name="Shape 185"/>
        <p:cNvGrpSpPr/>
        <p:nvPr/>
      </p:nvGrpSpPr>
      <p:grpSpPr>
        <a:xfrm>
          <a:off x="0" y="0"/>
          <a:ext cx="0" cy="0"/>
          <a:chOff x="0" y="0"/>
          <a:chExt cx="0" cy="0"/>
        </a:xfrm>
      </p:grpSpPr>
      <p:sp>
        <p:nvSpPr>
          <p:cNvPr id="186" name="Google Shape;186;p186"/>
          <p:cNvSpPr txBox="1"/>
          <p:nvPr>
            <p:ph type="ctrTitle"/>
          </p:nvPr>
        </p:nvSpPr>
        <p:spPr>
          <a:xfrm>
            <a:off x="1523619" y="1122363"/>
            <a:ext cx="9141600" cy="2387400"/>
          </a:xfrm>
          <a:prstGeom prst="rect">
            <a:avLst/>
          </a:prstGeom>
          <a:noFill/>
          <a:ln>
            <a:noFill/>
          </a:ln>
        </p:spPr>
        <p:txBody>
          <a:bodyPr anchorCtr="0" anchor="b" bIns="45700" lIns="91400" spcFirstLastPara="1" rIns="91400"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186"/>
          <p:cNvSpPr txBox="1"/>
          <p:nvPr>
            <p:ph idx="1" type="subTitle"/>
          </p:nvPr>
        </p:nvSpPr>
        <p:spPr>
          <a:xfrm>
            <a:off x="1523619" y="3602038"/>
            <a:ext cx="9141600" cy="1655700"/>
          </a:xfrm>
          <a:prstGeom prst="rect">
            <a:avLst/>
          </a:prstGeom>
          <a:noFill/>
          <a:ln>
            <a:noFill/>
          </a:ln>
        </p:spPr>
        <p:txBody>
          <a:bodyPr anchorCtr="0" anchor="t" bIns="45700" lIns="91400" spcFirstLastPara="1" rIns="91400"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8" name="Google Shape;188;p186"/>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186"/>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186"/>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1" name="Shape 191"/>
        <p:cNvGrpSpPr/>
        <p:nvPr/>
      </p:nvGrpSpPr>
      <p:grpSpPr>
        <a:xfrm>
          <a:off x="0" y="0"/>
          <a:ext cx="0" cy="0"/>
          <a:chOff x="0" y="0"/>
          <a:chExt cx="0" cy="0"/>
        </a:xfrm>
      </p:grpSpPr>
      <p:sp>
        <p:nvSpPr>
          <p:cNvPr id="192" name="Google Shape;192;p187"/>
          <p:cNvSpPr txBox="1"/>
          <p:nvPr>
            <p:ph type="title"/>
          </p:nvPr>
        </p:nvSpPr>
        <p:spPr>
          <a:xfrm>
            <a:off x="831642" y="1709738"/>
            <a:ext cx="10512900" cy="2852700"/>
          </a:xfrm>
          <a:prstGeom prst="rect">
            <a:avLst/>
          </a:prstGeom>
          <a:noFill/>
          <a:ln>
            <a:noFill/>
          </a:ln>
        </p:spPr>
        <p:txBody>
          <a:bodyPr anchorCtr="0" anchor="b" bIns="45700" lIns="91400" spcFirstLastPara="1" rIns="91400"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187"/>
          <p:cNvSpPr txBox="1"/>
          <p:nvPr>
            <p:ph idx="1" type="body"/>
          </p:nvPr>
        </p:nvSpPr>
        <p:spPr>
          <a:xfrm>
            <a:off x="831642" y="4589463"/>
            <a:ext cx="10512900" cy="1500300"/>
          </a:xfrm>
          <a:prstGeom prst="rect">
            <a:avLst/>
          </a:prstGeom>
          <a:noFill/>
          <a:ln>
            <a:noFill/>
          </a:ln>
        </p:spPr>
        <p:txBody>
          <a:bodyPr anchorCtr="0" anchor="t" bIns="45700" lIns="91400" spcFirstLastPara="1" rIns="91400"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94" name="Google Shape;194;p187"/>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187"/>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187"/>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7" name="Shape 197"/>
        <p:cNvGrpSpPr/>
        <p:nvPr/>
      </p:nvGrpSpPr>
      <p:grpSpPr>
        <a:xfrm>
          <a:off x="0" y="0"/>
          <a:ext cx="0" cy="0"/>
          <a:chOff x="0" y="0"/>
          <a:chExt cx="0" cy="0"/>
        </a:xfrm>
      </p:grpSpPr>
      <p:sp>
        <p:nvSpPr>
          <p:cNvPr id="198" name="Google Shape;198;p188"/>
          <p:cNvSpPr txBox="1"/>
          <p:nvPr>
            <p:ph type="title"/>
          </p:nvPr>
        </p:nvSpPr>
        <p:spPr>
          <a:xfrm>
            <a:off x="837990" y="365125"/>
            <a:ext cx="10512900" cy="1325700"/>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188"/>
          <p:cNvSpPr txBox="1"/>
          <p:nvPr>
            <p:ph idx="1" type="body"/>
          </p:nvPr>
        </p:nvSpPr>
        <p:spPr>
          <a:xfrm>
            <a:off x="837990" y="1825625"/>
            <a:ext cx="5180400" cy="4351500"/>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188"/>
          <p:cNvSpPr txBox="1"/>
          <p:nvPr>
            <p:ph idx="2" type="body"/>
          </p:nvPr>
        </p:nvSpPr>
        <p:spPr>
          <a:xfrm>
            <a:off x="6170656" y="1825625"/>
            <a:ext cx="5180400" cy="4351500"/>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188"/>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188"/>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188"/>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4" name="Shape 204"/>
        <p:cNvGrpSpPr/>
        <p:nvPr/>
      </p:nvGrpSpPr>
      <p:grpSpPr>
        <a:xfrm>
          <a:off x="0" y="0"/>
          <a:ext cx="0" cy="0"/>
          <a:chOff x="0" y="0"/>
          <a:chExt cx="0" cy="0"/>
        </a:xfrm>
      </p:grpSpPr>
      <p:sp>
        <p:nvSpPr>
          <p:cNvPr id="205" name="Google Shape;205;p189"/>
          <p:cNvSpPr txBox="1"/>
          <p:nvPr>
            <p:ph type="title"/>
          </p:nvPr>
        </p:nvSpPr>
        <p:spPr>
          <a:xfrm>
            <a:off x="839578" y="365125"/>
            <a:ext cx="10512900" cy="1325700"/>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189"/>
          <p:cNvSpPr txBox="1"/>
          <p:nvPr>
            <p:ph idx="1" type="body"/>
          </p:nvPr>
        </p:nvSpPr>
        <p:spPr>
          <a:xfrm>
            <a:off x="839578" y="1681163"/>
            <a:ext cx="5156400" cy="824100"/>
          </a:xfrm>
          <a:prstGeom prst="rect">
            <a:avLst/>
          </a:prstGeom>
          <a:noFill/>
          <a:ln>
            <a:noFill/>
          </a:ln>
        </p:spPr>
        <p:txBody>
          <a:bodyPr anchorCtr="0" anchor="b" bIns="45700" lIns="91400" spcFirstLastPara="1" rIns="91400"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7" name="Google Shape;207;p189"/>
          <p:cNvSpPr txBox="1"/>
          <p:nvPr>
            <p:ph idx="2" type="body"/>
          </p:nvPr>
        </p:nvSpPr>
        <p:spPr>
          <a:xfrm>
            <a:off x="839578" y="2505075"/>
            <a:ext cx="5156400" cy="3684600"/>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189"/>
          <p:cNvSpPr txBox="1"/>
          <p:nvPr>
            <p:ph idx="3" type="body"/>
          </p:nvPr>
        </p:nvSpPr>
        <p:spPr>
          <a:xfrm>
            <a:off x="6170656" y="1681163"/>
            <a:ext cx="5181900" cy="824100"/>
          </a:xfrm>
          <a:prstGeom prst="rect">
            <a:avLst/>
          </a:prstGeom>
          <a:noFill/>
          <a:ln>
            <a:noFill/>
          </a:ln>
        </p:spPr>
        <p:txBody>
          <a:bodyPr anchorCtr="0" anchor="b" bIns="45700" lIns="91400" spcFirstLastPara="1" rIns="91400"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9" name="Google Shape;209;p189"/>
          <p:cNvSpPr txBox="1"/>
          <p:nvPr>
            <p:ph idx="4" type="body"/>
          </p:nvPr>
        </p:nvSpPr>
        <p:spPr>
          <a:xfrm>
            <a:off x="6170656" y="2505075"/>
            <a:ext cx="5181900" cy="3684600"/>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189"/>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189"/>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189"/>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3" name="Shape 213"/>
        <p:cNvGrpSpPr/>
        <p:nvPr/>
      </p:nvGrpSpPr>
      <p:grpSpPr>
        <a:xfrm>
          <a:off x="0" y="0"/>
          <a:ext cx="0" cy="0"/>
          <a:chOff x="0" y="0"/>
          <a:chExt cx="0" cy="0"/>
        </a:xfrm>
      </p:grpSpPr>
      <p:sp>
        <p:nvSpPr>
          <p:cNvPr id="214" name="Google Shape;214;p190"/>
          <p:cNvSpPr txBox="1"/>
          <p:nvPr>
            <p:ph type="title"/>
          </p:nvPr>
        </p:nvSpPr>
        <p:spPr>
          <a:xfrm>
            <a:off x="837990" y="365125"/>
            <a:ext cx="10512900" cy="1325700"/>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190"/>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190"/>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190"/>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8" name="Shape 218"/>
        <p:cNvGrpSpPr/>
        <p:nvPr/>
      </p:nvGrpSpPr>
      <p:grpSpPr>
        <a:xfrm>
          <a:off x="0" y="0"/>
          <a:ext cx="0" cy="0"/>
          <a:chOff x="0" y="0"/>
          <a:chExt cx="0" cy="0"/>
        </a:xfrm>
      </p:grpSpPr>
      <p:sp>
        <p:nvSpPr>
          <p:cNvPr id="219" name="Google Shape;219;p191"/>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191"/>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191"/>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22" name="Shape 222"/>
        <p:cNvGrpSpPr/>
        <p:nvPr/>
      </p:nvGrpSpPr>
      <p:grpSpPr>
        <a:xfrm>
          <a:off x="0" y="0"/>
          <a:ext cx="0" cy="0"/>
          <a:chOff x="0" y="0"/>
          <a:chExt cx="0" cy="0"/>
        </a:xfrm>
      </p:grpSpPr>
      <p:sp>
        <p:nvSpPr>
          <p:cNvPr id="223" name="Google Shape;223;p192"/>
          <p:cNvSpPr txBox="1"/>
          <p:nvPr>
            <p:ph type="title"/>
          </p:nvPr>
        </p:nvSpPr>
        <p:spPr>
          <a:xfrm>
            <a:off x="839578" y="457200"/>
            <a:ext cx="3931200" cy="1600200"/>
          </a:xfrm>
          <a:prstGeom prst="rect">
            <a:avLst/>
          </a:prstGeom>
          <a:noFill/>
          <a:ln>
            <a:noFill/>
          </a:ln>
        </p:spPr>
        <p:txBody>
          <a:bodyPr anchorCtr="0" anchor="b" bIns="45700" lIns="91400" spcFirstLastPara="1" rIns="91400"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192"/>
          <p:cNvSpPr txBox="1"/>
          <p:nvPr>
            <p:ph idx="1" type="body"/>
          </p:nvPr>
        </p:nvSpPr>
        <p:spPr>
          <a:xfrm>
            <a:off x="5181891" y="987425"/>
            <a:ext cx="6170700" cy="4873800"/>
          </a:xfrm>
          <a:prstGeom prst="rect">
            <a:avLst/>
          </a:prstGeom>
          <a:noFill/>
          <a:ln>
            <a:noFill/>
          </a:ln>
        </p:spPr>
        <p:txBody>
          <a:bodyPr anchorCtr="0" anchor="t" bIns="45700" lIns="91400" spcFirstLastPara="1" rIns="91400"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25" name="Google Shape;225;p192"/>
          <p:cNvSpPr txBox="1"/>
          <p:nvPr>
            <p:ph idx="2" type="body"/>
          </p:nvPr>
        </p:nvSpPr>
        <p:spPr>
          <a:xfrm>
            <a:off x="839578" y="2057400"/>
            <a:ext cx="3931200" cy="3811800"/>
          </a:xfrm>
          <a:prstGeom prst="rect">
            <a:avLst/>
          </a:prstGeom>
          <a:noFill/>
          <a:ln>
            <a:noFill/>
          </a:ln>
        </p:spPr>
        <p:txBody>
          <a:bodyPr anchorCtr="0" anchor="t" bIns="45700" lIns="91400" spcFirstLastPara="1" rIns="91400"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6" name="Google Shape;226;p192"/>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192"/>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192"/>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9" name="Shape 229"/>
        <p:cNvGrpSpPr/>
        <p:nvPr/>
      </p:nvGrpSpPr>
      <p:grpSpPr>
        <a:xfrm>
          <a:off x="0" y="0"/>
          <a:ext cx="0" cy="0"/>
          <a:chOff x="0" y="0"/>
          <a:chExt cx="0" cy="0"/>
        </a:xfrm>
      </p:grpSpPr>
      <p:sp>
        <p:nvSpPr>
          <p:cNvPr id="230" name="Google Shape;230;p193"/>
          <p:cNvSpPr txBox="1"/>
          <p:nvPr>
            <p:ph type="title"/>
          </p:nvPr>
        </p:nvSpPr>
        <p:spPr>
          <a:xfrm>
            <a:off x="839578" y="457200"/>
            <a:ext cx="3931200" cy="1600200"/>
          </a:xfrm>
          <a:prstGeom prst="rect">
            <a:avLst/>
          </a:prstGeom>
          <a:noFill/>
          <a:ln>
            <a:noFill/>
          </a:ln>
        </p:spPr>
        <p:txBody>
          <a:bodyPr anchorCtr="0" anchor="b" bIns="45700" lIns="91400" spcFirstLastPara="1" rIns="91400"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193"/>
          <p:cNvSpPr/>
          <p:nvPr>
            <p:ph idx="2" type="pic"/>
          </p:nvPr>
        </p:nvSpPr>
        <p:spPr>
          <a:xfrm>
            <a:off x="5181891" y="987425"/>
            <a:ext cx="6170700" cy="4873800"/>
          </a:xfrm>
          <a:prstGeom prst="rect">
            <a:avLst/>
          </a:prstGeom>
          <a:noFill/>
          <a:ln>
            <a:noFill/>
          </a:ln>
        </p:spPr>
      </p:sp>
      <p:sp>
        <p:nvSpPr>
          <p:cNvPr id="232" name="Google Shape;232;p193"/>
          <p:cNvSpPr txBox="1"/>
          <p:nvPr>
            <p:ph idx="1" type="body"/>
          </p:nvPr>
        </p:nvSpPr>
        <p:spPr>
          <a:xfrm>
            <a:off x="839578" y="2057400"/>
            <a:ext cx="3931200" cy="3811800"/>
          </a:xfrm>
          <a:prstGeom prst="rect">
            <a:avLst/>
          </a:prstGeom>
          <a:noFill/>
          <a:ln>
            <a:noFill/>
          </a:ln>
        </p:spPr>
        <p:txBody>
          <a:bodyPr anchorCtr="0" anchor="t" bIns="45700" lIns="91400" spcFirstLastPara="1" rIns="91400"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33" name="Google Shape;233;p193"/>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193"/>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193"/>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6" name="Shape 236"/>
        <p:cNvGrpSpPr/>
        <p:nvPr/>
      </p:nvGrpSpPr>
      <p:grpSpPr>
        <a:xfrm>
          <a:off x="0" y="0"/>
          <a:ext cx="0" cy="0"/>
          <a:chOff x="0" y="0"/>
          <a:chExt cx="0" cy="0"/>
        </a:xfrm>
      </p:grpSpPr>
      <p:sp>
        <p:nvSpPr>
          <p:cNvPr id="237" name="Google Shape;237;p194"/>
          <p:cNvSpPr txBox="1"/>
          <p:nvPr>
            <p:ph type="title"/>
          </p:nvPr>
        </p:nvSpPr>
        <p:spPr>
          <a:xfrm>
            <a:off x="837990" y="365125"/>
            <a:ext cx="10512900" cy="1325700"/>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194"/>
          <p:cNvSpPr txBox="1"/>
          <p:nvPr>
            <p:ph idx="1" type="body"/>
          </p:nvPr>
        </p:nvSpPr>
        <p:spPr>
          <a:xfrm rot="5400000">
            <a:off x="3918760" y="-1255075"/>
            <a:ext cx="4351500" cy="10512900"/>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9" name="Google Shape;239;p194"/>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194"/>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194"/>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2" name="Shape 242"/>
        <p:cNvGrpSpPr/>
        <p:nvPr/>
      </p:nvGrpSpPr>
      <p:grpSpPr>
        <a:xfrm>
          <a:off x="0" y="0"/>
          <a:ext cx="0" cy="0"/>
          <a:chOff x="0" y="0"/>
          <a:chExt cx="0" cy="0"/>
        </a:xfrm>
      </p:grpSpPr>
      <p:sp>
        <p:nvSpPr>
          <p:cNvPr id="243" name="Google Shape;243;p195"/>
          <p:cNvSpPr txBox="1"/>
          <p:nvPr>
            <p:ph type="title"/>
          </p:nvPr>
        </p:nvSpPr>
        <p:spPr>
          <a:xfrm rot="5400000">
            <a:off x="7130860" y="1956925"/>
            <a:ext cx="5811900" cy="2628300"/>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195"/>
          <p:cNvSpPr txBox="1"/>
          <p:nvPr>
            <p:ph idx="1" type="body"/>
          </p:nvPr>
        </p:nvSpPr>
        <p:spPr>
          <a:xfrm rot="5400000">
            <a:off x="1798155" y="-595175"/>
            <a:ext cx="5811900" cy="7732500"/>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p195"/>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195"/>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195"/>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01"/>
          <p:cNvSpPr txBox="1"/>
          <p:nvPr>
            <p:ph type="title"/>
          </p:nvPr>
        </p:nvSpPr>
        <p:spPr>
          <a:xfrm>
            <a:off x="831642" y="1709738"/>
            <a:ext cx="105129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01"/>
          <p:cNvSpPr txBox="1"/>
          <p:nvPr>
            <p:ph idx="1" type="body"/>
          </p:nvPr>
        </p:nvSpPr>
        <p:spPr>
          <a:xfrm>
            <a:off x="831642" y="4589463"/>
            <a:ext cx="105129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01"/>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01"/>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01"/>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u">
  <p:cSld name="TITLE_1">
    <p:spTree>
      <p:nvGrpSpPr>
        <p:cNvPr id="248" name="Shape 248"/>
        <p:cNvGrpSpPr/>
        <p:nvPr/>
      </p:nvGrpSpPr>
      <p:grpSpPr>
        <a:xfrm>
          <a:off x="0" y="0"/>
          <a:ext cx="0" cy="0"/>
          <a:chOff x="0" y="0"/>
          <a:chExt cx="0" cy="0"/>
        </a:xfrm>
      </p:grpSpPr>
      <p:sp>
        <p:nvSpPr>
          <p:cNvPr id="249" name="Google Shape;249;p196"/>
          <p:cNvSpPr txBox="1"/>
          <p:nvPr>
            <p:ph idx="1" type="body"/>
          </p:nvPr>
        </p:nvSpPr>
        <p:spPr>
          <a:xfrm>
            <a:off x="600520" y="5929931"/>
            <a:ext cx="10982700" cy="318600"/>
          </a:xfrm>
          <a:prstGeom prst="rect">
            <a:avLst/>
          </a:prstGeom>
          <a:noFill/>
          <a:ln>
            <a:noFill/>
          </a:ln>
        </p:spPr>
        <p:txBody>
          <a:bodyPr anchorCtr="0" anchor="t" bIns="22850" lIns="22850" spcFirstLastPara="1" rIns="22850" wrap="square" tIns="22850">
            <a:normAutofit/>
          </a:bodyPr>
          <a:lstStyle>
            <a:lvl1pPr indent="-228600" lvl="0" marL="457200" algn="l">
              <a:lnSpc>
                <a:spcPct val="100000"/>
              </a:lnSpc>
              <a:spcBef>
                <a:spcPts val="0"/>
              </a:spcBef>
              <a:spcAft>
                <a:spcPts val="0"/>
              </a:spcAft>
              <a:buClr>
                <a:srgbClr val="000000"/>
              </a:buClr>
              <a:buSzPts val="1800"/>
              <a:buFont typeface="Helvetica Neue"/>
              <a:buNone/>
              <a:defRPr b="1" sz="1800">
                <a:latin typeface="Helvetica Neue"/>
                <a:ea typeface="Helvetica Neue"/>
                <a:cs typeface="Helvetica Neue"/>
                <a:sym typeface="Helvetica Neue"/>
              </a:defRPr>
            </a:lvl1pPr>
            <a:lvl2pPr indent="-298450" lvl="1" marL="914400" algn="l">
              <a:lnSpc>
                <a:spcPct val="90000"/>
              </a:lnSpc>
              <a:spcBef>
                <a:spcPts val="2200"/>
              </a:spcBef>
              <a:spcAft>
                <a:spcPts val="0"/>
              </a:spcAft>
              <a:buClr>
                <a:srgbClr val="000000"/>
              </a:buClr>
              <a:buSzPts val="1100"/>
              <a:buChar char="•"/>
              <a:defRPr/>
            </a:lvl2pPr>
            <a:lvl3pPr indent="-298450" lvl="2" marL="1371600" algn="l">
              <a:lnSpc>
                <a:spcPct val="90000"/>
              </a:lnSpc>
              <a:spcBef>
                <a:spcPts val="2200"/>
              </a:spcBef>
              <a:spcAft>
                <a:spcPts val="0"/>
              </a:spcAft>
              <a:buClr>
                <a:srgbClr val="000000"/>
              </a:buClr>
              <a:buSzPts val="1100"/>
              <a:buChar char="•"/>
              <a:defRPr/>
            </a:lvl3pPr>
            <a:lvl4pPr indent="-298450" lvl="3" marL="1828800" algn="l">
              <a:lnSpc>
                <a:spcPct val="90000"/>
              </a:lnSpc>
              <a:spcBef>
                <a:spcPts val="2200"/>
              </a:spcBef>
              <a:spcAft>
                <a:spcPts val="0"/>
              </a:spcAft>
              <a:buClr>
                <a:srgbClr val="000000"/>
              </a:buClr>
              <a:buSzPts val="1100"/>
              <a:buChar char="•"/>
              <a:defRPr/>
            </a:lvl4pPr>
            <a:lvl5pPr indent="-298450" lvl="4" marL="2286000" algn="l">
              <a:lnSpc>
                <a:spcPct val="90000"/>
              </a:lnSpc>
              <a:spcBef>
                <a:spcPts val="2200"/>
              </a:spcBef>
              <a:spcAft>
                <a:spcPts val="0"/>
              </a:spcAft>
              <a:buClr>
                <a:srgbClr val="000000"/>
              </a:buClr>
              <a:buSzPts val="1100"/>
              <a:buChar char="•"/>
              <a:defRPr/>
            </a:lvl5pPr>
            <a:lvl6pPr indent="-298450" lvl="5" marL="2743200" algn="l">
              <a:lnSpc>
                <a:spcPct val="90000"/>
              </a:lnSpc>
              <a:spcBef>
                <a:spcPts val="2200"/>
              </a:spcBef>
              <a:spcAft>
                <a:spcPts val="0"/>
              </a:spcAft>
              <a:buClr>
                <a:srgbClr val="000000"/>
              </a:buClr>
              <a:buSzPts val="1100"/>
              <a:buChar char="•"/>
              <a:defRPr/>
            </a:lvl6pPr>
            <a:lvl7pPr indent="-298450" lvl="6" marL="3200400" algn="l">
              <a:lnSpc>
                <a:spcPct val="90000"/>
              </a:lnSpc>
              <a:spcBef>
                <a:spcPts val="2200"/>
              </a:spcBef>
              <a:spcAft>
                <a:spcPts val="0"/>
              </a:spcAft>
              <a:buClr>
                <a:srgbClr val="000000"/>
              </a:buClr>
              <a:buSzPts val="1100"/>
              <a:buChar char="•"/>
              <a:defRPr/>
            </a:lvl7pPr>
            <a:lvl8pPr indent="-298450" lvl="7" marL="3657600" algn="l">
              <a:lnSpc>
                <a:spcPct val="90000"/>
              </a:lnSpc>
              <a:spcBef>
                <a:spcPts val="2200"/>
              </a:spcBef>
              <a:spcAft>
                <a:spcPts val="0"/>
              </a:spcAft>
              <a:buClr>
                <a:srgbClr val="000000"/>
              </a:buClr>
              <a:buSzPts val="1100"/>
              <a:buChar char="•"/>
              <a:defRPr/>
            </a:lvl8pPr>
            <a:lvl9pPr indent="-298450" lvl="8" marL="4114800" algn="l">
              <a:lnSpc>
                <a:spcPct val="90000"/>
              </a:lnSpc>
              <a:spcBef>
                <a:spcPts val="2200"/>
              </a:spcBef>
              <a:spcAft>
                <a:spcPts val="0"/>
              </a:spcAft>
              <a:buClr>
                <a:srgbClr val="000000"/>
              </a:buClr>
              <a:buSzPts val="1100"/>
              <a:buChar char="•"/>
              <a:defRPr/>
            </a:lvl9pPr>
          </a:lstStyle>
          <a:p/>
        </p:txBody>
      </p:sp>
      <p:sp>
        <p:nvSpPr>
          <p:cNvPr id="250" name="Google Shape;250;p196"/>
          <p:cNvSpPr txBox="1"/>
          <p:nvPr>
            <p:ph type="title"/>
          </p:nvPr>
        </p:nvSpPr>
        <p:spPr>
          <a:xfrm>
            <a:off x="603097" y="1287496"/>
            <a:ext cx="10982700" cy="2324100"/>
          </a:xfrm>
          <a:prstGeom prst="rect">
            <a:avLst/>
          </a:prstGeom>
          <a:noFill/>
          <a:ln>
            <a:noFill/>
          </a:ln>
        </p:spPr>
        <p:txBody>
          <a:bodyPr anchorCtr="0" anchor="b" bIns="25400" lIns="25400" spcFirstLastPara="1" rIns="25400" wrap="square" tIns="25400">
            <a:normAutofit/>
          </a:bodyPr>
          <a:lstStyle>
            <a:lvl1pPr lvl="0" algn="l">
              <a:lnSpc>
                <a:spcPct val="80000"/>
              </a:lnSpc>
              <a:spcBef>
                <a:spcPts val="0"/>
              </a:spcBef>
              <a:spcAft>
                <a:spcPts val="0"/>
              </a:spcAft>
              <a:buClr>
                <a:srgbClr val="000000"/>
              </a:buClr>
              <a:buSzPts val="5800"/>
              <a:buFont typeface="Arial"/>
              <a:buNone/>
              <a:defRPr sz="5800">
                <a:latin typeface="Arial"/>
                <a:ea typeface="Arial"/>
                <a:cs typeface="Arial"/>
                <a:sym typeface="Arial"/>
              </a:defRPr>
            </a:lvl1pPr>
            <a:lvl2pPr lvl="1" algn="l">
              <a:lnSpc>
                <a:spcPct val="80000"/>
              </a:lnSpc>
              <a:spcBef>
                <a:spcPts val="0"/>
              </a:spcBef>
              <a:spcAft>
                <a:spcPts val="0"/>
              </a:spcAft>
              <a:buClr>
                <a:srgbClr val="000000"/>
              </a:buClr>
              <a:buSzPts val="900"/>
              <a:buNone/>
              <a:defRPr/>
            </a:lvl2pPr>
            <a:lvl3pPr lvl="2" algn="l">
              <a:lnSpc>
                <a:spcPct val="80000"/>
              </a:lnSpc>
              <a:spcBef>
                <a:spcPts val="0"/>
              </a:spcBef>
              <a:spcAft>
                <a:spcPts val="0"/>
              </a:spcAft>
              <a:buClr>
                <a:srgbClr val="000000"/>
              </a:buClr>
              <a:buSzPts val="900"/>
              <a:buNone/>
              <a:defRPr/>
            </a:lvl3pPr>
            <a:lvl4pPr lvl="3" algn="l">
              <a:lnSpc>
                <a:spcPct val="80000"/>
              </a:lnSpc>
              <a:spcBef>
                <a:spcPts val="0"/>
              </a:spcBef>
              <a:spcAft>
                <a:spcPts val="0"/>
              </a:spcAft>
              <a:buClr>
                <a:srgbClr val="000000"/>
              </a:buClr>
              <a:buSzPts val="900"/>
              <a:buNone/>
              <a:defRPr/>
            </a:lvl4pPr>
            <a:lvl5pPr lvl="4" algn="l">
              <a:lnSpc>
                <a:spcPct val="80000"/>
              </a:lnSpc>
              <a:spcBef>
                <a:spcPts val="0"/>
              </a:spcBef>
              <a:spcAft>
                <a:spcPts val="0"/>
              </a:spcAft>
              <a:buClr>
                <a:srgbClr val="000000"/>
              </a:buClr>
              <a:buSzPts val="900"/>
              <a:buNone/>
              <a:defRPr/>
            </a:lvl5pPr>
            <a:lvl6pPr lvl="5" algn="l">
              <a:lnSpc>
                <a:spcPct val="80000"/>
              </a:lnSpc>
              <a:spcBef>
                <a:spcPts val="0"/>
              </a:spcBef>
              <a:spcAft>
                <a:spcPts val="0"/>
              </a:spcAft>
              <a:buClr>
                <a:srgbClr val="000000"/>
              </a:buClr>
              <a:buSzPts val="900"/>
              <a:buNone/>
              <a:defRPr/>
            </a:lvl6pPr>
            <a:lvl7pPr lvl="6" algn="l">
              <a:lnSpc>
                <a:spcPct val="80000"/>
              </a:lnSpc>
              <a:spcBef>
                <a:spcPts val="0"/>
              </a:spcBef>
              <a:spcAft>
                <a:spcPts val="0"/>
              </a:spcAft>
              <a:buClr>
                <a:srgbClr val="000000"/>
              </a:buClr>
              <a:buSzPts val="900"/>
              <a:buNone/>
              <a:defRPr/>
            </a:lvl7pPr>
            <a:lvl8pPr lvl="7" algn="l">
              <a:lnSpc>
                <a:spcPct val="80000"/>
              </a:lnSpc>
              <a:spcBef>
                <a:spcPts val="0"/>
              </a:spcBef>
              <a:spcAft>
                <a:spcPts val="0"/>
              </a:spcAft>
              <a:buClr>
                <a:srgbClr val="000000"/>
              </a:buClr>
              <a:buSzPts val="900"/>
              <a:buNone/>
              <a:defRPr/>
            </a:lvl8pPr>
            <a:lvl9pPr lvl="8" algn="l">
              <a:lnSpc>
                <a:spcPct val="80000"/>
              </a:lnSpc>
              <a:spcBef>
                <a:spcPts val="0"/>
              </a:spcBef>
              <a:spcAft>
                <a:spcPts val="0"/>
              </a:spcAft>
              <a:buClr>
                <a:srgbClr val="000000"/>
              </a:buClr>
              <a:buSzPts val="900"/>
              <a:buNone/>
              <a:defRPr/>
            </a:lvl9pPr>
          </a:lstStyle>
          <a:p/>
        </p:txBody>
      </p:sp>
      <p:sp>
        <p:nvSpPr>
          <p:cNvPr id="251" name="Google Shape;251;p196"/>
          <p:cNvSpPr txBox="1"/>
          <p:nvPr>
            <p:ph idx="2" type="body"/>
          </p:nvPr>
        </p:nvSpPr>
        <p:spPr>
          <a:xfrm>
            <a:off x="600521" y="3611595"/>
            <a:ext cx="10982700" cy="952500"/>
          </a:xfrm>
          <a:prstGeom prst="rect">
            <a:avLst/>
          </a:prstGeom>
          <a:noFill/>
          <a:ln>
            <a:noFill/>
          </a:ln>
        </p:spPr>
        <p:txBody>
          <a:bodyPr anchorCtr="0" anchor="t" bIns="25400" lIns="25400" spcFirstLastPara="1" rIns="25400" wrap="square" tIns="25400">
            <a:normAutofit/>
          </a:bodyPr>
          <a:lstStyle>
            <a:lvl1pPr indent="-228600" lvl="0" marL="457200" algn="l">
              <a:lnSpc>
                <a:spcPct val="100000"/>
              </a:lnSpc>
              <a:spcBef>
                <a:spcPts val="0"/>
              </a:spcBef>
              <a:spcAft>
                <a:spcPts val="0"/>
              </a:spcAft>
              <a:buClr>
                <a:srgbClr val="000000"/>
              </a:buClr>
              <a:buSzPts val="2700"/>
              <a:buFont typeface="Arial"/>
              <a:buNone/>
              <a:defRPr b="1" sz="2700"/>
            </a:lvl1pPr>
            <a:lvl2pPr indent="-228600" lvl="1" marL="914400" algn="l">
              <a:lnSpc>
                <a:spcPct val="100000"/>
              </a:lnSpc>
              <a:spcBef>
                <a:spcPts val="0"/>
              </a:spcBef>
              <a:spcAft>
                <a:spcPts val="0"/>
              </a:spcAft>
              <a:buClr>
                <a:srgbClr val="000000"/>
              </a:buClr>
              <a:buSzPts val="2700"/>
              <a:buFont typeface="Arial"/>
              <a:buNone/>
              <a:defRPr b="1" sz="2700"/>
            </a:lvl2pPr>
            <a:lvl3pPr indent="-228600" lvl="2" marL="1371600" algn="l">
              <a:lnSpc>
                <a:spcPct val="100000"/>
              </a:lnSpc>
              <a:spcBef>
                <a:spcPts val="0"/>
              </a:spcBef>
              <a:spcAft>
                <a:spcPts val="0"/>
              </a:spcAft>
              <a:buClr>
                <a:srgbClr val="000000"/>
              </a:buClr>
              <a:buSzPts val="2700"/>
              <a:buFont typeface="Arial"/>
              <a:buNone/>
              <a:defRPr b="1" sz="2700"/>
            </a:lvl3pPr>
            <a:lvl4pPr indent="-228600" lvl="3" marL="1828800" algn="l">
              <a:lnSpc>
                <a:spcPct val="100000"/>
              </a:lnSpc>
              <a:spcBef>
                <a:spcPts val="0"/>
              </a:spcBef>
              <a:spcAft>
                <a:spcPts val="0"/>
              </a:spcAft>
              <a:buClr>
                <a:srgbClr val="000000"/>
              </a:buClr>
              <a:buSzPts val="2700"/>
              <a:buFont typeface="Arial"/>
              <a:buNone/>
              <a:defRPr b="1" sz="2700"/>
            </a:lvl4pPr>
            <a:lvl5pPr indent="-228600" lvl="4" marL="2286000" algn="l">
              <a:lnSpc>
                <a:spcPct val="100000"/>
              </a:lnSpc>
              <a:spcBef>
                <a:spcPts val="0"/>
              </a:spcBef>
              <a:spcAft>
                <a:spcPts val="0"/>
              </a:spcAft>
              <a:buClr>
                <a:srgbClr val="000000"/>
              </a:buClr>
              <a:buSzPts val="2700"/>
              <a:buFont typeface="Arial"/>
              <a:buNone/>
              <a:defRPr b="1" sz="2700"/>
            </a:lvl5pPr>
            <a:lvl6pPr indent="-298450" lvl="5" marL="2743200" algn="l">
              <a:lnSpc>
                <a:spcPct val="90000"/>
              </a:lnSpc>
              <a:spcBef>
                <a:spcPts val="2200"/>
              </a:spcBef>
              <a:spcAft>
                <a:spcPts val="0"/>
              </a:spcAft>
              <a:buClr>
                <a:srgbClr val="000000"/>
              </a:buClr>
              <a:buSzPts val="1100"/>
              <a:buChar char="•"/>
              <a:defRPr/>
            </a:lvl6pPr>
            <a:lvl7pPr indent="-298450" lvl="6" marL="3200400" algn="l">
              <a:lnSpc>
                <a:spcPct val="90000"/>
              </a:lnSpc>
              <a:spcBef>
                <a:spcPts val="2200"/>
              </a:spcBef>
              <a:spcAft>
                <a:spcPts val="0"/>
              </a:spcAft>
              <a:buClr>
                <a:srgbClr val="000000"/>
              </a:buClr>
              <a:buSzPts val="1100"/>
              <a:buChar char="•"/>
              <a:defRPr/>
            </a:lvl7pPr>
            <a:lvl8pPr indent="-298450" lvl="7" marL="3657600" algn="l">
              <a:lnSpc>
                <a:spcPct val="90000"/>
              </a:lnSpc>
              <a:spcBef>
                <a:spcPts val="2200"/>
              </a:spcBef>
              <a:spcAft>
                <a:spcPts val="0"/>
              </a:spcAft>
              <a:buClr>
                <a:srgbClr val="000000"/>
              </a:buClr>
              <a:buSzPts val="1100"/>
              <a:buChar char="•"/>
              <a:defRPr/>
            </a:lvl8pPr>
            <a:lvl9pPr indent="-298450" lvl="8" marL="4114800" algn="l">
              <a:lnSpc>
                <a:spcPct val="90000"/>
              </a:lnSpc>
              <a:spcBef>
                <a:spcPts val="2200"/>
              </a:spcBef>
              <a:spcAft>
                <a:spcPts val="0"/>
              </a:spcAft>
              <a:buClr>
                <a:srgbClr val="000000"/>
              </a:buClr>
              <a:buSzPts val="1100"/>
              <a:buChar char="•"/>
              <a:defRPr/>
            </a:lvl9pPr>
          </a:lstStyle>
          <a:p/>
        </p:txBody>
      </p:sp>
      <p:sp>
        <p:nvSpPr>
          <p:cNvPr id="252" name="Google Shape;252;p196"/>
          <p:cNvSpPr txBox="1"/>
          <p:nvPr>
            <p:ph idx="12" type="sldNum"/>
          </p:nvPr>
        </p:nvSpPr>
        <p:spPr>
          <a:xfrm>
            <a:off x="5999248" y="6540499"/>
            <a:ext cx="184200" cy="189900"/>
          </a:xfrm>
          <a:prstGeom prst="rect">
            <a:avLst/>
          </a:prstGeom>
          <a:noFill/>
          <a:ln>
            <a:noFill/>
          </a:ln>
        </p:spPr>
        <p:txBody>
          <a:bodyPr anchorCtr="0" anchor="b" bIns="25400" lIns="25400" spcFirstLastPara="1" rIns="25400" wrap="square" tIns="25400">
            <a:spAutoFit/>
          </a:bodyPr>
          <a:lstStyle>
            <a:lvl1pPr indent="0" lvl="0"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ă">
  <p:cSld name="TITLE_AND_BODY_1">
    <p:spTree>
      <p:nvGrpSpPr>
        <p:cNvPr id="253" name="Shape 253"/>
        <p:cNvGrpSpPr/>
        <p:nvPr/>
      </p:nvGrpSpPr>
      <p:grpSpPr>
        <a:xfrm>
          <a:off x="0" y="0"/>
          <a:ext cx="0" cy="0"/>
          <a:chOff x="0" y="0"/>
          <a:chExt cx="0" cy="0"/>
        </a:xfrm>
      </p:grpSpPr>
      <p:sp>
        <p:nvSpPr>
          <p:cNvPr id="254" name="Google Shape;254;p197"/>
          <p:cNvSpPr txBox="1"/>
          <p:nvPr>
            <p:ph type="title"/>
          </p:nvPr>
        </p:nvSpPr>
        <p:spPr>
          <a:xfrm>
            <a:off x="603099" y="539750"/>
            <a:ext cx="10982700" cy="717600"/>
          </a:xfrm>
          <a:prstGeom prst="rect">
            <a:avLst/>
          </a:prstGeom>
          <a:noFill/>
          <a:ln>
            <a:noFill/>
          </a:ln>
        </p:spPr>
        <p:txBody>
          <a:bodyPr anchorCtr="0" anchor="t" bIns="25400" lIns="25400" spcFirstLastPara="1" rIns="25400" wrap="square" tIns="25400">
            <a:normAutofit/>
          </a:bodyPr>
          <a:lstStyle>
            <a:lvl1pPr lvl="0" algn="l">
              <a:lnSpc>
                <a:spcPct val="80000"/>
              </a:lnSpc>
              <a:spcBef>
                <a:spcPts val="0"/>
              </a:spcBef>
              <a:spcAft>
                <a:spcPts val="0"/>
              </a:spcAft>
              <a:buClr>
                <a:srgbClr val="000000"/>
              </a:buClr>
              <a:buSzPts val="900"/>
              <a:buNone/>
              <a:defRPr/>
            </a:lvl1pPr>
            <a:lvl2pPr lvl="1" algn="l">
              <a:lnSpc>
                <a:spcPct val="80000"/>
              </a:lnSpc>
              <a:spcBef>
                <a:spcPts val="0"/>
              </a:spcBef>
              <a:spcAft>
                <a:spcPts val="0"/>
              </a:spcAft>
              <a:buClr>
                <a:srgbClr val="000000"/>
              </a:buClr>
              <a:buSzPts val="900"/>
              <a:buNone/>
              <a:defRPr/>
            </a:lvl2pPr>
            <a:lvl3pPr lvl="2" algn="l">
              <a:lnSpc>
                <a:spcPct val="80000"/>
              </a:lnSpc>
              <a:spcBef>
                <a:spcPts val="0"/>
              </a:spcBef>
              <a:spcAft>
                <a:spcPts val="0"/>
              </a:spcAft>
              <a:buClr>
                <a:srgbClr val="000000"/>
              </a:buClr>
              <a:buSzPts val="900"/>
              <a:buNone/>
              <a:defRPr/>
            </a:lvl3pPr>
            <a:lvl4pPr lvl="3" algn="l">
              <a:lnSpc>
                <a:spcPct val="80000"/>
              </a:lnSpc>
              <a:spcBef>
                <a:spcPts val="0"/>
              </a:spcBef>
              <a:spcAft>
                <a:spcPts val="0"/>
              </a:spcAft>
              <a:buClr>
                <a:srgbClr val="000000"/>
              </a:buClr>
              <a:buSzPts val="900"/>
              <a:buNone/>
              <a:defRPr/>
            </a:lvl4pPr>
            <a:lvl5pPr lvl="4" algn="l">
              <a:lnSpc>
                <a:spcPct val="80000"/>
              </a:lnSpc>
              <a:spcBef>
                <a:spcPts val="0"/>
              </a:spcBef>
              <a:spcAft>
                <a:spcPts val="0"/>
              </a:spcAft>
              <a:buClr>
                <a:srgbClr val="000000"/>
              </a:buClr>
              <a:buSzPts val="900"/>
              <a:buNone/>
              <a:defRPr/>
            </a:lvl5pPr>
            <a:lvl6pPr lvl="5" algn="l">
              <a:lnSpc>
                <a:spcPct val="80000"/>
              </a:lnSpc>
              <a:spcBef>
                <a:spcPts val="0"/>
              </a:spcBef>
              <a:spcAft>
                <a:spcPts val="0"/>
              </a:spcAft>
              <a:buClr>
                <a:srgbClr val="000000"/>
              </a:buClr>
              <a:buSzPts val="900"/>
              <a:buNone/>
              <a:defRPr/>
            </a:lvl6pPr>
            <a:lvl7pPr lvl="6" algn="l">
              <a:lnSpc>
                <a:spcPct val="80000"/>
              </a:lnSpc>
              <a:spcBef>
                <a:spcPts val="0"/>
              </a:spcBef>
              <a:spcAft>
                <a:spcPts val="0"/>
              </a:spcAft>
              <a:buClr>
                <a:srgbClr val="000000"/>
              </a:buClr>
              <a:buSzPts val="900"/>
              <a:buNone/>
              <a:defRPr/>
            </a:lvl7pPr>
            <a:lvl8pPr lvl="7" algn="l">
              <a:lnSpc>
                <a:spcPct val="80000"/>
              </a:lnSpc>
              <a:spcBef>
                <a:spcPts val="0"/>
              </a:spcBef>
              <a:spcAft>
                <a:spcPts val="0"/>
              </a:spcAft>
              <a:buClr>
                <a:srgbClr val="000000"/>
              </a:buClr>
              <a:buSzPts val="900"/>
              <a:buNone/>
              <a:defRPr/>
            </a:lvl8pPr>
            <a:lvl9pPr lvl="8" algn="l">
              <a:lnSpc>
                <a:spcPct val="80000"/>
              </a:lnSpc>
              <a:spcBef>
                <a:spcPts val="0"/>
              </a:spcBef>
              <a:spcAft>
                <a:spcPts val="0"/>
              </a:spcAft>
              <a:buClr>
                <a:srgbClr val="000000"/>
              </a:buClr>
              <a:buSzPts val="900"/>
              <a:buNone/>
              <a:defRPr/>
            </a:lvl9pPr>
          </a:lstStyle>
          <a:p/>
        </p:txBody>
      </p:sp>
      <p:sp>
        <p:nvSpPr>
          <p:cNvPr id="255" name="Google Shape;255;p197"/>
          <p:cNvSpPr txBox="1"/>
          <p:nvPr>
            <p:ph idx="1" type="body"/>
          </p:nvPr>
        </p:nvSpPr>
        <p:spPr>
          <a:xfrm>
            <a:off x="603099" y="1186481"/>
            <a:ext cx="10982700" cy="467400"/>
          </a:xfrm>
          <a:prstGeom prst="rect">
            <a:avLst/>
          </a:prstGeom>
          <a:noFill/>
          <a:ln>
            <a:noFill/>
          </a:ln>
        </p:spPr>
        <p:txBody>
          <a:bodyPr anchorCtr="0" anchor="t" bIns="22850" lIns="22850" spcFirstLastPara="1" rIns="22850" wrap="square" tIns="22850">
            <a:normAutofit/>
          </a:bodyPr>
          <a:lstStyle>
            <a:lvl1pPr indent="-228600" lvl="0" marL="457200" algn="l">
              <a:lnSpc>
                <a:spcPct val="100000"/>
              </a:lnSpc>
              <a:spcBef>
                <a:spcPts val="0"/>
              </a:spcBef>
              <a:spcAft>
                <a:spcPts val="0"/>
              </a:spcAft>
              <a:buClr>
                <a:srgbClr val="000000"/>
              </a:buClr>
              <a:buSzPts val="2700"/>
              <a:buFont typeface="Arial"/>
              <a:buNone/>
              <a:defRPr b="1" sz="2700"/>
            </a:lvl1pPr>
            <a:lvl2pPr indent="-298450" lvl="1" marL="914400" algn="l">
              <a:lnSpc>
                <a:spcPct val="90000"/>
              </a:lnSpc>
              <a:spcBef>
                <a:spcPts val="2200"/>
              </a:spcBef>
              <a:spcAft>
                <a:spcPts val="0"/>
              </a:spcAft>
              <a:buClr>
                <a:srgbClr val="000000"/>
              </a:buClr>
              <a:buSzPts val="1100"/>
              <a:buChar char="•"/>
              <a:defRPr/>
            </a:lvl2pPr>
            <a:lvl3pPr indent="-298450" lvl="2" marL="1371600" algn="l">
              <a:lnSpc>
                <a:spcPct val="90000"/>
              </a:lnSpc>
              <a:spcBef>
                <a:spcPts val="2200"/>
              </a:spcBef>
              <a:spcAft>
                <a:spcPts val="0"/>
              </a:spcAft>
              <a:buClr>
                <a:srgbClr val="000000"/>
              </a:buClr>
              <a:buSzPts val="1100"/>
              <a:buChar char="•"/>
              <a:defRPr/>
            </a:lvl3pPr>
            <a:lvl4pPr indent="-298450" lvl="3" marL="1828800" algn="l">
              <a:lnSpc>
                <a:spcPct val="90000"/>
              </a:lnSpc>
              <a:spcBef>
                <a:spcPts val="2200"/>
              </a:spcBef>
              <a:spcAft>
                <a:spcPts val="0"/>
              </a:spcAft>
              <a:buClr>
                <a:srgbClr val="000000"/>
              </a:buClr>
              <a:buSzPts val="1100"/>
              <a:buChar char="•"/>
              <a:defRPr/>
            </a:lvl4pPr>
            <a:lvl5pPr indent="-298450" lvl="4" marL="2286000" algn="l">
              <a:lnSpc>
                <a:spcPct val="90000"/>
              </a:lnSpc>
              <a:spcBef>
                <a:spcPts val="2200"/>
              </a:spcBef>
              <a:spcAft>
                <a:spcPts val="0"/>
              </a:spcAft>
              <a:buClr>
                <a:srgbClr val="000000"/>
              </a:buClr>
              <a:buSzPts val="1100"/>
              <a:buChar char="•"/>
              <a:defRPr/>
            </a:lvl5pPr>
            <a:lvl6pPr indent="-298450" lvl="5" marL="2743200" algn="l">
              <a:lnSpc>
                <a:spcPct val="90000"/>
              </a:lnSpc>
              <a:spcBef>
                <a:spcPts val="2200"/>
              </a:spcBef>
              <a:spcAft>
                <a:spcPts val="0"/>
              </a:spcAft>
              <a:buClr>
                <a:srgbClr val="000000"/>
              </a:buClr>
              <a:buSzPts val="1100"/>
              <a:buChar char="•"/>
              <a:defRPr/>
            </a:lvl6pPr>
            <a:lvl7pPr indent="-298450" lvl="6" marL="3200400" algn="l">
              <a:lnSpc>
                <a:spcPct val="90000"/>
              </a:lnSpc>
              <a:spcBef>
                <a:spcPts val="2200"/>
              </a:spcBef>
              <a:spcAft>
                <a:spcPts val="0"/>
              </a:spcAft>
              <a:buClr>
                <a:srgbClr val="000000"/>
              </a:buClr>
              <a:buSzPts val="1100"/>
              <a:buChar char="•"/>
              <a:defRPr/>
            </a:lvl7pPr>
            <a:lvl8pPr indent="-298450" lvl="7" marL="3657600" algn="l">
              <a:lnSpc>
                <a:spcPct val="90000"/>
              </a:lnSpc>
              <a:spcBef>
                <a:spcPts val="2200"/>
              </a:spcBef>
              <a:spcAft>
                <a:spcPts val="0"/>
              </a:spcAft>
              <a:buClr>
                <a:srgbClr val="000000"/>
              </a:buClr>
              <a:buSzPts val="1100"/>
              <a:buChar char="•"/>
              <a:defRPr/>
            </a:lvl8pPr>
            <a:lvl9pPr indent="-298450" lvl="8" marL="4114800" algn="l">
              <a:lnSpc>
                <a:spcPct val="90000"/>
              </a:lnSpc>
              <a:spcBef>
                <a:spcPts val="2200"/>
              </a:spcBef>
              <a:spcAft>
                <a:spcPts val="0"/>
              </a:spcAft>
              <a:buClr>
                <a:srgbClr val="000000"/>
              </a:buClr>
              <a:buSzPts val="1100"/>
              <a:buChar char="•"/>
              <a:defRPr/>
            </a:lvl9pPr>
          </a:lstStyle>
          <a:p/>
        </p:txBody>
      </p:sp>
      <p:sp>
        <p:nvSpPr>
          <p:cNvPr id="256" name="Google Shape;256;p197"/>
          <p:cNvSpPr txBox="1"/>
          <p:nvPr>
            <p:ph idx="2" type="body"/>
          </p:nvPr>
        </p:nvSpPr>
        <p:spPr>
          <a:xfrm>
            <a:off x="603099" y="2124252"/>
            <a:ext cx="10982700" cy="4128000"/>
          </a:xfrm>
          <a:prstGeom prst="rect">
            <a:avLst/>
          </a:prstGeom>
          <a:noFill/>
          <a:ln>
            <a:noFill/>
          </a:ln>
        </p:spPr>
        <p:txBody>
          <a:bodyPr anchorCtr="0" anchor="t" bIns="25400" lIns="25400" spcFirstLastPara="1" rIns="25400" wrap="square" tIns="25400">
            <a:normAutofit/>
          </a:bodyPr>
          <a:lstStyle>
            <a:lvl1pPr indent="-228600" lvl="0" marL="457200" algn="l">
              <a:lnSpc>
                <a:spcPct val="100000"/>
              </a:lnSpc>
              <a:spcBef>
                <a:spcPts val="900"/>
              </a:spcBef>
              <a:spcAft>
                <a:spcPts val="0"/>
              </a:spcAft>
              <a:buClr>
                <a:srgbClr val="000000"/>
              </a:buClr>
              <a:buSzPts val="2700"/>
              <a:buFont typeface="Helvetica Neue"/>
              <a:buNone/>
              <a:defRPr sz="2700">
                <a:latin typeface="Helvetica Neue"/>
                <a:ea typeface="Helvetica Neue"/>
                <a:cs typeface="Helvetica Neue"/>
                <a:sym typeface="Helvetica Neue"/>
              </a:defRPr>
            </a:lvl1pPr>
            <a:lvl2pPr indent="-228600" lvl="1" marL="914400" algn="l">
              <a:lnSpc>
                <a:spcPct val="100000"/>
              </a:lnSpc>
              <a:spcBef>
                <a:spcPts val="900"/>
              </a:spcBef>
              <a:spcAft>
                <a:spcPts val="0"/>
              </a:spcAft>
              <a:buClr>
                <a:srgbClr val="000000"/>
              </a:buClr>
              <a:buSzPts val="2700"/>
              <a:buFont typeface="Helvetica Neue"/>
              <a:buNone/>
              <a:defRPr sz="2700">
                <a:latin typeface="Helvetica Neue"/>
                <a:ea typeface="Helvetica Neue"/>
                <a:cs typeface="Helvetica Neue"/>
                <a:sym typeface="Helvetica Neue"/>
              </a:defRPr>
            </a:lvl2pPr>
            <a:lvl3pPr indent="-228600" lvl="2" marL="1371600" algn="l">
              <a:lnSpc>
                <a:spcPct val="100000"/>
              </a:lnSpc>
              <a:spcBef>
                <a:spcPts val="900"/>
              </a:spcBef>
              <a:spcAft>
                <a:spcPts val="0"/>
              </a:spcAft>
              <a:buClr>
                <a:srgbClr val="000000"/>
              </a:buClr>
              <a:buSzPts val="2700"/>
              <a:buFont typeface="Helvetica Neue"/>
              <a:buNone/>
              <a:defRPr sz="2700">
                <a:latin typeface="Helvetica Neue"/>
                <a:ea typeface="Helvetica Neue"/>
                <a:cs typeface="Helvetica Neue"/>
                <a:sym typeface="Helvetica Neue"/>
              </a:defRPr>
            </a:lvl3pPr>
            <a:lvl4pPr indent="-228600" lvl="3" marL="1828800" algn="l">
              <a:lnSpc>
                <a:spcPct val="100000"/>
              </a:lnSpc>
              <a:spcBef>
                <a:spcPts val="900"/>
              </a:spcBef>
              <a:spcAft>
                <a:spcPts val="0"/>
              </a:spcAft>
              <a:buClr>
                <a:srgbClr val="000000"/>
              </a:buClr>
              <a:buSzPts val="2700"/>
              <a:buFont typeface="Helvetica Neue"/>
              <a:buNone/>
              <a:defRPr sz="2700">
                <a:latin typeface="Helvetica Neue"/>
                <a:ea typeface="Helvetica Neue"/>
                <a:cs typeface="Helvetica Neue"/>
                <a:sym typeface="Helvetica Neue"/>
              </a:defRPr>
            </a:lvl4pPr>
            <a:lvl5pPr indent="-228600" lvl="4" marL="2286000" algn="l">
              <a:lnSpc>
                <a:spcPct val="100000"/>
              </a:lnSpc>
              <a:spcBef>
                <a:spcPts val="900"/>
              </a:spcBef>
              <a:spcAft>
                <a:spcPts val="0"/>
              </a:spcAft>
              <a:buClr>
                <a:srgbClr val="000000"/>
              </a:buClr>
              <a:buSzPts val="2700"/>
              <a:buFont typeface="Helvetica Neue"/>
              <a:buNone/>
              <a:defRPr sz="2700">
                <a:latin typeface="Helvetica Neue"/>
                <a:ea typeface="Helvetica Neue"/>
                <a:cs typeface="Helvetica Neue"/>
                <a:sym typeface="Helvetica Neue"/>
              </a:defRPr>
            </a:lvl5pPr>
            <a:lvl6pPr indent="-298450" lvl="5" marL="2743200" algn="l">
              <a:lnSpc>
                <a:spcPct val="90000"/>
              </a:lnSpc>
              <a:spcBef>
                <a:spcPts val="2200"/>
              </a:spcBef>
              <a:spcAft>
                <a:spcPts val="0"/>
              </a:spcAft>
              <a:buClr>
                <a:srgbClr val="000000"/>
              </a:buClr>
              <a:buSzPts val="1100"/>
              <a:buChar char="•"/>
              <a:defRPr/>
            </a:lvl6pPr>
            <a:lvl7pPr indent="-298450" lvl="6" marL="3200400" algn="l">
              <a:lnSpc>
                <a:spcPct val="90000"/>
              </a:lnSpc>
              <a:spcBef>
                <a:spcPts val="2200"/>
              </a:spcBef>
              <a:spcAft>
                <a:spcPts val="0"/>
              </a:spcAft>
              <a:buClr>
                <a:srgbClr val="000000"/>
              </a:buClr>
              <a:buSzPts val="1100"/>
              <a:buChar char="•"/>
              <a:defRPr/>
            </a:lvl7pPr>
            <a:lvl8pPr indent="-298450" lvl="7" marL="3657600" algn="l">
              <a:lnSpc>
                <a:spcPct val="90000"/>
              </a:lnSpc>
              <a:spcBef>
                <a:spcPts val="2200"/>
              </a:spcBef>
              <a:spcAft>
                <a:spcPts val="0"/>
              </a:spcAft>
              <a:buClr>
                <a:srgbClr val="000000"/>
              </a:buClr>
              <a:buSzPts val="1100"/>
              <a:buChar char="•"/>
              <a:defRPr/>
            </a:lvl8pPr>
            <a:lvl9pPr indent="-298450" lvl="8" marL="4114800" algn="l">
              <a:lnSpc>
                <a:spcPct val="90000"/>
              </a:lnSpc>
              <a:spcBef>
                <a:spcPts val="2200"/>
              </a:spcBef>
              <a:spcAft>
                <a:spcPts val="0"/>
              </a:spcAft>
              <a:buClr>
                <a:srgbClr val="000000"/>
              </a:buClr>
              <a:buSzPts val="1100"/>
              <a:buChar char="•"/>
              <a:defRPr/>
            </a:lvl9pPr>
          </a:lstStyle>
          <a:p/>
        </p:txBody>
      </p:sp>
      <p:sp>
        <p:nvSpPr>
          <p:cNvPr id="257" name="Google Shape;257;p197"/>
          <p:cNvSpPr txBox="1"/>
          <p:nvPr>
            <p:ph idx="12" type="sldNum"/>
          </p:nvPr>
        </p:nvSpPr>
        <p:spPr>
          <a:xfrm>
            <a:off x="5999248" y="6540499"/>
            <a:ext cx="184200" cy="189900"/>
          </a:xfrm>
          <a:prstGeom prst="rect">
            <a:avLst/>
          </a:prstGeom>
          <a:noFill/>
          <a:ln>
            <a:noFill/>
          </a:ln>
        </p:spPr>
        <p:txBody>
          <a:bodyPr anchorCtr="0" anchor="b" bIns="25400" lIns="25400" spcFirstLastPara="1" rIns="25400" wrap="square" tIns="25400">
            <a:spAutoFit/>
          </a:bodyPr>
          <a:lstStyle>
            <a:lvl1pPr indent="0" lvl="0"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u și marcatori">
  <p:cSld name="Titlu și marcatori">
    <p:spTree>
      <p:nvGrpSpPr>
        <p:cNvPr id="258" name="Shape 258"/>
        <p:cNvGrpSpPr/>
        <p:nvPr/>
      </p:nvGrpSpPr>
      <p:grpSpPr>
        <a:xfrm>
          <a:off x="0" y="0"/>
          <a:ext cx="0" cy="0"/>
          <a:chOff x="0" y="0"/>
          <a:chExt cx="0" cy="0"/>
        </a:xfrm>
      </p:grpSpPr>
      <p:sp>
        <p:nvSpPr>
          <p:cNvPr id="259" name="Google Shape;259;p198"/>
          <p:cNvSpPr txBox="1"/>
          <p:nvPr>
            <p:ph type="title"/>
          </p:nvPr>
        </p:nvSpPr>
        <p:spPr>
          <a:xfrm>
            <a:off x="603099" y="539750"/>
            <a:ext cx="10982700" cy="716700"/>
          </a:xfrm>
          <a:prstGeom prst="rect">
            <a:avLst/>
          </a:prstGeom>
          <a:noFill/>
          <a:ln>
            <a:noFill/>
          </a:ln>
        </p:spPr>
        <p:txBody>
          <a:bodyPr anchorCtr="0" anchor="t" bIns="25400" lIns="25400" spcFirstLastPara="1" rIns="25400" wrap="square" tIns="25400">
            <a:normAutofit/>
          </a:bodyPr>
          <a:lstStyle>
            <a:lvl1pPr lvl="0" algn="l">
              <a:lnSpc>
                <a:spcPct val="80000"/>
              </a:lnSpc>
              <a:spcBef>
                <a:spcPts val="0"/>
              </a:spcBef>
              <a:spcAft>
                <a:spcPts val="0"/>
              </a:spcAft>
              <a:buClr>
                <a:srgbClr val="000000"/>
              </a:buClr>
              <a:buSzPts val="900"/>
              <a:buNone/>
              <a:defRPr/>
            </a:lvl1pPr>
            <a:lvl2pPr lvl="1" algn="l">
              <a:lnSpc>
                <a:spcPct val="80000"/>
              </a:lnSpc>
              <a:spcBef>
                <a:spcPts val="0"/>
              </a:spcBef>
              <a:spcAft>
                <a:spcPts val="0"/>
              </a:spcAft>
              <a:buClr>
                <a:srgbClr val="000000"/>
              </a:buClr>
              <a:buSzPts val="900"/>
              <a:buNone/>
              <a:defRPr/>
            </a:lvl2pPr>
            <a:lvl3pPr lvl="2" algn="l">
              <a:lnSpc>
                <a:spcPct val="80000"/>
              </a:lnSpc>
              <a:spcBef>
                <a:spcPts val="0"/>
              </a:spcBef>
              <a:spcAft>
                <a:spcPts val="0"/>
              </a:spcAft>
              <a:buClr>
                <a:srgbClr val="000000"/>
              </a:buClr>
              <a:buSzPts val="900"/>
              <a:buNone/>
              <a:defRPr/>
            </a:lvl3pPr>
            <a:lvl4pPr lvl="3" algn="l">
              <a:lnSpc>
                <a:spcPct val="80000"/>
              </a:lnSpc>
              <a:spcBef>
                <a:spcPts val="0"/>
              </a:spcBef>
              <a:spcAft>
                <a:spcPts val="0"/>
              </a:spcAft>
              <a:buClr>
                <a:srgbClr val="000000"/>
              </a:buClr>
              <a:buSzPts val="900"/>
              <a:buNone/>
              <a:defRPr/>
            </a:lvl4pPr>
            <a:lvl5pPr lvl="4" algn="l">
              <a:lnSpc>
                <a:spcPct val="80000"/>
              </a:lnSpc>
              <a:spcBef>
                <a:spcPts val="0"/>
              </a:spcBef>
              <a:spcAft>
                <a:spcPts val="0"/>
              </a:spcAft>
              <a:buClr>
                <a:srgbClr val="000000"/>
              </a:buClr>
              <a:buSzPts val="900"/>
              <a:buNone/>
              <a:defRPr/>
            </a:lvl5pPr>
            <a:lvl6pPr lvl="5" algn="l">
              <a:lnSpc>
                <a:spcPct val="80000"/>
              </a:lnSpc>
              <a:spcBef>
                <a:spcPts val="0"/>
              </a:spcBef>
              <a:spcAft>
                <a:spcPts val="0"/>
              </a:spcAft>
              <a:buClr>
                <a:srgbClr val="000000"/>
              </a:buClr>
              <a:buSzPts val="900"/>
              <a:buNone/>
              <a:defRPr/>
            </a:lvl6pPr>
            <a:lvl7pPr lvl="6" algn="l">
              <a:lnSpc>
                <a:spcPct val="80000"/>
              </a:lnSpc>
              <a:spcBef>
                <a:spcPts val="0"/>
              </a:spcBef>
              <a:spcAft>
                <a:spcPts val="0"/>
              </a:spcAft>
              <a:buClr>
                <a:srgbClr val="000000"/>
              </a:buClr>
              <a:buSzPts val="900"/>
              <a:buNone/>
              <a:defRPr/>
            </a:lvl7pPr>
            <a:lvl8pPr lvl="7" algn="l">
              <a:lnSpc>
                <a:spcPct val="80000"/>
              </a:lnSpc>
              <a:spcBef>
                <a:spcPts val="0"/>
              </a:spcBef>
              <a:spcAft>
                <a:spcPts val="0"/>
              </a:spcAft>
              <a:buClr>
                <a:srgbClr val="000000"/>
              </a:buClr>
              <a:buSzPts val="900"/>
              <a:buNone/>
              <a:defRPr/>
            </a:lvl8pPr>
            <a:lvl9pPr lvl="8" algn="l">
              <a:lnSpc>
                <a:spcPct val="80000"/>
              </a:lnSpc>
              <a:spcBef>
                <a:spcPts val="0"/>
              </a:spcBef>
              <a:spcAft>
                <a:spcPts val="0"/>
              </a:spcAft>
              <a:buClr>
                <a:srgbClr val="000000"/>
              </a:buClr>
              <a:buSzPts val="900"/>
              <a:buNone/>
              <a:defRPr/>
            </a:lvl9pPr>
          </a:lstStyle>
          <a:p/>
        </p:txBody>
      </p:sp>
      <p:sp>
        <p:nvSpPr>
          <p:cNvPr id="260" name="Google Shape;260;p198"/>
          <p:cNvSpPr txBox="1"/>
          <p:nvPr>
            <p:ph idx="1" type="body"/>
          </p:nvPr>
        </p:nvSpPr>
        <p:spPr>
          <a:xfrm>
            <a:off x="603099" y="1186481"/>
            <a:ext cx="10982700" cy="467400"/>
          </a:xfrm>
          <a:prstGeom prst="rect">
            <a:avLst/>
          </a:prstGeom>
          <a:noFill/>
          <a:ln>
            <a:noFill/>
          </a:ln>
        </p:spPr>
        <p:txBody>
          <a:bodyPr anchorCtr="0" anchor="t" bIns="22850" lIns="22850" spcFirstLastPara="1" rIns="22850" wrap="square" tIns="22850">
            <a:normAutofit/>
          </a:bodyPr>
          <a:lstStyle>
            <a:lvl1pPr indent="-228600" lvl="0" marL="457200" algn="l">
              <a:lnSpc>
                <a:spcPct val="100000"/>
              </a:lnSpc>
              <a:spcBef>
                <a:spcPts val="0"/>
              </a:spcBef>
              <a:spcAft>
                <a:spcPts val="0"/>
              </a:spcAft>
              <a:buClr>
                <a:srgbClr val="000000"/>
              </a:buClr>
              <a:buSzPts val="2700"/>
              <a:buFont typeface="Arial"/>
              <a:buNone/>
              <a:defRPr b="1" sz="2700"/>
            </a:lvl1pPr>
            <a:lvl2pPr indent="-298450" lvl="1" marL="914400" algn="l">
              <a:lnSpc>
                <a:spcPct val="90000"/>
              </a:lnSpc>
              <a:spcBef>
                <a:spcPts val="2200"/>
              </a:spcBef>
              <a:spcAft>
                <a:spcPts val="0"/>
              </a:spcAft>
              <a:buClr>
                <a:srgbClr val="000000"/>
              </a:buClr>
              <a:buSzPts val="1100"/>
              <a:buChar char="•"/>
              <a:defRPr/>
            </a:lvl2pPr>
            <a:lvl3pPr indent="-298450" lvl="2" marL="1371600" algn="l">
              <a:lnSpc>
                <a:spcPct val="90000"/>
              </a:lnSpc>
              <a:spcBef>
                <a:spcPts val="2200"/>
              </a:spcBef>
              <a:spcAft>
                <a:spcPts val="0"/>
              </a:spcAft>
              <a:buClr>
                <a:srgbClr val="000000"/>
              </a:buClr>
              <a:buSzPts val="1100"/>
              <a:buChar char="•"/>
              <a:defRPr/>
            </a:lvl3pPr>
            <a:lvl4pPr indent="-298450" lvl="3" marL="1828800" algn="l">
              <a:lnSpc>
                <a:spcPct val="90000"/>
              </a:lnSpc>
              <a:spcBef>
                <a:spcPts val="2200"/>
              </a:spcBef>
              <a:spcAft>
                <a:spcPts val="0"/>
              </a:spcAft>
              <a:buClr>
                <a:srgbClr val="000000"/>
              </a:buClr>
              <a:buSzPts val="1100"/>
              <a:buChar char="•"/>
              <a:defRPr/>
            </a:lvl4pPr>
            <a:lvl5pPr indent="-298450" lvl="4" marL="2286000" algn="l">
              <a:lnSpc>
                <a:spcPct val="90000"/>
              </a:lnSpc>
              <a:spcBef>
                <a:spcPts val="2200"/>
              </a:spcBef>
              <a:spcAft>
                <a:spcPts val="0"/>
              </a:spcAft>
              <a:buClr>
                <a:srgbClr val="000000"/>
              </a:buClr>
              <a:buSzPts val="1100"/>
              <a:buChar char="•"/>
              <a:defRPr/>
            </a:lvl5pPr>
            <a:lvl6pPr indent="-298450" lvl="5" marL="2743200" algn="l">
              <a:lnSpc>
                <a:spcPct val="90000"/>
              </a:lnSpc>
              <a:spcBef>
                <a:spcPts val="2200"/>
              </a:spcBef>
              <a:spcAft>
                <a:spcPts val="0"/>
              </a:spcAft>
              <a:buClr>
                <a:srgbClr val="000000"/>
              </a:buClr>
              <a:buSzPts val="1100"/>
              <a:buChar char="•"/>
              <a:defRPr/>
            </a:lvl6pPr>
            <a:lvl7pPr indent="-298450" lvl="6" marL="3200400" algn="l">
              <a:lnSpc>
                <a:spcPct val="90000"/>
              </a:lnSpc>
              <a:spcBef>
                <a:spcPts val="2200"/>
              </a:spcBef>
              <a:spcAft>
                <a:spcPts val="0"/>
              </a:spcAft>
              <a:buClr>
                <a:srgbClr val="000000"/>
              </a:buClr>
              <a:buSzPts val="1100"/>
              <a:buChar char="•"/>
              <a:defRPr/>
            </a:lvl7pPr>
            <a:lvl8pPr indent="-298450" lvl="7" marL="3657600" algn="l">
              <a:lnSpc>
                <a:spcPct val="90000"/>
              </a:lnSpc>
              <a:spcBef>
                <a:spcPts val="2200"/>
              </a:spcBef>
              <a:spcAft>
                <a:spcPts val="0"/>
              </a:spcAft>
              <a:buClr>
                <a:srgbClr val="000000"/>
              </a:buClr>
              <a:buSzPts val="1100"/>
              <a:buChar char="•"/>
              <a:defRPr/>
            </a:lvl8pPr>
            <a:lvl9pPr indent="-298450" lvl="8" marL="4114800" algn="l">
              <a:lnSpc>
                <a:spcPct val="90000"/>
              </a:lnSpc>
              <a:spcBef>
                <a:spcPts val="2200"/>
              </a:spcBef>
              <a:spcAft>
                <a:spcPts val="0"/>
              </a:spcAft>
              <a:buClr>
                <a:srgbClr val="000000"/>
              </a:buClr>
              <a:buSzPts val="1100"/>
              <a:buChar char="•"/>
              <a:defRPr/>
            </a:lvl9pPr>
          </a:lstStyle>
          <a:p/>
        </p:txBody>
      </p:sp>
      <p:sp>
        <p:nvSpPr>
          <p:cNvPr id="261" name="Google Shape;261;p198"/>
          <p:cNvSpPr txBox="1"/>
          <p:nvPr>
            <p:ph idx="2" type="body"/>
          </p:nvPr>
        </p:nvSpPr>
        <p:spPr>
          <a:xfrm>
            <a:off x="603099" y="2124252"/>
            <a:ext cx="10982700" cy="4128000"/>
          </a:xfrm>
          <a:prstGeom prst="rect">
            <a:avLst/>
          </a:prstGeom>
          <a:noFill/>
          <a:ln>
            <a:noFill/>
          </a:ln>
        </p:spPr>
        <p:txBody>
          <a:bodyPr anchorCtr="0" anchor="t" bIns="25400" lIns="25400" spcFirstLastPara="1" rIns="25400" wrap="square" tIns="25400">
            <a:normAutofit/>
          </a:bodyPr>
          <a:lstStyle>
            <a:lvl1pPr indent="-298450" lvl="0" marL="457200" algn="l">
              <a:lnSpc>
                <a:spcPct val="90000"/>
              </a:lnSpc>
              <a:spcBef>
                <a:spcPts val="2200"/>
              </a:spcBef>
              <a:spcAft>
                <a:spcPts val="0"/>
              </a:spcAft>
              <a:buClr>
                <a:srgbClr val="000000"/>
              </a:buClr>
              <a:buSzPts val="1100"/>
              <a:buChar char="•"/>
              <a:defRPr/>
            </a:lvl1pPr>
            <a:lvl2pPr indent="-298450" lvl="1" marL="914400" algn="l">
              <a:lnSpc>
                <a:spcPct val="90000"/>
              </a:lnSpc>
              <a:spcBef>
                <a:spcPts val="2200"/>
              </a:spcBef>
              <a:spcAft>
                <a:spcPts val="0"/>
              </a:spcAft>
              <a:buClr>
                <a:srgbClr val="000000"/>
              </a:buClr>
              <a:buSzPts val="1100"/>
              <a:buChar char="•"/>
              <a:defRPr/>
            </a:lvl2pPr>
            <a:lvl3pPr indent="-298450" lvl="2" marL="1371600" algn="l">
              <a:lnSpc>
                <a:spcPct val="90000"/>
              </a:lnSpc>
              <a:spcBef>
                <a:spcPts val="2200"/>
              </a:spcBef>
              <a:spcAft>
                <a:spcPts val="0"/>
              </a:spcAft>
              <a:buClr>
                <a:srgbClr val="000000"/>
              </a:buClr>
              <a:buSzPts val="1100"/>
              <a:buChar char="•"/>
              <a:defRPr/>
            </a:lvl3pPr>
            <a:lvl4pPr indent="-298450" lvl="3" marL="1828800" algn="l">
              <a:lnSpc>
                <a:spcPct val="90000"/>
              </a:lnSpc>
              <a:spcBef>
                <a:spcPts val="2200"/>
              </a:spcBef>
              <a:spcAft>
                <a:spcPts val="0"/>
              </a:spcAft>
              <a:buClr>
                <a:srgbClr val="000000"/>
              </a:buClr>
              <a:buSzPts val="1100"/>
              <a:buChar char="•"/>
              <a:defRPr/>
            </a:lvl4pPr>
            <a:lvl5pPr indent="-298450" lvl="4" marL="2286000" algn="l">
              <a:lnSpc>
                <a:spcPct val="90000"/>
              </a:lnSpc>
              <a:spcBef>
                <a:spcPts val="2200"/>
              </a:spcBef>
              <a:spcAft>
                <a:spcPts val="0"/>
              </a:spcAft>
              <a:buClr>
                <a:srgbClr val="000000"/>
              </a:buClr>
              <a:buSzPts val="1100"/>
              <a:buChar char="•"/>
              <a:defRPr/>
            </a:lvl5pPr>
            <a:lvl6pPr indent="-298450" lvl="5" marL="2743200" algn="l">
              <a:lnSpc>
                <a:spcPct val="90000"/>
              </a:lnSpc>
              <a:spcBef>
                <a:spcPts val="2200"/>
              </a:spcBef>
              <a:spcAft>
                <a:spcPts val="0"/>
              </a:spcAft>
              <a:buClr>
                <a:srgbClr val="000000"/>
              </a:buClr>
              <a:buSzPts val="1100"/>
              <a:buChar char="•"/>
              <a:defRPr/>
            </a:lvl6pPr>
            <a:lvl7pPr indent="-298450" lvl="6" marL="3200400" algn="l">
              <a:lnSpc>
                <a:spcPct val="90000"/>
              </a:lnSpc>
              <a:spcBef>
                <a:spcPts val="2200"/>
              </a:spcBef>
              <a:spcAft>
                <a:spcPts val="0"/>
              </a:spcAft>
              <a:buClr>
                <a:srgbClr val="000000"/>
              </a:buClr>
              <a:buSzPts val="1100"/>
              <a:buChar char="•"/>
              <a:defRPr/>
            </a:lvl7pPr>
            <a:lvl8pPr indent="-298450" lvl="7" marL="3657600" algn="l">
              <a:lnSpc>
                <a:spcPct val="90000"/>
              </a:lnSpc>
              <a:spcBef>
                <a:spcPts val="2200"/>
              </a:spcBef>
              <a:spcAft>
                <a:spcPts val="0"/>
              </a:spcAft>
              <a:buClr>
                <a:srgbClr val="000000"/>
              </a:buClr>
              <a:buSzPts val="1100"/>
              <a:buChar char="•"/>
              <a:defRPr/>
            </a:lvl8pPr>
            <a:lvl9pPr indent="-298450" lvl="8" marL="4114800" algn="l">
              <a:lnSpc>
                <a:spcPct val="90000"/>
              </a:lnSpc>
              <a:spcBef>
                <a:spcPts val="2200"/>
              </a:spcBef>
              <a:spcAft>
                <a:spcPts val="0"/>
              </a:spcAft>
              <a:buClr>
                <a:srgbClr val="000000"/>
              </a:buClr>
              <a:buSzPts val="1100"/>
              <a:buChar char="•"/>
              <a:defRPr/>
            </a:lvl9pPr>
          </a:lstStyle>
          <a:p/>
        </p:txBody>
      </p:sp>
      <p:sp>
        <p:nvSpPr>
          <p:cNvPr id="262" name="Google Shape;262;p198"/>
          <p:cNvSpPr txBox="1"/>
          <p:nvPr>
            <p:ph idx="12" type="sldNum"/>
          </p:nvPr>
        </p:nvSpPr>
        <p:spPr>
          <a:xfrm>
            <a:off x="5999248" y="6540499"/>
            <a:ext cx="184200" cy="189900"/>
          </a:xfrm>
          <a:prstGeom prst="rect">
            <a:avLst/>
          </a:prstGeom>
          <a:noFill/>
          <a:ln>
            <a:noFill/>
          </a:ln>
        </p:spPr>
        <p:txBody>
          <a:bodyPr anchorCtr="0" anchor="b" bIns="25400" lIns="25400" spcFirstLastPara="1" rIns="25400" wrap="square" tIns="25400">
            <a:spAutoFit/>
          </a:bodyPr>
          <a:lstStyle>
            <a:lvl1pPr indent="0" lvl="0"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catori">
  <p:cSld name="Marcatori">
    <p:spTree>
      <p:nvGrpSpPr>
        <p:cNvPr id="263" name="Shape 263"/>
        <p:cNvGrpSpPr/>
        <p:nvPr/>
      </p:nvGrpSpPr>
      <p:grpSpPr>
        <a:xfrm>
          <a:off x="0" y="0"/>
          <a:ext cx="0" cy="0"/>
          <a:chOff x="0" y="0"/>
          <a:chExt cx="0" cy="0"/>
        </a:xfrm>
      </p:grpSpPr>
      <p:sp>
        <p:nvSpPr>
          <p:cNvPr id="264" name="Google Shape;264;p199"/>
          <p:cNvSpPr txBox="1"/>
          <p:nvPr>
            <p:ph idx="1" type="body"/>
          </p:nvPr>
        </p:nvSpPr>
        <p:spPr>
          <a:xfrm>
            <a:off x="603099" y="2124252"/>
            <a:ext cx="10982700" cy="4128000"/>
          </a:xfrm>
          <a:prstGeom prst="rect">
            <a:avLst/>
          </a:prstGeom>
          <a:noFill/>
          <a:ln>
            <a:noFill/>
          </a:ln>
        </p:spPr>
        <p:txBody>
          <a:bodyPr anchorCtr="0" anchor="t" bIns="25400" lIns="25400" spcFirstLastPara="1" rIns="25400" wrap="square" tIns="25400">
            <a:normAutofit/>
          </a:bodyPr>
          <a:lstStyle>
            <a:lvl1pPr indent="-298450" lvl="0" marL="457200" algn="l">
              <a:lnSpc>
                <a:spcPct val="90000"/>
              </a:lnSpc>
              <a:spcBef>
                <a:spcPts val="2200"/>
              </a:spcBef>
              <a:spcAft>
                <a:spcPts val="0"/>
              </a:spcAft>
              <a:buClr>
                <a:srgbClr val="000000"/>
              </a:buClr>
              <a:buSzPts val="1100"/>
              <a:buChar char="•"/>
              <a:defRPr/>
            </a:lvl1pPr>
            <a:lvl2pPr indent="-298450" lvl="1" marL="914400" algn="l">
              <a:lnSpc>
                <a:spcPct val="90000"/>
              </a:lnSpc>
              <a:spcBef>
                <a:spcPts val="2200"/>
              </a:spcBef>
              <a:spcAft>
                <a:spcPts val="0"/>
              </a:spcAft>
              <a:buClr>
                <a:srgbClr val="000000"/>
              </a:buClr>
              <a:buSzPts val="1100"/>
              <a:buChar char="•"/>
              <a:defRPr/>
            </a:lvl2pPr>
            <a:lvl3pPr indent="-298450" lvl="2" marL="1371600" algn="l">
              <a:lnSpc>
                <a:spcPct val="90000"/>
              </a:lnSpc>
              <a:spcBef>
                <a:spcPts val="2200"/>
              </a:spcBef>
              <a:spcAft>
                <a:spcPts val="0"/>
              </a:spcAft>
              <a:buClr>
                <a:srgbClr val="000000"/>
              </a:buClr>
              <a:buSzPts val="1100"/>
              <a:buChar char="•"/>
              <a:defRPr/>
            </a:lvl3pPr>
            <a:lvl4pPr indent="-298450" lvl="3" marL="1828800" algn="l">
              <a:lnSpc>
                <a:spcPct val="90000"/>
              </a:lnSpc>
              <a:spcBef>
                <a:spcPts val="2200"/>
              </a:spcBef>
              <a:spcAft>
                <a:spcPts val="0"/>
              </a:spcAft>
              <a:buClr>
                <a:srgbClr val="000000"/>
              </a:buClr>
              <a:buSzPts val="1100"/>
              <a:buChar char="•"/>
              <a:defRPr/>
            </a:lvl4pPr>
            <a:lvl5pPr indent="-298450" lvl="4" marL="2286000" algn="l">
              <a:lnSpc>
                <a:spcPct val="90000"/>
              </a:lnSpc>
              <a:spcBef>
                <a:spcPts val="2200"/>
              </a:spcBef>
              <a:spcAft>
                <a:spcPts val="0"/>
              </a:spcAft>
              <a:buClr>
                <a:srgbClr val="000000"/>
              </a:buClr>
              <a:buSzPts val="1100"/>
              <a:buChar char="•"/>
              <a:defRPr/>
            </a:lvl5pPr>
            <a:lvl6pPr indent="-298450" lvl="5" marL="2743200" algn="l">
              <a:lnSpc>
                <a:spcPct val="90000"/>
              </a:lnSpc>
              <a:spcBef>
                <a:spcPts val="2200"/>
              </a:spcBef>
              <a:spcAft>
                <a:spcPts val="0"/>
              </a:spcAft>
              <a:buClr>
                <a:srgbClr val="000000"/>
              </a:buClr>
              <a:buSzPts val="1100"/>
              <a:buChar char="•"/>
              <a:defRPr/>
            </a:lvl6pPr>
            <a:lvl7pPr indent="-298450" lvl="6" marL="3200400" algn="l">
              <a:lnSpc>
                <a:spcPct val="90000"/>
              </a:lnSpc>
              <a:spcBef>
                <a:spcPts val="2200"/>
              </a:spcBef>
              <a:spcAft>
                <a:spcPts val="0"/>
              </a:spcAft>
              <a:buClr>
                <a:srgbClr val="000000"/>
              </a:buClr>
              <a:buSzPts val="1100"/>
              <a:buChar char="•"/>
              <a:defRPr/>
            </a:lvl7pPr>
            <a:lvl8pPr indent="-298450" lvl="7" marL="3657600" algn="l">
              <a:lnSpc>
                <a:spcPct val="90000"/>
              </a:lnSpc>
              <a:spcBef>
                <a:spcPts val="2200"/>
              </a:spcBef>
              <a:spcAft>
                <a:spcPts val="0"/>
              </a:spcAft>
              <a:buClr>
                <a:srgbClr val="000000"/>
              </a:buClr>
              <a:buSzPts val="1100"/>
              <a:buChar char="•"/>
              <a:defRPr/>
            </a:lvl8pPr>
            <a:lvl9pPr indent="-298450" lvl="8" marL="4114800" algn="l">
              <a:lnSpc>
                <a:spcPct val="90000"/>
              </a:lnSpc>
              <a:spcBef>
                <a:spcPts val="2200"/>
              </a:spcBef>
              <a:spcAft>
                <a:spcPts val="0"/>
              </a:spcAft>
              <a:buClr>
                <a:srgbClr val="000000"/>
              </a:buClr>
              <a:buSzPts val="1100"/>
              <a:buChar char="•"/>
              <a:defRPr/>
            </a:lvl9pPr>
          </a:lstStyle>
          <a:p/>
        </p:txBody>
      </p:sp>
      <p:sp>
        <p:nvSpPr>
          <p:cNvPr id="265" name="Google Shape;265;p199"/>
          <p:cNvSpPr txBox="1"/>
          <p:nvPr>
            <p:ph idx="12" type="sldNum"/>
          </p:nvPr>
        </p:nvSpPr>
        <p:spPr>
          <a:xfrm>
            <a:off x="5999248" y="6540499"/>
            <a:ext cx="184200" cy="189900"/>
          </a:xfrm>
          <a:prstGeom prst="rect">
            <a:avLst/>
          </a:prstGeom>
          <a:noFill/>
          <a:ln>
            <a:noFill/>
          </a:ln>
        </p:spPr>
        <p:txBody>
          <a:bodyPr anchorCtr="0" anchor="b" bIns="25400" lIns="25400" spcFirstLastPara="1" rIns="25400" wrap="square" tIns="25400">
            <a:spAutoFit/>
          </a:bodyPr>
          <a:lstStyle>
            <a:lvl1pPr indent="0" lvl="0"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title even">
  <p:cSld name="CUSTOM_11_1">
    <p:spTree>
      <p:nvGrpSpPr>
        <p:cNvPr id="271" name="Shape 271"/>
        <p:cNvGrpSpPr/>
        <p:nvPr/>
      </p:nvGrpSpPr>
      <p:grpSpPr>
        <a:xfrm>
          <a:off x="0" y="0"/>
          <a:ext cx="0" cy="0"/>
          <a:chOff x="0" y="0"/>
          <a:chExt cx="0" cy="0"/>
        </a:xfrm>
      </p:grpSpPr>
      <p:sp>
        <p:nvSpPr>
          <p:cNvPr id="272" name="Google Shape;272;p151"/>
          <p:cNvSpPr/>
          <p:nvPr/>
        </p:nvSpPr>
        <p:spPr>
          <a:xfrm>
            <a:off x="0" y="-4900"/>
            <a:ext cx="5148900" cy="6858000"/>
          </a:xfrm>
          <a:prstGeom prst="rect">
            <a:avLst/>
          </a:prstGeom>
          <a:solidFill>
            <a:schemeClr val="dk1"/>
          </a:solidFill>
          <a:ln>
            <a:noFill/>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73" name="Google Shape;273;p151"/>
          <p:cNvSpPr txBox="1"/>
          <p:nvPr>
            <p:ph type="title"/>
          </p:nvPr>
        </p:nvSpPr>
        <p:spPr>
          <a:xfrm>
            <a:off x="959760" y="2975034"/>
            <a:ext cx="3835500" cy="1495500"/>
          </a:xfrm>
          <a:prstGeom prst="rect">
            <a:avLst/>
          </a:prstGeom>
          <a:noFill/>
          <a:ln>
            <a:noFill/>
          </a:ln>
        </p:spPr>
        <p:txBody>
          <a:bodyPr anchorCtr="0" anchor="ctr" bIns="126300" lIns="126300" spcFirstLastPara="1" rIns="126300" wrap="square" tIns="126300">
            <a:noAutofit/>
          </a:bodyPr>
          <a:lstStyle>
            <a:lvl1pPr lvl="0" algn="l">
              <a:lnSpc>
                <a:spcPct val="100000"/>
              </a:lnSpc>
              <a:spcBef>
                <a:spcPts val="0"/>
              </a:spcBef>
              <a:spcAft>
                <a:spcPts val="0"/>
              </a:spcAft>
              <a:buSzPts val="4900"/>
              <a:buNone/>
              <a:defRPr sz="6000">
                <a:solidFill>
                  <a:schemeClr val="accent2"/>
                </a:solidFill>
              </a:defRPr>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274" name="Google Shape;274;p151"/>
          <p:cNvSpPr txBox="1"/>
          <p:nvPr>
            <p:ph idx="2" type="title"/>
          </p:nvPr>
        </p:nvSpPr>
        <p:spPr>
          <a:xfrm>
            <a:off x="1248887" y="1335797"/>
            <a:ext cx="1629000" cy="1122300"/>
          </a:xfrm>
          <a:prstGeom prst="rect">
            <a:avLst/>
          </a:prstGeom>
          <a:noFill/>
          <a:ln>
            <a:noFill/>
          </a:ln>
        </p:spPr>
        <p:txBody>
          <a:bodyPr anchorCtr="0" anchor="ctr" bIns="126300" lIns="126300" spcFirstLastPara="1" rIns="126300" wrap="square" tIns="126300">
            <a:noAutofit/>
          </a:bodyPr>
          <a:lstStyle>
            <a:lvl1pPr lvl="0" algn="ctr">
              <a:lnSpc>
                <a:spcPct val="100000"/>
              </a:lnSpc>
              <a:spcBef>
                <a:spcPts val="0"/>
              </a:spcBef>
              <a:spcAft>
                <a:spcPts val="0"/>
              </a:spcAft>
              <a:buSzPts val="8300"/>
              <a:buNone/>
              <a:defRPr sz="8300">
                <a:solidFill>
                  <a:schemeClr val="accent2"/>
                </a:solidFill>
              </a:defRPr>
            </a:lvl1pPr>
            <a:lvl2pPr lvl="1" algn="ctr">
              <a:lnSpc>
                <a:spcPct val="100000"/>
              </a:lnSpc>
              <a:spcBef>
                <a:spcPts val="0"/>
              </a:spcBef>
              <a:spcAft>
                <a:spcPts val="0"/>
              </a:spcAft>
              <a:buSzPts val="8300"/>
              <a:buNone/>
              <a:defRPr sz="8300"/>
            </a:lvl2pPr>
            <a:lvl3pPr lvl="2" algn="ctr">
              <a:lnSpc>
                <a:spcPct val="100000"/>
              </a:lnSpc>
              <a:spcBef>
                <a:spcPts val="0"/>
              </a:spcBef>
              <a:spcAft>
                <a:spcPts val="0"/>
              </a:spcAft>
              <a:buSzPts val="8300"/>
              <a:buNone/>
              <a:defRPr sz="8300"/>
            </a:lvl3pPr>
            <a:lvl4pPr lvl="3" algn="ctr">
              <a:lnSpc>
                <a:spcPct val="100000"/>
              </a:lnSpc>
              <a:spcBef>
                <a:spcPts val="0"/>
              </a:spcBef>
              <a:spcAft>
                <a:spcPts val="0"/>
              </a:spcAft>
              <a:buSzPts val="8300"/>
              <a:buNone/>
              <a:defRPr sz="8300"/>
            </a:lvl4pPr>
            <a:lvl5pPr lvl="4" algn="ctr">
              <a:lnSpc>
                <a:spcPct val="100000"/>
              </a:lnSpc>
              <a:spcBef>
                <a:spcPts val="0"/>
              </a:spcBef>
              <a:spcAft>
                <a:spcPts val="0"/>
              </a:spcAft>
              <a:buSzPts val="8300"/>
              <a:buNone/>
              <a:defRPr sz="8300"/>
            </a:lvl5pPr>
            <a:lvl6pPr lvl="5" algn="ctr">
              <a:lnSpc>
                <a:spcPct val="100000"/>
              </a:lnSpc>
              <a:spcBef>
                <a:spcPts val="0"/>
              </a:spcBef>
              <a:spcAft>
                <a:spcPts val="0"/>
              </a:spcAft>
              <a:buSzPts val="8300"/>
              <a:buNone/>
              <a:defRPr sz="8300"/>
            </a:lvl6pPr>
            <a:lvl7pPr lvl="6" algn="ctr">
              <a:lnSpc>
                <a:spcPct val="100000"/>
              </a:lnSpc>
              <a:spcBef>
                <a:spcPts val="0"/>
              </a:spcBef>
              <a:spcAft>
                <a:spcPts val="0"/>
              </a:spcAft>
              <a:buSzPts val="8300"/>
              <a:buNone/>
              <a:defRPr sz="8300"/>
            </a:lvl7pPr>
            <a:lvl8pPr lvl="7" algn="ctr">
              <a:lnSpc>
                <a:spcPct val="100000"/>
              </a:lnSpc>
              <a:spcBef>
                <a:spcPts val="0"/>
              </a:spcBef>
              <a:spcAft>
                <a:spcPts val="0"/>
              </a:spcAft>
              <a:buSzPts val="8300"/>
              <a:buNone/>
              <a:defRPr sz="8300"/>
            </a:lvl8pPr>
            <a:lvl9pPr lvl="8" algn="ctr">
              <a:lnSpc>
                <a:spcPct val="100000"/>
              </a:lnSpc>
              <a:spcBef>
                <a:spcPts val="0"/>
              </a:spcBef>
              <a:spcAft>
                <a:spcPts val="0"/>
              </a:spcAft>
              <a:buSzPts val="8300"/>
              <a:buNone/>
              <a:defRPr sz="8300"/>
            </a:lvl9pPr>
          </a:lstStyle>
          <a:p/>
        </p:txBody>
      </p:sp>
      <p:sp>
        <p:nvSpPr>
          <p:cNvPr id="275" name="Google Shape;275;p151"/>
          <p:cNvSpPr txBox="1"/>
          <p:nvPr>
            <p:ph idx="1" type="subTitle"/>
          </p:nvPr>
        </p:nvSpPr>
        <p:spPr>
          <a:xfrm>
            <a:off x="959760" y="5160466"/>
            <a:ext cx="3473100" cy="805500"/>
          </a:xfrm>
          <a:prstGeom prst="rect">
            <a:avLst/>
          </a:prstGeom>
          <a:noFill/>
          <a:ln>
            <a:noFill/>
          </a:ln>
        </p:spPr>
        <p:txBody>
          <a:bodyPr anchorCtr="0" anchor="ctr" bIns="126300" lIns="126300" spcFirstLastPara="1" rIns="126300" wrap="square" tIns="126300">
            <a:noAutofit/>
          </a:bodyPr>
          <a:lstStyle>
            <a:lvl1pPr lvl="0" algn="l">
              <a:lnSpc>
                <a:spcPct val="150000"/>
              </a:lnSpc>
              <a:spcBef>
                <a:spcPts val="0"/>
              </a:spcBef>
              <a:spcAft>
                <a:spcPts val="0"/>
              </a:spcAft>
              <a:buSzPts val="2000"/>
              <a:buNone/>
              <a:defRPr sz="2100">
                <a:solidFill>
                  <a:schemeClr val="accent2"/>
                </a:solidFill>
              </a:defRPr>
            </a:lvl1pPr>
            <a:lvl2pPr lvl="1" algn="ctr">
              <a:lnSpc>
                <a:spcPct val="100000"/>
              </a:lnSpc>
              <a:spcBef>
                <a:spcPts val="0"/>
              </a:spcBef>
              <a:spcAft>
                <a:spcPts val="0"/>
              </a:spcAft>
              <a:buSzPts val="2000"/>
              <a:buNone/>
              <a:defRPr/>
            </a:lvl2pPr>
            <a:lvl3pPr lvl="2" algn="ctr">
              <a:lnSpc>
                <a:spcPct val="100000"/>
              </a:lnSpc>
              <a:spcBef>
                <a:spcPts val="0"/>
              </a:spcBef>
              <a:spcAft>
                <a:spcPts val="0"/>
              </a:spcAft>
              <a:buSzPts val="2000"/>
              <a:buNone/>
              <a:defRPr/>
            </a:lvl3pPr>
            <a:lvl4pPr lvl="3" algn="ctr">
              <a:lnSpc>
                <a:spcPct val="100000"/>
              </a:lnSpc>
              <a:spcBef>
                <a:spcPts val="0"/>
              </a:spcBef>
              <a:spcAft>
                <a:spcPts val="0"/>
              </a:spcAft>
              <a:buSzPts val="2000"/>
              <a:buNone/>
              <a:defRPr/>
            </a:lvl4pPr>
            <a:lvl5pPr lvl="4" algn="ctr">
              <a:lnSpc>
                <a:spcPct val="100000"/>
              </a:lnSpc>
              <a:spcBef>
                <a:spcPts val="0"/>
              </a:spcBef>
              <a:spcAft>
                <a:spcPts val="0"/>
              </a:spcAft>
              <a:buSzPts val="2000"/>
              <a:buNone/>
              <a:defRPr/>
            </a:lvl5pPr>
            <a:lvl6pPr lvl="5" algn="ctr">
              <a:lnSpc>
                <a:spcPct val="100000"/>
              </a:lnSpc>
              <a:spcBef>
                <a:spcPts val="0"/>
              </a:spcBef>
              <a:spcAft>
                <a:spcPts val="0"/>
              </a:spcAft>
              <a:buSzPts val="2000"/>
              <a:buNone/>
              <a:defRPr/>
            </a:lvl6pPr>
            <a:lvl7pPr lvl="6" algn="ctr">
              <a:lnSpc>
                <a:spcPct val="100000"/>
              </a:lnSpc>
              <a:spcBef>
                <a:spcPts val="0"/>
              </a:spcBef>
              <a:spcAft>
                <a:spcPts val="0"/>
              </a:spcAft>
              <a:buSzPts val="2000"/>
              <a:buNone/>
              <a:defRPr/>
            </a:lvl7pPr>
            <a:lvl8pPr lvl="7" algn="ctr">
              <a:lnSpc>
                <a:spcPct val="100000"/>
              </a:lnSpc>
              <a:spcBef>
                <a:spcPts val="0"/>
              </a:spcBef>
              <a:spcAft>
                <a:spcPts val="0"/>
              </a:spcAft>
              <a:buSzPts val="2000"/>
              <a:buNone/>
              <a:defRPr/>
            </a:lvl8pPr>
            <a:lvl9pPr lvl="8" algn="ctr">
              <a:lnSpc>
                <a:spcPct val="100000"/>
              </a:lnSpc>
              <a:spcBef>
                <a:spcPts val="0"/>
              </a:spcBef>
              <a:spcAft>
                <a:spcPts val="0"/>
              </a:spcAft>
              <a:buSzPts val="2000"/>
              <a:buNone/>
              <a:defRPr/>
            </a:lvl9pPr>
          </a:lstStyle>
          <a:p/>
        </p:txBody>
      </p:sp>
      <p:pic>
        <p:nvPicPr>
          <p:cNvPr id="276" name="Google Shape;276;p151"/>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277" name="Google Shape;277;p151"/>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278" name="Google Shape;278;p151"/>
          <p:cNvPicPr preferRelativeResize="0"/>
          <p:nvPr/>
        </p:nvPicPr>
        <p:blipFill rotWithShape="1">
          <a:blip r:embed="rId3">
            <a:alphaModFix/>
          </a:blip>
          <a:srcRect b="0" l="2722" r="2731" t="0"/>
          <a:stretch/>
        </p:blipFill>
        <p:spPr>
          <a:xfrm>
            <a:off x="10388588" y="6240463"/>
            <a:ext cx="1305994" cy="308305"/>
          </a:xfrm>
          <a:prstGeom prst="rect">
            <a:avLst/>
          </a:prstGeom>
          <a:noFill/>
          <a:ln>
            <a:noFill/>
          </a:ln>
        </p:spPr>
      </p:pic>
      <p:sp>
        <p:nvSpPr>
          <p:cNvPr id="279" name="Google Shape;279;p151"/>
          <p:cNvSpPr txBox="1"/>
          <p:nvPr>
            <p:ph idx="12" type="sldNum"/>
          </p:nvPr>
        </p:nvSpPr>
        <p:spPr>
          <a:xfrm>
            <a:off x="11406191" y="6333135"/>
            <a:ext cx="731400" cy="525000"/>
          </a:xfrm>
          <a:prstGeom prst="rect">
            <a:avLst/>
          </a:prstGeom>
          <a:noFill/>
          <a:ln>
            <a:noFill/>
          </a:ln>
        </p:spPr>
        <p:txBody>
          <a:bodyPr anchorCtr="0" anchor="t" bIns="111725" lIns="111725" spcFirstLastPara="1" rIns="111725" wrap="square" tIns="1117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0" name="Shape 280"/>
        <p:cNvGrpSpPr/>
        <p:nvPr/>
      </p:nvGrpSpPr>
      <p:grpSpPr>
        <a:xfrm>
          <a:off x="0" y="0"/>
          <a:ext cx="0" cy="0"/>
          <a:chOff x="0" y="0"/>
          <a:chExt cx="0" cy="0"/>
        </a:xfrm>
      </p:grpSpPr>
      <p:sp>
        <p:nvSpPr>
          <p:cNvPr id="281" name="Google Shape;281;p173"/>
          <p:cNvSpPr txBox="1"/>
          <p:nvPr>
            <p:ph type="ctrTitle"/>
          </p:nvPr>
        </p:nvSpPr>
        <p:spPr>
          <a:xfrm>
            <a:off x="5386252" y="779199"/>
            <a:ext cx="5842800" cy="4166700"/>
          </a:xfrm>
          <a:prstGeom prst="rect">
            <a:avLst/>
          </a:prstGeom>
          <a:noFill/>
          <a:ln>
            <a:noFill/>
          </a:ln>
        </p:spPr>
        <p:txBody>
          <a:bodyPr anchorCtr="0" anchor="ctr" bIns="126300" lIns="126300" spcFirstLastPara="1" rIns="126300" wrap="square" tIns="126300">
            <a:noAutofit/>
          </a:bodyPr>
          <a:lstStyle>
            <a:lvl1pPr lvl="0" algn="r">
              <a:lnSpc>
                <a:spcPct val="90000"/>
              </a:lnSpc>
              <a:spcBef>
                <a:spcPts val="0"/>
              </a:spcBef>
              <a:spcAft>
                <a:spcPts val="0"/>
              </a:spcAft>
              <a:buSzPts val="5700"/>
              <a:buNone/>
              <a:defRPr sz="80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cSld name="TITLE_1">
    <p:spTree>
      <p:nvGrpSpPr>
        <p:cNvPr id="282" name="Shape 282"/>
        <p:cNvGrpSpPr/>
        <p:nvPr/>
      </p:nvGrpSpPr>
      <p:grpSpPr>
        <a:xfrm>
          <a:off x="0" y="0"/>
          <a:ext cx="0" cy="0"/>
          <a:chOff x="0" y="0"/>
          <a:chExt cx="0" cy="0"/>
        </a:xfrm>
      </p:grpSpPr>
      <p:sp>
        <p:nvSpPr>
          <p:cNvPr id="283" name="Google Shape;283;p174"/>
          <p:cNvSpPr txBox="1"/>
          <p:nvPr>
            <p:ph idx="12" type="sldNum"/>
          </p:nvPr>
        </p:nvSpPr>
        <p:spPr>
          <a:xfrm>
            <a:off x="11406191" y="6333135"/>
            <a:ext cx="731400" cy="525000"/>
          </a:xfrm>
          <a:prstGeom prst="rect">
            <a:avLst/>
          </a:prstGeom>
          <a:noFill/>
          <a:ln>
            <a:noFill/>
          </a:ln>
        </p:spPr>
        <p:txBody>
          <a:bodyPr anchorCtr="0" anchor="t" bIns="111725" lIns="111725" spcFirstLastPara="1" rIns="111725" wrap="square" tIns="1117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4" name="Shape 284"/>
        <p:cNvGrpSpPr/>
        <p:nvPr/>
      </p:nvGrpSpPr>
      <p:grpSpPr>
        <a:xfrm>
          <a:off x="0" y="0"/>
          <a:ext cx="0" cy="0"/>
          <a:chOff x="0" y="0"/>
          <a:chExt cx="0" cy="0"/>
        </a:xfrm>
      </p:grpSpPr>
      <p:sp>
        <p:nvSpPr>
          <p:cNvPr id="285" name="Google Shape;285;p175"/>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lvl1pPr lvl="0" algn="ctr">
              <a:lnSpc>
                <a:spcPct val="100000"/>
              </a:lnSpc>
              <a:spcBef>
                <a:spcPts val="0"/>
              </a:spcBef>
              <a:spcAft>
                <a:spcPts val="0"/>
              </a:spcAft>
              <a:buClr>
                <a:schemeClr val="dk1"/>
              </a:buClr>
              <a:buSzPts val="4400"/>
              <a:buNone/>
              <a:defRPr>
                <a:solidFill>
                  <a:schemeClr val="dk1"/>
                </a:solidFill>
              </a:defRPr>
            </a:lvl1pPr>
            <a:lvl2pPr lvl="1" algn="l">
              <a:lnSpc>
                <a:spcPct val="100000"/>
              </a:lnSpc>
              <a:spcBef>
                <a:spcPts val="0"/>
              </a:spcBef>
              <a:spcAft>
                <a:spcPts val="0"/>
              </a:spcAft>
              <a:buSzPts val="3900"/>
              <a:buNone/>
              <a:defRPr/>
            </a:lvl2pPr>
            <a:lvl3pPr lvl="2" algn="l">
              <a:lnSpc>
                <a:spcPct val="100000"/>
              </a:lnSpc>
              <a:spcBef>
                <a:spcPts val="0"/>
              </a:spcBef>
              <a:spcAft>
                <a:spcPts val="0"/>
              </a:spcAft>
              <a:buSzPts val="3900"/>
              <a:buNone/>
              <a:defRPr/>
            </a:lvl3pPr>
            <a:lvl4pPr lvl="3" algn="l">
              <a:lnSpc>
                <a:spcPct val="100000"/>
              </a:lnSpc>
              <a:spcBef>
                <a:spcPts val="0"/>
              </a:spcBef>
              <a:spcAft>
                <a:spcPts val="0"/>
              </a:spcAft>
              <a:buSzPts val="3900"/>
              <a:buNone/>
              <a:defRPr/>
            </a:lvl4pPr>
            <a:lvl5pPr lvl="4" algn="l">
              <a:lnSpc>
                <a:spcPct val="100000"/>
              </a:lnSpc>
              <a:spcBef>
                <a:spcPts val="0"/>
              </a:spcBef>
              <a:spcAft>
                <a:spcPts val="0"/>
              </a:spcAft>
              <a:buSzPts val="3900"/>
              <a:buNone/>
              <a:defRPr/>
            </a:lvl5pPr>
            <a:lvl6pPr lvl="5" algn="l">
              <a:lnSpc>
                <a:spcPct val="100000"/>
              </a:lnSpc>
              <a:spcBef>
                <a:spcPts val="0"/>
              </a:spcBef>
              <a:spcAft>
                <a:spcPts val="0"/>
              </a:spcAft>
              <a:buSzPts val="3900"/>
              <a:buNone/>
              <a:defRPr/>
            </a:lvl6pPr>
            <a:lvl7pPr lvl="6" algn="l">
              <a:lnSpc>
                <a:spcPct val="100000"/>
              </a:lnSpc>
              <a:spcBef>
                <a:spcPts val="0"/>
              </a:spcBef>
              <a:spcAft>
                <a:spcPts val="0"/>
              </a:spcAft>
              <a:buSzPts val="3900"/>
              <a:buNone/>
              <a:defRPr/>
            </a:lvl7pPr>
            <a:lvl8pPr lvl="7" algn="l">
              <a:lnSpc>
                <a:spcPct val="100000"/>
              </a:lnSpc>
              <a:spcBef>
                <a:spcPts val="0"/>
              </a:spcBef>
              <a:spcAft>
                <a:spcPts val="0"/>
              </a:spcAft>
              <a:buSzPts val="3900"/>
              <a:buNone/>
              <a:defRPr/>
            </a:lvl8pPr>
            <a:lvl9pPr lvl="8" algn="l">
              <a:lnSpc>
                <a:spcPct val="100000"/>
              </a:lnSpc>
              <a:spcBef>
                <a:spcPts val="0"/>
              </a:spcBef>
              <a:spcAft>
                <a:spcPts val="0"/>
              </a:spcAft>
              <a:buSzPts val="3900"/>
              <a:buNone/>
              <a:defRPr/>
            </a:lvl9pPr>
          </a:lstStyle>
          <a:p/>
        </p:txBody>
      </p:sp>
      <p:sp>
        <p:nvSpPr>
          <p:cNvPr id="286" name="Google Shape;286;p175"/>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lvl1pPr indent="-387350" lvl="0" marL="457200" algn="l">
              <a:lnSpc>
                <a:spcPct val="115000"/>
              </a:lnSpc>
              <a:spcBef>
                <a:spcPts val="0"/>
              </a:spcBef>
              <a:spcAft>
                <a:spcPts val="0"/>
              </a:spcAft>
              <a:buSzPts val="2500"/>
              <a:buAutoNum type="alphaUcPeriod"/>
              <a:defRPr sz="2100"/>
            </a:lvl1pPr>
            <a:lvl2pPr indent="-361950" lvl="1" marL="914400" algn="l">
              <a:lnSpc>
                <a:spcPct val="115000"/>
              </a:lnSpc>
              <a:spcBef>
                <a:spcPts val="0"/>
              </a:spcBef>
              <a:spcAft>
                <a:spcPts val="0"/>
              </a:spcAft>
              <a:buSzPts val="2100"/>
              <a:buAutoNum type="alphaLcPeriod"/>
              <a:defRPr sz="2100"/>
            </a:lvl2pPr>
            <a:lvl3pPr indent="-361950" lvl="2" marL="1371600" algn="l">
              <a:lnSpc>
                <a:spcPct val="115000"/>
              </a:lnSpc>
              <a:spcBef>
                <a:spcPts val="0"/>
              </a:spcBef>
              <a:spcAft>
                <a:spcPts val="0"/>
              </a:spcAft>
              <a:buSzPts val="2100"/>
              <a:buAutoNum type="romanLcPeriod"/>
              <a:defRPr sz="2100"/>
            </a:lvl3pPr>
            <a:lvl4pPr indent="-361950" lvl="3" marL="1828800" algn="l">
              <a:lnSpc>
                <a:spcPct val="115000"/>
              </a:lnSpc>
              <a:spcBef>
                <a:spcPts val="0"/>
              </a:spcBef>
              <a:spcAft>
                <a:spcPts val="0"/>
              </a:spcAft>
              <a:buSzPts val="2100"/>
              <a:buAutoNum type="arabicPeriod"/>
              <a:defRPr sz="2100"/>
            </a:lvl4pPr>
            <a:lvl5pPr indent="-361950" lvl="4" marL="2286000" algn="l">
              <a:lnSpc>
                <a:spcPct val="115000"/>
              </a:lnSpc>
              <a:spcBef>
                <a:spcPts val="0"/>
              </a:spcBef>
              <a:spcAft>
                <a:spcPts val="0"/>
              </a:spcAft>
              <a:buSzPts val="2100"/>
              <a:buAutoNum type="alphaLcPeriod"/>
              <a:defRPr sz="2100"/>
            </a:lvl5pPr>
            <a:lvl6pPr indent="-361950" lvl="5" marL="2743200" algn="l">
              <a:lnSpc>
                <a:spcPct val="115000"/>
              </a:lnSpc>
              <a:spcBef>
                <a:spcPts val="0"/>
              </a:spcBef>
              <a:spcAft>
                <a:spcPts val="0"/>
              </a:spcAft>
              <a:buSzPts val="2100"/>
              <a:buAutoNum type="romanLcPeriod"/>
              <a:defRPr sz="2100"/>
            </a:lvl6pPr>
            <a:lvl7pPr indent="-361950" lvl="6" marL="3200400" algn="l">
              <a:lnSpc>
                <a:spcPct val="115000"/>
              </a:lnSpc>
              <a:spcBef>
                <a:spcPts val="0"/>
              </a:spcBef>
              <a:spcAft>
                <a:spcPts val="0"/>
              </a:spcAft>
              <a:buSzPts val="2100"/>
              <a:buAutoNum type="arabicPeriod"/>
              <a:defRPr sz="2100"/>
            </a:lvl7pPr>
            <a:lvl8pPr indent="-361950" lvl="7" marL="3657600" algn="l">
              <a:lnSpc>
                <a:spcPct val="115000"/>
              </a:lnSpc>
              <a:spcBef>
                <a:spcPts val="0"/>
              </a:spcBef>
              <a:spcAft>
                <a:spcPts val="0"/>
              </a:spcAft>
              <a:buSzPts val="2100"/>
              <a:buAutoNum type="alphaLcPeriod"/>
              <a:defRPr sz="2100"/>
            </a:lvl8pPr>
            <a:lvl9pPr indent="-361950" lvl="8" marL="4114800" algn="l">
              <a:lnSpc>
                <a:spcPct val="115000"/>
              </a:lnSpc>
              <a:spcBef>
                <a:spcPts val="0"/>
              </a:spcBef>
              <a:spcAft>
                <a:spcPts val="0"/>
              </a:spcAft>
              <a:buSzPts val="2100"/>
              <a:buAutoNum type="romanLcPeriod"/>
              <a:defRPr sz="2100"/>
            </a:lvl9pPr>
          </a:lstStyle>
          <a:p/>
        </p:txBody>
      </p:sp>
      <p:pic>
        <p:nvPicPr>
          <p:cNvPr id="287" name="Google Shape;287;p175"/>
          <p:cNvPicPr preferRelativeResize="0"/>
          <p:nvPr/>
        </p:nvPicPr>
        <p:blipFill rotWithShape="1">
          <a:blip r:embed="rId2">
            <a:alphaModFix/>
          </a:blip>
          <a:srcRect b="0" l="2722" r="2731" t="0"/>
          <a:stretch/>
        </p:blipFill>
        <p:spPr>
          <a:xfrm>
            <a:off x="10388588" y="6240463"/>
            <a:ext cx="1305994" cy="308305"/>
          </a:xfrm>
          <a:prstGeom prst="rect">
            <a:avLst/>
          </a:prstGeom>
          <a:noFill/>
          <a:ln>
            <a:noFill/>
          </a:ln>
        </p:spPr>
      </p:pic>
      <p:pic>
        <p:nvPicPr>
          <p:cNvPr id="288" name="Google Shape;288;p175"/>
          <p:cNvPicPr preferRelativeResize="0"/>
          <p:nvPr/>
        </p:nvPicPr>
        <p:blipFill rotWithShape="1">
          <a:blip r:embed="rId3">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sp>
        <p:nvSpPr>
          <p:cNvPr id="289" name="Google Shape;289;p175"/>
          <p:cNvSpPr txBox="1"/>
          <p:nvPr>
            <p:ph idx="12" type="sldNum"/>
          </p:nvPr>
        </p:nvSpPr>
        <p:spPr>
          <a:xfrm>
            <a:off x="11406191" y="6333135"/>
            <a:ext cx="731400" cy="525000"/>
          </a:xfrm>
          <a:prstGeom prst="rect">
            <a:avLst/>
          </a:prstGeom>
          <a:noFill/>
          <a:ln>
            <a:noFill/>
          </a:ln>
        </p:spPr>
        <p:txBody>
          <a:bodyPr anchorCtr="0" anchor="t" bIns="111725" lIns="111725" spcFirstLastPara="1" rIns="111725" wrap="square" tIns="1117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title uneven">
  <p:cSld name="CUSTOM_11">
    <p:spTree>
      <p:nvGrpSpPr>
        <p:cNvPr id="290" name="Shape 290"/>
        <p:cNvGrpSpPr/>
        <p:nvPr/>
      </p:nvGrpSpPr>
      <p:grpSpPr>
        <a:xfrm>
          <a:off x="0" y="0"/>
          <a:ext cx="0" cy="0"/>
          <a:chOff x="0" y="0"/>
          <a:chExt cx="0" cy="0"/>
        </a:xfrm>
      </p:grpSpPr>
      <p:sp>
        <p:nvSpPr>
          <p:cNvPr id="291" name="Google Shape;291;p176"/>
          <p:cNvSpPr/>
          <p:nvPr/>
        </p:nvSpPr>
        <p:spPr>
          <a:xfrm>
            <a:off x="0" y="-4900"/>
            <a:ext cx="5148900" cy="6858000"/>
          </a:xfrm>
          <a:prstGeom prst="rect">
            <a:avLst/>
          </a:prstGeom>
          <a:solidFill>
            <a:schemeClr val="dk1"/>
          </a:solidFill>
          <a:ln>
            <a:noFill/>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92" name="Google Shape;292;p176"/>
          <p:cNvSpPr/>
          <p:nvPr/>
        </p:nvSpPr>
        <p:spPr>
          <a:xfrm>
            <a:off x="5140047" y="-4900"/>
            <a:ext cx="7048500" cy="6858000"/>
          </a:xfrm>
          <a:prstGeom prst="rect">
            <a:avLst/>
          </a:prstGeom>
          <a:solidFill>
            <a:schemeClr val="lt1"/>
          </a:solidFill>
          <a:ln>
            <a:noFill/>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93" name="Google Shape;293;p176"/>
          <p:cNvSpPr txBox="1"/>
          <p:nvPr>
            <p:ph type="title"/>
          </p:nvPr>
        </p:nvSpPr>
        <p:spPr>
          <a:xfrm>
            <a:off x="959760" y="2975034"/>
            <a:ext cx="3835500" cy="1495500"/>
          </a:xfrm>
          <a:prstGeom prst="rect">
            <a:avLst/>
          </a:prstGeom>
          <a:noFill/>
          <a:ln>
            <a:noFill/>
          </a:ln>
        </p:spPr>
        <p:txBody>
          <a:bodyPr anchorCtr="0" anchor="ctr" bIns="126300" lIns="126300" spcFirstLastPara="1" rIns="126300" wrap="square" tIns="126300">
            <a:noAutofit/>
          </a:bodyPr>
          <a:lstStyle>
            <a:lvl1pPr lvl="0" algn="l">
              <a:lnSpc>
                <a:spcPct val="100000"/>
              </a:lnSpc>
              <a:spcBef>
                <a:spcPts val="0"/>
              </a:spcBef>
              <a:spcAft>
                <a:spcPts val="0"/>
              </a:spcAft>
              <a:buSzPts val="4900"/>
              <a:buNone/>
              <a:defRPr sz="6000">
                <a:solidFill>
                  <a:schemeClr val="accent2"/>
                </a:solidFill>
              </a:defRPr>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294" name="Google Shape;294;p176"/>
          <p:cNvSpPr txBox="1"/>
          <p:nvPr>
            <p:ph idx="2" type="title"/>
          </p:nvPr>
        </p:nvSpPr>
        <p:spPr>
          <a:xfrm>
            <a:off x="1248887" y="1335797"/>
            <a:ext cx="1629000" cy="1122300"/>
          </a:xfrm>
          <a:prstGeom prst="rect">
            <a:avLst/>
          </a:prstGeom>
          <a:noFill/>
          <a:ln>
            <a:noFill/>
          </a:ln>
        </p:spPr>
        <p:txBody>
          <a:bodyPr anchorCtr="0" anchor="ctr" bIns="126300" lIns="126300" spcFirstLastPara="1" rIns="126300" wrap="square" tIns="126300">
            <a:noAutofit/>
          </a:bodyPr>
          <a:lstStyle>
            <a:lvl1pPr lvl="0" algn="ctr">
              <a:lnSpc>
                <a:spcPct val="100000"/>
              </a:lnSpc>
              <a:spcBef>
                <a:spcPts val="0"/>
              </a:spcBef>
              <a:spcAft>
                <a:spcPts val="0"/>
              </a:spcAft>
              <a:buSzPts val="8300"/>
              <a:buNone/>
              <a:defRPr sz="8300">
                <a:solidFill>
                  <a:schemeClr val="accent2"/>
                </a:solidFill>
              </a:defRPr>
            </a:lvl1pPr>
            <a:lvl2pPr lvl="1" algn="ctr">
              <a:lnSpc>
                <a:spcPct val="100000"/>
              </a:lnSpc>
              <a:spcBef>
                <a:spcPts val="0"/>
              </a:spcBef>
              <a:spcAft>
                <a:spcPts val="0"/>
              </a:spcAft>
              <a:buSzPts val="8300"/>
              <a:buNone/>
              <a:defRPr sz="8300"/>
            </a:lvl2pPr>
            <a:lvl3pPr lvl="2" algn="ctr">
              <a:lnSpc>
                <a:spcPct val="100000"/>
              </a:lnSpc>
              <a:spcBef>
                <a:spcPts val="0"/>
              </a:spcBef>
              <a:spcAft>
                <a:spcPts val="0"/>
              </a:spcAft>
              <a:buSzPts val="8300"/>
              <a:buNone/>
              <a:defRPr sz="8300"/>
            </a:lvl3pPr>
            <a:lvl4pPr lvl="3" algn="ctr">
              <a:lnSpc>
                <a:spcPct val="100000"/>
              </a:lnSpc>
              <a:spcBef>
                <a:spcPts val="0"/>
              </a:spcBef>
              <a:spcAft>
                <a:spcPts val="0"/>
              </a:spcAft>
              <a:buSzPts val="8300"/>
              <a:buNone/>
              <a:defRPr sz="8300"/>
            </a:lvl4pPr>
            <a:lvl5pPr lvl="4" algn="ctr">
              <a:lnSpc>
                <a:spcPct val="100000"/>
              </a:lnSpc>
              <a:spcBef>
                <a:spcPts val="0"/>
              </a:spcBef>
              <a:spcAft>
                <a:spcPts val="0"/>
              </a:spcAft>
              <a:buSzPts val="8300"/>
              <a:buNone/>
              <a:defRPr sz="8300"/>
            </a:lvl5pPr>
            <a:lvl6pPr lvl="5" algn="ctr">
              <a:lnSpc>
                <a:spcPct val="100000"/>
              </a:lnSpc>
              <a:spcBef>
                <a:spcPts val="0"/>
              </a:spcBef>
              <a:spcAft>
                <a:spcPts val="0"/>
              </a:spcAft>
              <a:buSzPts val="8300"/>
              <a:buNone/>
              <a:defRPr sz="8300"/>
            </a:lvl6pPr>
            <a:lvl7pPr lvl="6" algn="ctr">
              <a:lnSpc>
                <a:spcPct val="100000"/>
              </a:lnSpc>
              <a:spcBef>
                <a:spcPts val="0"/>
              </a:spcBef>
              <a:spcAft>
                <a:spcPts val="0"/>
              </a:spcAft>
              <a:buSzPts val="8300"/>
              <a:buNone/>
              <a:defRPr sz="8300"/>
            </a:lvl7pPr>
            <a:lvl8pPr lvl="7" algn="ctr">
              <a:lnSpc>
                <a:spcPct val="100000"/>
              </a:lnSpc>
              <a:spcBef>
                <a:spcPts val="0"/>
              </a:spcBef>
              <a:spcAft>
                <a:spcPts val="0"/>
              </a:spcAft>
              <a:buSzPts val="8300"/>
              <a:buNone/>
              <a:defRPr sz="8300"/>
            </a:lvl8pPr>
            <a:lvl9pPr lvl="8" algn="ctr">
              <a:lnSpc>
                <a:spcPct val="100000"/>
              </a:lnSpc>
              <a:spcBef>
                <a:spcPts val="0"/>
              </a:spcBef>
              <a:spcAft>
                <a:spcPts val="0"/>
              </a:spcAft>
              <a:buSzPts val="8300"/>
              <a:buNone/>
              <a:defRPr sz="8300"/>
            </a:lvl9pPr>
          </a:lstStyle>
          <a:p/>
        </p:txBody>
      </p:sp>
      <p:sp>
        <p:nvSpPr>
          <p:cNvPr id="295" name="Google Shape;295;p176"/>
          <p:cNvSpPr txBox="1"/>
          <p:nvPr>
            <p:ph idx="1" type="subTitle"/>
          </p:nvPr>
        </p:nvSpPr>
        <p:spPr>
          <a:xfrm>
            <a:off x="959760" y="5160466"/>
            <a:ext cx="3473100" cy="805500"/>
          </a:xfrm>
          <a:prstGeom prst="rect">
            <a:avLst/>
          </a:prstGeom>
          <a:noFill/>
          <a:ln>
            <a:noFill/>
          </a:ln>
        </p:spPr>
        <p:txBody>
          <a:bodyPr anchorCtr="0" anchor="ctr" bIns="126300" lIns="126300" spcFirstLastPara="1" rIns="126300" wrap="square" tIns="126300">
            <a:noAutofit/>
          </a:bodyPr>
          <a:lstStyle>
            <a:lvl1pPr lvl="0" algn="l">
              <a:lnSpc>
                <a:spcPct val="150000"/>
              </a:lnSpc>
              <a:spcBef>
                <a:spcPts val="0"/>
              </a:spcBef>
              <a:spcAft>
                <a:spcPts val="0"/>
              </a:spcAft>
              <a:buSzPts val="2000"/>
              <a:buNone/>
              <a:defRPr sz="2100">
                <a:solidFill>
                  <a:schemeClr val="accent2"/>
                </a:solidFill>
              </a:defRPr>
            </a:lvl1pPr>
            <a:lvl2pPr lvl="1" algn="ctr">
              <a:lnSpc>
                <a:spcPct val="100000"/>
              </a:lnSpc>
              <a:spcBef>
                <a:spcPts val="0"/>
              </a:spcBef>
              <a:spcAft>
                <a:spcPts val="0"/>
              </a:spcAft>
              <a:buSzPts val="2000"/>
              <a:buNone/>
              <a:defRPr/>
            </a:lvl2pPr>
            <a:lvl3pPr lvl="2" algn="ctr">
              <a:lnSpc>
                <a:spcPct val="100000"/>
              </a:lnSpc>
              <a:spcBef>
                <a:spcPts val="0"/>
              </a:spcBef>
              <a:spcAft>
                <a:spcPts val="0"/>
              </a:spcAft>
              <a:buSzPts val="2000"/>
              <a:buNone/>
              <a:defRPr/>
            </a:lvl3pPr>
            <a:lvl4pPr lvl="3" algn="ctr">
              <a:lnSpc>
                <a:spcPct val="100000"/>
              </a:lnSpc>
              <a:spcBef>
                <a:spcPts val="0"/>
              </a:spcBef>
              <a:spcAft>
                <a:spcPts val="0"/>
              </a:spcAft>
              <a:buSzPts val="2000"/>
              <a:buNone/>
              <a:defRPr/>
            </a:lvl4pPr>
            <a:lvl5pPr lvl="4" algn="ctr">
              <a:lnSpc>
                <a:spcPct val="100000"/>
              </a:lnSpc>
              <a:spcBef>
                <a:spcPts val="0"/>
              </a:spcBef>
              <a:spcAft>
                <a:spcPts val="0"/>
              </a:spcAft>
              <a:buSzPts val="2000"/>
              <a:buNone/>
              <a:defRPr/>
            </a:lvl5pPr>
            <a:lvl6pPr lvl="5" algn="ctr">
              <a:lnSpc>
                <a:spcPct val="100000"/>
              </a:lnSpc>
              <a:spcBef>
                <a:spcPts val="0"/>
              </a:spcBef>
              <a:spcAft>
                <a:spcPts val="0"/>
              </a:spcAft>
              <a:buSzPts val="2000"/>
              <a:buNone/>
              <a:defRPr/>
            </a:lvl6pPr>
            <a:lvl7pPr lvl="6" algn="ctr">
              <a:lnSpc>
                <a:spcPct val="100000"/>
              </a:lnSpc>
              <a:spcBef>
                <a:spcPts val="0"/>
              </a:spcBef>
              <a:spcAft>
                <a:spcPts val="0"/>
              </a:spcAft>
              <a:buSzPts val="2000"/>
              <a:buNone/>
              <a:defRPr/>
            </a:lvl7pPr>
            <a:lvl8pPr lvl="7" algn="ctr">
              <a:lnSpc>
                <a:spcPct val="100000"/>
              </a:lnSpc>
              <a:spcBef>
                <a:spcPts val="0"/>
              </a:spcBef>
              <a:spcAft>
                <a:spcPts val="0"/>
              </a:spcAft>
              <a:buSzPts val="2000"/>
              <a:buNone/>
              <a:defRPr/>
            </a:lvl8pPr>
            <a:lvl9pPr lvl="8" algn="ctr">
              <a:lnSpc>
                <a:spcPct val="100000"/>
              </a:lnSpc>
              <a:spcBef>
                <a:spcPts val="0"/>
              </a:spcBef>
              <a:spcAft>
                <a:spcPts val="0"/>
              </a:spcAft>
              <a:buSzPts val="2000"/>
              <a:buNone/>
              <a:defRPr/>
            </a:lvl9pPr>
          </a:lstStyle>
          <a:p/>
        </p:txBody>
      </p:sp>
      <p:pic>
        <p:nvPicPr>
          <p:cNvPr id="296" name="Google Shape;296;p176"/>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297" name="Google Shape;297;p176"/>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298" name="Google Shape;298;p176"/>
          <p:cNvPicPr preferRelativeResize="0"/>
          <p:nvPr/>
        </p:nvPicPr>
        <p:blipFill rotWithShape="1">
          <a:blip r:embed="rId3">
            <a:alphaModFix/>
          </a:blip>
          <a:srcRect b="0" l="2722" r="2731" t="0"/>
          <a:stretch/>
        </p:blipFill>
        <p:spPr>
          <a:xfrm>
            <a:off x="10388588" y="6240463"/>
            <a:ext cx="1305994" cy="308305"/>
          </a:xfrm>
          <a:prstGeom prst="rect">
            <a:avLst/>
          </a:prstGeom>
          <a:noFill/>
          <a:ln>
            <a:noFill/>
          </a:ln>
        </p:spPr>
      </p:pic>
      <p:sp>
        <p:nvSpPr>
          <p:cNvPr id="299" name="Google Shape;299;p176"/>
          <p:cNvSpPr txBox="1"/>
          <p:nvPr>
            <p:ph idx="12" type="sldNum"/>
          </p:nvPr>
        </p:nvSpPr>
        <p:spPr>
          <a:xfrm>
            <a:off x="11406191" y="6333135"/>
            <a:ext cx="731400" cy="525000"/>
          </a:xfrm>
          <a:prstGeom prst="rect">
            <a:avLst/>
          </a:prstGeom>
          <a:noFill/>
          <a:ln>
            <a:noFill/>
          </a:ln>
        </p:spPr>
        <p:txBody>
          <a:bodyPr anchorCtr="0" anchor="t" bIns="111725" lIns="111725" spcFirstLastPara="1" rIns="111725" wrap="square" tIns="1117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type="titleOnly">
  <p:cSld name="TITLE_ONLY">
    <p:spTree>
      <p:nvGrpSpPr>
        <p:cNvPr id="300" name="Shape 300"/>
        <p:cNvGrpSpPr/>
        <p:nvPr/>
      </p:nvGrpSpPr>
      <p:grpSpPr>
        <a:xfrm>
          <a:off x="0" y="0"/>
          <a:ext cx="0" cy="0"/>
          <a:chOff x="0" y="0"/>
          <a:chExt cx="0" cy="0"/>
        </a:xfrm>
      </p:grpSpPr>
      <p:sp>
        <p:nvSpPr>
          <p:cNvPr id="301" name="Google Shape;301;p177"/>
          <p:cNvSpPr txBox="1"/>
          <p:nvPr>
            <p:ph type="title"/>
          </p:nvPr>
        </p:nvSpPr>
        <p:spPr>
          <a:xfrm>
            <a:off x="1552403" y="422226"/>
            <a:ext cx="9676800" cy="763500"/>
          </a:xfrm>
          <a:prstGeom prst="rect">
            <a:avLst/>
          </a:prstGeom>
          <a:noFill/>
          <a:ln>
            <a:noFill/>
          </a:ln>
        </p:spPr>
        <p:txBody>
          <a:bodyPr anchorCtr="0" anchor="ctr" bIns="126300" lIns="126300" spcFirstLastPara="1" rIns="126300" wrap="square" tIns="126300">
            <a:no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3900"/>
              <a:buNone/>
              <a:defRPr/>
            </a:lvl2pPr>
            <a:lvl3pPr lvl="2" algn="l">
              <a:lnSpc>
                <a:spcPct val="100000"/>
              </a:lnSpc>
              <a:spcBef>
                <a:spcPts val="0"/>
              </a:spcBef>
              <a:spcAft>
                <a:spcPts val="0"/>
              </a:spcAft>
              <a:buSzPts val="3900"/>
              <a:buNone/>
              <a:defRPr/>
            </a:lvl3pPr>
            <a:lvl4pPr lvl="3" algn="l">
              <a:lnSpc>
                <a:spcPct val="100000"/>
              </a:lnSpc>
              <a:spcBef>
                <a:spcPts val="0"/>
              </a:spcBef>
              <a:spcAft>
                <a:spcPts val="0"/>
              </a:spcAft>
              <a:buSzPts val="3900"/>
              <a:buNone/>
              <a:defRPr/>
            </a:lvl4pPr>
            <a:lvl5pPr lvl="4" algn="l">
              <a:lnSpc>
                <a:spcPct val="100000"/>
              </a:lnSpc>
              <a:spcBef>
                <a:spcPts val="0"/>
              </a:spcBef>
              <a:spcAft>
                <a:spcPts val="0"/>
              </a:spcAft>
              <a:buSzPts val="3900"/>
              <a:buNone/>
              <a:defRPr/>
            </a:lvl5pPr>
            <a:lvl6pPr lvl="5" algn="l">
              <a:lnSpc>
                <a:spcPct val="100000"/>
              </a:lnSpc>
              <a:spcBef>
                <a:spcPts val="0"/>
              </a:spcBef>
              <a:spcAft>
                <a:spcPts val="0"/>
              </a:spcAft>
              <a:buSzPts val="3900"/>
              <a:buNone/>
              <a:defRPr/>
            </a:lvl6pPr>
            <a:lvl7pPr lvl="6" algn="l">
              <a:lnSpc>
                <a:spcPct val="100000"/>
              </a:lnSpc>
              <a:spcBef>
                <a:spcPts val="0"/>
              </a:spcBef>
              <a:spcAft>
                <a:spcPts val="0"/>
              </a:spcAft>
              <a:buSzPts val="3900"/>
              <a:buNone/>
              <a:defRPr/>
            </a:lvl7pPr>
            <a:lvl8pPr lvl="7" algn="l">
              <a:lnSpc>
                <a:spcPct val="100000"/>
              </a:lnSpc>
              <a:spcBef>
                <a:spcPts val="0"/>
              </a:spcBef>
              <a:spcAft>
                <a:spcPts val="0"/>
              </a:spcAft>
              <a:buSzPts val="3900"/>
              <a:buNone/>
              <a:defRPr/>
            </a:lvl8pPr>
            <a:lvl9pPr lvl="8" algn="l">
              <a:lnSpc>
                <a:spcPct val="100000"/>
              </a:lnSpc>
              <a:spcBef>
                <a:spcPts val="0"/>
              </a:spcBef>
              <a:spcAft>
                <a:spcPts val="0"/>
              </a:spcAft>
              <a:buSzPts val="3900"/>
              <a:buNone/>
              <a:defRPr/>
            </a:lvl9pPr>
          </a:lstStyle>
          <a:p/>
        </p:txBody>
      </p:sp>
      <p:pic>
        <p:nvPicPr>
          <p:cNvPr id="302" name="Google Shape;302;p177"/>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sp>
        <p:nvSpPr>
          <p:cNvPr id="303" name="Google Shape;303;p177"/>
          <p:cNvSpPr txBox="1"/>
          <p:nvPr>
            <p:ph idx="1" type="subTitle"/>
          </p:nvPr>
        </p:nvSpPr>
        <p:spPr>
          <a:xfrm>
            <a:off x="1755627" y="1475500"/>
            <a:ext cx="8921100" cy="3412800"/>
          </a:xfrm>
          <a:prstGeom prst="rect">
            <a:avLst/>
          </a:prstGeom>
          <a:noFill/>
          <a:ln>
            <a:noFill/>
          </a:ln>
        </p:spPr>
        <p:txBody>
          <a:bodyPr anchorCtr="0" anchor="t" bIns="126300" lIns="126300" spcFirstLastPara="1" rIns="126300" wrap="square" tIns="126300">
            <a:noAutofit/>
          </a:bodyPr>
          <a:lstStyle>
            <a:lvl1pPr lvl="0" algn="l">
              <a:lnSpc>
                <a:spcPct val="100000"/>
              </a:lnSpc>
              <a:spcBef>
                <a:spcPts val="0"/>
              </a:spcBef>
              <a:spcAft>
                <a:spcPts val="0"/>
              </a:spcAft>
              <a:buSzPts val="2000"/>
              <a:buNone/>
              <a:defRPr sz="2100"/>
            </a:lvl1pPr>
            <a:lvl2pPr lvl="1" algn="ctr">
              <a:lnSpc>
                <a:spcPct val="100000"/>
              </a:lnSpc>
              <a:spcBef>
                <a:spcPts val="0"/>
              </a:spcBef>
              <a:spcAft>
                <a:spcPts val="0"/>
              </a:spcAft>
              <a:buSzPts val="2000"/>
              <a:buNone/>
              <a:defRPr/>
            </a:lvl2pPr>
            <a:lvl3pPr lvl="2" algn="ctr">
              <a:lnSpc>
                <a:spcPct val="100000"/>
              </a:lnSpc>
              <a:spcBef>
                <a:spcPts val="0"/>
              </a:spcBef>
              <a:spcAft>
                <a:spcPts val="0"/>
              </a:spcAft>
              <a:buSzPts val="2000"/>
              <a:buNone/>
              <a:defRPr/>
            </a:lvl3pPr>
            <a:lvl4pPr lvl="3" algn="ctr">
              <a:lnSpc>
                <a:spcPct val="100000"/>
              </a:lnSpc>
              <a:spcBef>
                <a:spcPts val="0"/>
              </a:spcBef>
              <a:spcAft>
                <a:spcPts val="0"/>
              </a:spcAft>
              <a:buSzPts val="2000"/>
              <a:buNone/>
              <a:defRPr/>
            </a:lvl4pPr>
            <a:lvl5pPr lvl="4" algn="ctr">
              <a:lnSpc>
                <a:spcPct val="100000"/>
              </a:lnSpc>
              <a:spcBef>
                <a:spcPts val="0"/>
              </a:spcBef>
              <a:spcAft>
                <a:spcPts val="0"/>
              </a:spcAft>
              <a:buSzPts val="2000"/>
              <a:buNone/>
              <a:defRPr/>
            </a:lvl5pPr>
            <a:lvl6pPr lvl="5" algn="ctr">
              <a:lnSpc>
                <a:spcPct val="100000"/>
              </a:lnSpc>
              <a:spcBef>
                <a:spcPts val="0"/>
              </a:spcBef>
              <a:spcAft>
                <a:spcPts val="0"/>
              </a:spcAft>
              <a:buSzPts val="2000"/>
              <a:buNone/>
              <a:defRPr/>
            </a:lvl6pPr>
            <a:lvl7pPr lvl="6" algn="ctr">
              <a:lnSpc>
                <a:spcPct val="100000"/>
              </a:lnSpc>
              <a:spcBef>
                <a:spcPts val="0"/>
              </a:spcBef>
              <a:spcAft>
                <a:spcPts val="0"/>
              </a:spcAft>
              <a:buSzPts val="2000"/>
              <a:buNone/>
              <a:defRPr/>
            </a:lvl7pPr>
            <a:lvl8pPr lvl="7" algn="ctr">
              <a:lnSpc>
                <a:spcPct val="100000"/>
              </a:lnSpc>
              <a:spcBef>
                <a:spcPts val="0"/>
              </a:spcBef>
              <a:spcAft>
                <a:spcPts val="0"/>
              </a:spcAft>
              <a:buSzPts val="2000"/>
              <a:buNone/>
              <a:defRPr/>
            </a:lvl8pPr>
            <a:lvl9pPr lvl="8" algn="ctr">
              <a:lnSpc>
                <a:spcPct val="100000"/>
              </a:lnSpc>
              <a:spcBef>
                <a:spcPts val="0"/>
              </a:spcBef>
              <a:spcAft>
                <a:spcPts val="0"/>
              </a:spcAft>
              <a:buSzPts val="2000"/>
              <a:buNone/>
              <a:defRPr/>
            </a:lvl9pPr>
          </a:lstStyle>
          <a:p/>
        </p:txBody>
      </p:sp>
      <p:pic>
        <p:nvPicPr>
          <p:cNvPr id="304" name="Google Shape;304;p177"/>
          <p:cNvPicPr preferRelativeResize="0"/>
          <p:nvPr/>
        </p:nvPicPr>
        <p:blipFill rotWithShape="1">
          <a:blip r:embed="rId3">
            <a:alphaModFix/>
          </a:blip>
          <a:srcRect b="0" l="2722" r="2731" t="0"/>
          <a:stretch/>
        </p:blipFill>
        <p:spPr>
          <a:xfrm>
            <a:off x="10388588" y="6240463"/>
            <a:ext cx="1305994" cy="308305"/>
          </a:xfrm>
          <a:prstGeom prst="rect">
            <a:avLst/>
          </a:prstGeom>
          <a:noFill/>
          <a:ln>
            <a:noFill/>
          </a:ln>
        </p:spPr>
      </p:pic>
      <p:sp>
        <p:nvSpPr>
          <p:cNvPr id="305" name="Google Shape;305;p177"/>
          <p:cNvSpPr txBox="1"/>
          <p:nvPr>
            <p:ph idx="12" type="sldNum"/>
          </p:nvPr>
        </p:nvSpPr>
        <p:spPr>
          <a:xfrm>
            <a:off x="11406191" y="6333135"/>
            <a:ext cx="731400" cy="525000"/>
          </a:xfrm>
          <a:prstGeom prst="rect">
            <a:avLst/>
          </a:prstGeom>
          <a:noFill/>
          <a:ln>
            <a:noFill/>
          </a:ln>
        </p:spPr>
        <p:txBody>
          <a:bodyPr anchorCtr="0" anchor="t" bIns="111725" lIns="111725" spcFirstLastPara="1" rIns="111725" wrap="square" tIns="1117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02"/>
          <p:cNvSpPr txBox="1"/>
          <p:nvPr>
            <p:ph type="title"/>
          </p:nvPr>
        </p:nvSpPr>
        <p:spPr>
          <a:xfrm>
            <a:off x="837990" y="365125"/>
            <a:ext cx="105129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02"/>
          <p:cNvSpPr txBox="1"/>
          <p:nvPr>
            <p:ph idx="1" type="body"/>
          </p:nvPr>
        </p:nvSpPr>
        <p:spPr>
          <a:xfrm>
            <a:off x="837990" y="1825625"/>
            <a:ext cx="51804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02"/>
          <p:cNvSpPr txBox="1"/>
          <p:nvPr>
            <p:ph idx="2" type="body"/>
          </p:nvPr>
        </p:nvSpPr>
        <p:spPr>
          <a:xfrm>
            <a:off x="6170656" y="1825625"/>
            <a:ext cx="51804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02"/>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02"/>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2"/>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p:cSld name="CUSTOM_7_1">
    <p:bg>
      <p:bgPr>
        <a:solidFill>
          <a:schemeClr val="lt1"/>
        </a:solidFill>
      </p:bgPr>
    </p:bg>
    <p:spTree>
      <p:nvGrpSpPr>
        <p:cNvPr id="306" name="Shape 306"/>
        <p:cNvGrpSpPr/>
        <p:nvPr/>
      </p:nvGrpSpPr>
      <p:grpSpPr>
        <a:xfrm>
          <a:off x="0" y="0"/>
          <a:ext cx="0" cy="0"/>
          <a:chOff x="0" y="0"/>
          <a:chExt cx="0" cy="0"/>
        </a:xfrm>
      </p:grpSpPr>
      <p:pic>
        <p:nvPicPr>
          <p:cNvPr id="307" name="Google Shape;307;p178"/>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sp>
        <p:nvSpPr>
          <p:cNvPr id="308" name="Google Shape;308;p178"/>
          <p:cNvSpPr txBox="1"/>
          <p:nvPr>
            <p:ph idx="1" type="subTitle"/>
          </p:nvPr>
        </p:nvSpPr>
        <p:spPr>
          <a:xfrm>
            <a:off x="1755627" y="1475500"/>
            <a:ext cx="8921100" cy="3412800"/>
          </a:xfrm>
          <a:prstGeom prst="rect">
            <a:avLst/>
          </a:prstGeom>
          <a:noFill/>
          <a:ln>
            <a:noFill/>
          </a:ln>
        </p:spPr>
        <p:txBody>
          <a:bodyPr anchorCtr="0" anchor="t" bIns="126300" lIns="126300" spcFirstLastPara="1" rIns="126300" wrap="square" tIns="126300">
            <a:noAutofit/>
          </a:bodyPr>
          <a:lstStyle>
            <a:lvl1pPr lvl="0" algn="l">
              <a:lnSpc>
                <a:spcPct val="115000"/>
              </a:lnSpc>
              <a:spcBef>
                <a:spcPts val="0"/>
              </a:spcBef>
              <a:spcAft>
                <a:spcPts val="0"/>
              </a:spcAft>
              <a:buSzPts val="2000"/>
              <a:buNone/>
              <a:defRPr sz="2100"/>
            </a:lvl1pPr>
            <a:lvl2pPr lvl="1" algn="ctr">
              <a:lnSpc>
                <a:spcPct val="100000"/>
              </a:lnSpc>
              <a:spcBef>
                <a:spcPts val="0"/>
              </a:spcBef>
              <a:spcAft>
                <a:spcPts val="0"/>
              </a:spcAft>
              <a:buSzPts val="2000"/>
              <a:buNone/>
              <a:defRPr/>
            </a:lvl2pPr>
            <a:lvl3pPr lvl="2" algn="ctr">
              <a:lnSpc>
                <a:spcPct val="100000"/>
              </a:lnSpc>
              <a:spcBef>
                <a:spcPts val="0"/>
              </a:spcBef>
              <a:spcAft>
                <a:spcPts val="0"/>
              </a:spcAft>
              <a:buSzPts val="2000"/>
              <a:buNone/>
              <a:defRPr/>
            </a:lvl3pPr>
            <a:lvl4pPr lvl="3" algn="ctr">
              <a:lnSpc>
                <a:spcPct val="100000"/>
              </a:lnSpc>
              <a:spcBef>
                <a:spcPts val="0"/>
              </a:spcBef>
              <a:spcAft>
                <a:spcPts val="0"/>
              </a:spcAft>
              <a:buSzPts val="2000"/>
              <a:buNone/>
              <a:defRPr/>
            </a:lvl4pPr>
            <a:lvl5pPr lvl="4" algn="ctr">
              <a:lnSpc>
                <a:spcPct val="100000"/>
              </a:lnSpc>
              <a:spcBef>
                <a:spcPts val="0"/>
              </a:spcBef>
              <a:spcAft>
                <a:spcPts val="0"/>
              </a:spcAft>
              <a:buSzPts val="2000"/>
              <a:buNone/>
              <a:defRPr/>
            </a:lvl5pPr>
            <a:lvl6pPr lvl="5" algn="ctr">
              <a:lnSpc>
                <a:spcPct val="100000"/>
              </a:lnSpc>
              <a:spcBef>
                <a:spcPts val="0"/>
              </a:spcBef>
              <a:spcAft>
                <a:spcPts val="0"/>
              </a:spcAft>
              <a:buSzPts val="2000"/>
              <a:buNone/>
              <a:defRPr/>
            </a:lvl6pPr>
            <a:lvl7pPr lvl="6" algn="ctr">
              <a:lnSpc>
                <a:spcPct val="100000"/>
              </a:lnSpc>
              <a:spcBef>
                <a:spcPts val="0"/>
              </a:spcBef>
              <a:spcAft>
                <a:spcPts val="0"/>
              </a:spcAft>
              <a:buSzPts val="2000"/>
              <a:buNone/>
              <a:defRPr/>
            </a:lvl7pPr>
            <a:lvl8pPr lvl="7" algn="ctr">
              <a:lnSpc>
                <a:spcPct val="100000"/>
              </a:lnSpc>
              <a:spcBef>
                <a:spcPts val="0"/>
              </a:spcBef>
              <a:spcAft>
                <a:spcPts val="0"/>
              </a:spcAft>
              <a:buSzPts val="2000"/>
              <a:buNone/>
              <a:defRPr/>
            </a:lvl8pPr>
            <a:lvl9pPr lvl="8" algn="ctr">
              <a:lnSpc>
                <a:spcPct val="100000"/>
              </a:lnSpc>
              <a:spcBef>
                <a:spcPts val="0"/>
              </a:spcBef>
              <a:spcAft>
                <a:spcPts val="0"/>
              </a:spcAft>
              <a:buSzPts val="2000"/>
              <a:buNone/>
              <a:defRPr/>
            </a:lvl9pPr>
          </a:lstStyle>
          <a:p/>
        </p:txBody>
      </p:sp>
      <p:pic>
        <p:nvPicPr>
          <p:cNvPr id="309" name="Google Shape;309;p178"/>
          <p:cNvPicPr preferRelativeResize="0"/>
          <p:nvPr/>
        </p:nvPicPr>
        <p:blipFill rotWithShape="1">
          <a:blip r:embed="rId3">
            <a:alphaModFix/>
          </a:blip>
          <a:srcRect b="0" l="2722" r="2731" t="0"/>
          <a:stretch/>
        </p:blipFill>
        <p:spPr>
          <a:xfrm>
            <a:off x="10388588" y="6240463"/>
            <a:ext cx="1305994" cy="308305"/>
          </a:xfrm>
          <a:prstGeom prst="rect">
            <a:avLst/>
          </a:prstGeom>
          <a:noFill/>
          <a:ln>
            <a:noFill/>
          </a:ln>
        </p:spPr>
      </p:pic>
      <p:sp>
        <p:nvSpPr>
          <p:cNvPr id="310" name="Google Shape;310;p178"/>
          <p:cNvSpPr txBox="1"/>
          <p:nvPr>
            <p:ph type="title"/>
          </p:nvPr>
        </p:nvSpPr>
        <p:spPr>
          <a:xfrm>
            <a:off x="1573840" y="425200"/>
            <a:ext cx="9794400" cy="763500"/>
          </a:xfrm>
          <a:prstGeom prst="rect">
            <a:avLst/>
          </a:prstGeom>
          <a:noFill/>
          <a:ln>
            <a:noFill/>
          </a:ln>
        </p:spPr>
        <p:txBody>
          <a:bodyPr anchorCtr="0" anchor="ctr" bIns="126300" lIns="126300" spcFirstLastPara="1" rIns="126300" wrap="square" tIns="126300">
            <a:spAutoFit/>
          </a:bodyPr>
          <a:lstStyle>
            <a:lvl1pPr lvl="0" algn="ctr">
              <a:lnSpc>
                <a:spcPct val="100000"/>
              </a:lnSpc>
              <a:spcBef>
                <a:spcPts val="0"/>
              </a:spcBef>
              <a:spcAft>
                <a:spcPts val="0"/>
              </a:spcAft>
              <a:buClr>
                <a:srgbClr val="445D73"/>
              </a:buClr>
              <a:buSzPts val="4400"/>
              <a:buNone/>
              <a:defRPr>
                <a:solidFill>
                  <a:srgbClr val="445D73"/>
                </a:solidFill>
              </a:defRPr>
            </a:lvl1pPr>
            <a:lvl2pPr lvl="1" algn="ctr">
              <a:lnSpc>
                <a:spcPct val="100000"/>
              </a:lnSpc>
              <a:spcBef>
                <a:spcPts val="0"/>
              </a:spcBef>
              <a:spcAft>
                <a:spcPts val="0"/>
              </a:spcAft>
              <a:buSzPts val="3900"/>
              <a:buNone/>
              <a:defRPr/>
            </a:lvl2pPr>
            <a:lvl3pPr lvl="2" algn="ctr">
              <a:lnSpc>
                <a:spcPct val="100000"/>
              </a:lnSpc>
              <a:spcBef>
                <a:spcPts val="0"/>
              </a:spcBef>
              <a:spcAft>
                <a:spcPts val="0"/>
              </a:spcAft>
              <a:buSzPts val="3900"/>
              <a:buNone/>
              <a:defRPr/>
            </a:lvl3pPr>
            <a:lvl4pPr lvl="3" algn="ctr">
              <a:lnSpc>
                <a:spcPct val="100000"/>
              </a:lnSpc>
              <a:spcBef>
                <a:spcPts val="0"/>
              </a:spcBef>
              <a:spcAft>
                <a:spcPts val="0"/>
              </a:spcAft>
              <a:buSzPts val="3900"/>
              <a:buNone/>
              <a:defRPr/>
            </a:lvl4pPr>
            <a:lvl5pPr lvl="4" algn="ctr">
              <a:lnSpc>
                <a:spcPct val="100000"/>
              </a:lnSpc>
              <a:spcBef>
                <a:spcPts val="0"/>
              </a:spcBef>
              <a:spcAft>
                <a:spcPts val="0"/>
              </a:spcAft>
              <a:buSzPts val="3900"/>
              <a:buNone/>
              <a:defRPr/>
            </a:lvl5pPr>
            <a:lvl6pPr lvl="5" algn="ctr">
              <a:lnSpc>
                <a:spcPct val="100000"/>
              </a:lnSpc>
              <a:spcBef>
                <a:spcPts val="0"/>
              </a:spcBef>
              <a:spcAft>
                <a:spcPts val="0"/>
              </a:spcAft>
              <a:buSzPts val="3900"/>
              <a:buNone/>
              <a:defRPr/>
            </a:lvl6pPr>
            <a:lvl7pPr lvl="6" algn="ctr">
              <a:lnSpc>
                <a:spcPct val="100000"/>
              </a:lnSpc>
              <a:spcBef>
                <a:spcPts val="0"/>
              </a:spcBef>
              <a:spcAft>
                <a:spcPts val="0"/>
              </a:spcAft>
              <a:buSzPts val="3900"/>
              <a:buNone/>
              <a:defRPr/>
            </a:lvl7pPr>
            <a:lvl8pPr lvl="7" algn="ctr">
              <a:lnSpc>
                <a:spcPct val="100000"/>
              </a:lnSpc>
              <a:spcBef>
                <a:spcPts val="0"/>
              </a:spcBef>
              <a:spcAft>
                <a:spcPts val="0"/>
              </a:spcAft>
              <a:buSzPts val="3900"/>
              <a:buNone/>
              <a:defRPr/>
            </a:lvl8pPr>
            <a:lvl9pPr lvl="8" algn="ctr">
              <a:lnSpc>
                <a:spcPct val="100000"/>
              </a:lnSpc>
              <a:spcBef>
                <a:spcPts val="0"/>
              </a:spcBef>
              <a:spcAft>
                <a:spcPts val="0"/>
              </a:spcAft>
              <a:buSzPts val="3900"/>
              <a:buNone/>
              <a:defRPr/>
            </a:lvl9pPr>
          </a:lstStyle>
          <a:p/>
        </p:txBody>
      </p:sp>
      <p:sp>
        <p:nvSpPr>
          <p:cNvPr id="311" name="Google Shape;311;p178"/>
          <p:cNvSpPr txBox="1"/>
          <p:nvPr>
            <p:ph idx="12" type="sldNum"/>
          </p:nvPr>
        </p:nvSpPr>
        <p:spPr>
          <a:xfrm>
            <a:off x="11406191" y="6333135"/>
            <a:ext cx="731400" cy="525000"/>
          </a:xfrm>
          <a:prstGeom prst="rect">
            <a:avLst/>
          </a:prstGeom>
          <a:noFill/>
          <a:ln>
            <a:noFill/>
          </a:ln>
        </p:spPr>
        <p:txBody>
          <a:bodyPr anchorCtr="0" anchor="t" bIns="111725" lIns="111725" spcFirstLastPara="1" rIns="111725" wrap="square" tIns="1117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2" name="Shape 312"/>
        <p:cNvGrpSpPr/>
        <p:nvPr/>
      </p:nvGrpSpPr>
      <p:grpSpPr>
        <a:xfrm>
          <a:off x="0" y="0"/>
          <a:ext cx="0" cy="0"/>
          <a:chOff x="0" y="0"/>
          <a:chExt cx="0" cy="0"/>
        </a:xfrm>
      </p:grpSpPr>
      <p:sp>
        <p:nvSpPr>
          <p:cNvPr id="313" name="Google Shape;313;p179"/>
          <p:cNvSpPr txBox="1"/>
          <p:nvPr>
            <p:ph type="title"/>
          </p:nvPr>
        </p:nvSpPr>
        <p:spPr>
          <a:xfrm>
            <a:off x="6094475" y="1324934"/>
            <a:ext cx="5129100" cy="1292400"/>
          </a:xfrm>
          <a:prstGeom prst="rect">
            <a:avLst/>
          </a:prstGeom>
          <a:noFill/>
          <a:ln>
            <a:noFill/>
          </a:ln>
        </p:spPr>
        <p:txBody>
          <a:bodyPr anchorCtr="0" anchor="ctr" bIns="126300" lIns="126300" spcFirstLastPara="1" rIns="126300" wrap="square" tIns="126300">
            <a:noAutofit/>
          </a:bodyPr>
          <a:lstStyle>
            <a:lvl1pPr lvl="0" algn="l">
              <a:lnSpc>
                <a:spcPct val="100000"/>
              </a:lnSpc>
              <a:spcBef>
                <a:spcPts val="0"/>
              </a:spcBef>
              <a:spcAft>
                <a:spcPts val="0"/>
              </a:spcAft>
              <a:buSzPts val="4500"/>
              <a:buNone/>
              <a:defRPr sz="60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314" name="Google Shape;314;p179"/>
          <p:cNvSpPr txBox="1"/>
          <p:nvPr>
            <p:ph idx="1" type="subTitle"/>
          </p:nvPr>
        </p:nvSpPr>
        <p:spPr>
          <a:xfrm>
            <a:off x="6094475" y="2668634"/>
            <a:ext cx="5129100" cy="2219700"/>
          </a:xfrm>
          <a:prstGeom prst="rect">
            <a:avLst/>
          </a:prstGeom>
          <a:noFill/>
          <a:ln>
            <a:noFill/>
          </a:ln>
        </p:spPr>
        <p:txBody>
          <a:bodyPr anchorCtr="0" anchor="ctr" bIns="126300" lIns="126300" spcFirstLastPara="1" rIns="126300" wrap="square" tIns="126300">
            <a:noAutofit/>
          </a:bodyPr>
          <a:lstStyle>
            <a:lvl1pPr lvl="0" algn="l">
              <a:lnSpc>
                <a:spcPct val="150000"/>
              </a:lnSpc>
              <a:spcBef>
                <a:spcPts val="0"/>
              </a:spcBef>
              <a:spcAft>
                <a:spcPts val="0"/>
              </a:spcAft>
              <a:buSzPts val="2000"/>
              <a:buNone/>
              <a:defRPr sz="2100"/>
            </a:lvl1pPr>
            <a:lvl2pPr lvl="1" algn="ctr">
              <a:lnSpc>
                <a:spcPct val="100000"/>
              </a:lnSpc>
              <a:spcBef>
                <a:spcPts val="0"/>
              </a:spcBef>
              <a:spcAft>
                <a:spcPts val="0"/>
              </a:spcAft>
              <a:buSzPts val="2000"/>
              <a:buNone/>
              <a:defRPr/>
            </a:lvl2pPr>
            <a:lvl3pPr lvl="2" algn="ctr">
              <a:lnSpc>
                <a:spcPct val="100000"/>
              </a:lnSpc>
              <a:spcBef>
                <a:spcPts val="0"/>
              </a:spcBef>
              <a:spcAft>
                <a:spcPts val="0"/>
              </a:spcAft>
              <a:buSzPts val="2000"/>
              <a:buNone/>
              <a:defRPr/>
            </a:lvl3pPr>
            <a:lvl4pPr lvl="3" algn="ctr">
              <a:lnSpc>
                <a:spcPct val="100000"/>
              </a:lnSpc>
              <a:spcBef>
                <a:spcPts val="0"/>
              </a:spcBef>
              <a:spcAft>
                <a:spcPts val="0"/>
              </a:spcAft>
              <a:buSzPts val="2000"/>
              <a:buNone/>
              <a:defRPr/>
            </a:lvl4pPr>
            <a:lvl5pPr lvl="4" algn="ctr">
              <a:lnSpc>
                <a:spcPct val="100000"/>
              </a:lnSpc>
              <a:spcBef>
                <a:spcPts val="0"/>
              </a:spcBef>
              <a:spcAft>
                <a:spcPts val="0"/>
              </a:spcAft>
              <a:buSzPts val="2000"/>
              <a:buNone/>
              <a:defRPr/>
            </a:lvl5pPr>
            <a:lvl6pPr lvl="5" algn="ctr">
              <a:lnSpc>
                <a:spcPct val="100000"/>
              </a:lnSpc>
              <a:spcBef>
                <a:spcPts val="0"/>
              </a:spcBef>
              <a:spcAft>
                <a:spcPts val="0"/>
              </a:spcAft>
              <a:buSzPts val="2000"/>
              <a:buNone/>
              <a:defRPr/>
            </a:lvl6pPr>
            <a:lvl7pPr lvl="6" algn="ctr">
              <a:lnSpc>
                <a:spcPct val="100000"/>
              </a:lnSpc>
              <a:spcBef>
                <a:spcPts val="0"/>
              </a:spcBef>
              <a:spcAft>
                <a:spcPts val="0"/>
              </a:spcAft>
              <a:buSzPts val="2000"/>
              <a:buNone/>
              <a:defRPr/>
            </a:lvl7pPr>
            <a:lvl8pPr lvl="7" algn="ctr">
              <a:lnSpc>
                <a:spcPct val="100000"/>
              </a:lnSpc>
              <a:spcBef>
                <a:spcPts val="0"/>
              </a:spcBef>
              <a:spcAft>
                <a:spcPts val="0"/>
              </a:spcAft>
              <a:buSzPts val="2000"/>
              <a:buNone/>
              <a:defRPr/>
            </a:lvl8pPr>
            <a:lvl9pPr lvl="8" algn="ctr">
              <a:lnSpc>
                <a:spcPct val="100000"/>
              </a:lnSpc>
              <a:spcBef>
                <a:spcPts val="0"/>
              </a:spcBef>
              <a:spcAft>
                <a:spcPts val="0"/>
              </a:spcAft>
              <a:buSzPts val="2000"/>
              <a:buNone/>
              <a:defRPr/>
            </a:lvl9pPr>
          </a:lstStyle>
          <a:p/>
        </p:txBody>
      </p:sp>
      <p:pic>
        <p:nvPicPr>
          <p:cNvPr id="315" name="Google Shape;315;p179"/>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316" name="Google Shape;316;p179"/>
          <p:cNvPicPr preferRelativeResize="0"/>
          <p:nvPr/>
        </p:nvPicPr>
        <p:blipFill rotWithShape="1">
          <a:blip r:embed="rId3">
            <a:alphaModFix/>
          </a:blip>
          <a:srcRect b="0" l="2722" r="2731" t="0"/>
          <a:stretch/>
        </p:blipFill>
        <p:spPr>
          <a:xfrm>
            <a:off x="10388588" y="6240463"/>
            <a:ext cx="1305994" cy="308305"/>
          </a:xfrm>
          <a:prstGeom prst="rect">
            <a:avLst/>
          </a:prstGeom>
          <a:noFill/>
          <a:ln>
            <a:noFill/>
          </a:ln>
        </p:spPr>
      </p:pic>
      <p:sp>
        <p:nvSpPr>
          <p:cNvPr id="317" name="Google Shape;317;p179"/>
          <p:cNvSpPr txBox="1"/>
          <p:nvPr>
            <p:ph idx="12" type="sldNum"/>
          </p:nvPr>
        </p:nvSpPr>
        <p:spPr>
          <a:xfrm>
            <a:off x="11406191" y="6333135"/>
            <a:ext cx="731400" cy="525000"/>
          </a:xfrm>
          <a:prstGeom prst="rect">
            <a:avLst/>
          </a:prstGeom>
          <a:noFill/>
          <a:ln>
            <a:noFill/>
          </a:ln>
        </p:spPr>
        <p:txBody>
          <a:bodyPr anchorCtr="0" anchor="t" bIns="111725" lIns="111725" spcFirstLastPara="1" rIns="111725" wrap="square" tIns="1117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318" name="Shape 318"/>
        <p:cNvGrpSpPr/>
        <p:nvPr/>
      </p:nvGrpSpPr>
      <p:grpSpPr>
        <a:xfrm>
          <a:off x="0" y="0"/>
          <a:ext cx="0" cy="0"/>
          <a:chOff x="0" y="0"/>
          <a:chExt cx="0" cy="0"/>
        </a:xfrm>
      </p:grpSpPr>
      <p:sp>
        <p:nvSpPr>
          <p:cNvPr id="319" name="Google Shape;319;p180"/>
          <p:cNvSpPr/>
          <p:nvPr/>
        </p:nvSpPr>
        <p:spPr>
          <a:xfrm>
            <a:off x="0" y="4951567"/>
            <a:ext cx="12189000" cy="1896900"/>
          </a:xfrm>
          <a:prstGeom prst="rect">
            <a:avLst/>
          </a:prstGeom>
          <a:solidFill>
            <a:schemeClr val="dk1"/>
          </a:solidFill>
          <a:ln>
            <a:noFill/>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20" name="Google Shape;320;p180"/>
          <p:cNvSpPr txBox="1"/>
          <p:nvPr>
            <p:ph hasCustomPrompt="1" type="title"/>
          </p:nvPr>
        </p:nvSpPr>
        <p:spPr>
          <a:xfrm>
            <a:off x="2947263" y="2936767"/>
            <a:ext cx="6294600" cy="2014800"/>
          </a:xfrm>
          <a:prstGeom prst="rect">
            <a:avLst/>
          </a:prstGeom>
          <a:noFill/>
          <a:ln>
            <a:noFill/>
          </a:ln>
        </p:spPr>
        <p:txBody>
          <a:bodyPr anchorCtr="0" anchor="b" bIns="126300" lIns="126300" spcFirstLastPara="1" rIns="126300" wrap="square" tIns="126300">
            <a:noAutofit/>
          </a:bodyPr>
          <a:lstStyle>
            <a:lvl1pPr lvl="0" algn="ctr">
              <a:lnSpc>
                <a:spcPct val="100000"/>
              </a:lnSpc>
              <a:spcBef>
                <a:spcPts val="0"/>
              </a:spcBef>
              <a:spcAft>
                <a:spcPts val="0"/>
              </a:spcAft>
              <a:buSzPts val="13300"/>
              <a:buNone/>
              <a:defRPr sz="10500"/>
            </a:lvl1pPr>
            <a:lvl2pPr lvl="1" algn="ctr">
              <a:lnSpc>
                <a:spcPct val="100000"/>
              </a:lnSpc>
              <a:spcBef>
                <a:spcPts val="0"/>
              </a:spcBef>
              <a:spcAft>
                <a:spcPts val="0"/>
              </a:spcAft>
              <a:buSzPts val="13300"/>
              <a:buNone/>
              <a:defRPr sz="13300"/>
            </a:lvl2pPr>
            <a:lvl3pPr lvl="2" algn="ctr">
              <a:lnSpc>
                <a:spcPct val="100000"/>
              </a:lnSpc>
              <a:spcBef>
                <a:spcPts val="0"/>
              </a:spcBef>
              <a:spcAft>
                <a:spcPts val="0"/>
              </a:spcAft>
              <a:buSzPts val="13300"/>
              <a:buNone/>
              <a:defRPr sz="13300"/>
            </a:lvl3pPr>
            <a:lvl4pPr lvl="3" algn="ctr">
              <a:lnSpc>
                <a:spcPct val="100000"/>
              </a:lnSpc>
              <a:spcBef>
                <a:spcPts val="0"/>
              </a:spcBef>
              <a:spcAft>
                <a:spcPts val="0"/>
              </a:spcAft>
              <a:buSzPts val="13300"/>
              <a:buNone/>
              <a:defRPr sz="13300"/>
            </a:lvl4pPr>
            <a:lvl5pPr lvl="4" algn="ctr">
              <a:lnSpc>
                <a:spcPct val="100000"/>
              </a:lnSpc>
              <a:spcBef>
                <a:spcPts val="0"/>
              </a:spcBef>
              <a:spcAft>
                <a:spcPts val="0"/>
              </a:spcAft>
              <a:buSzPts val="13300"/>
              <a:buNone/>
              <a:defRPr sz="13300"/>
            </a:lvl5pPr>
            <a:lvl6pPr lvl="5" algn="ctr">
              <a:lnSpc>
                <a:spcPct val="100000"/>
              </a:lnSpc>
              <a:spcBef>
                <a:spcPts val="0"/>
              </a:spcBef>
              <a:spcAft>
                <a:spcPts val="0"/>
              </a:spcAft>
              <a:buSzPts val="13300"/>
              <a:buNone/>
              <a:defRPr sz="13300"/>
            </a:lvl6pPr>
            <a:lvl7pPr lvl="6" algn="ctr">
              <a:lnSpc>
                <a:spcPct val="100000"/>
              </a:lnSpc>
              <a:spcBef>
                <a:spcPts val="0"/>
              </a:spcBef>
              <a:spcAft>
                <a:spcPts val="0"/>
              </a:spcAft>
              <a:buSzPts val="13300"/>
              <a:buNone/>
              <a:defRPr sz="13300"/>
            </a:lvl7pPr>
            <a:lvl8pPr lvl="7" algn="ctr">
              <a:lnSpc>
                <a:spcPct val="100000"/>
              </a:lnSpc>
              <a:spcBef>
                <a:spcPts val="0"/>
              </a:spcBef>
              <a:spcAft>
                <a:spcPts val="0"/>
              </a:spcAft>
              <a:buSzPts val="13300"/>
              <a:buNone/>
              <a:defRPr sz="13300"/>
            </a:lvl8pPr>
            <a:lvl9pPr lvl="8" algn="ctr">
              <a:lnSpc>
                <a:spcPct val="100000"/>
              </a:lnSpc>
              <a:spcBef>
                <a:spcPts val="0"/>
              </a:spcBef>
              <a:spcAft>
                <a:spcPts val="0"/>
              </a:spcAft>
              <a:buSzPts val="13300"/>
              <a:buNone/>
              <a:defRPr sz="13300"/>
            </a:lvl9pPr>
          </a:lstStyle>
          <a:p>
            <a:r>
              <a:t>xx%</a:t>
            </a:r>
          </a:p>
        </p:txBody>
      </p:sp>
      <p:sp>
        <p:nvSpPr>
          <p:cNvPr id="321" name="Google Shape;321;p180"/>
          <p:cNvSpPr txBox="1"/>
          <p:nvPr>
            <p:ph idx="1" type="subTitle"/>
          </p:nvPr>
        </p:nvSpPr>
        <p:spPr>
          <a:xfrm>
            <a:off x="2947263" y="5275674"/>
            <a:ext cx="6294600" cy="687600"/>
          </a:xfrm>
          <a:prstGeom prst="rect">
            <a:avLst/>
          </a:prstGeom>
          <a:noFill/>
          <a:ln>
            <a:noFill/>
          </a:ln>
        </p:spPr>
        <p:txBody>
          <a:bodyPr anchorCtr="0" anchor="ctr" bIns="126300" lIns="126300" spcFirstLastPara="1" rIns="126300" wrap="square" tIns="126300">
            <a:noAutofit/>
          </a:bodyPr>
          <a:lstStyle>
            <a:lvl1pPr lvl="0" algn="ctr">
              <a:lnSpc>
                <a:spcPct val="100000"/>
              </a:lnSpc>
              <a:spcBef>
                <a:spcPts val="0"/>
              </a:spcBef>
              <a:spcAft>
                <a:spcPts val="0"/>
              </a:spcAft>
              <a:buSzPts val="2100"/>
              <a:buNone/>
              <a:defRPr sz="2500">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pic>
        <p:nvPicPr>
          <p:cNvPr id="322" name="Google Shape;322;p180"/>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323" name="Google Shape;323;p180"/>
          <p:cNvPicPr preferRelativeResize="0"/>
          <p:nvPr/>
        </p:nvPicPr>
        <p:blipFill rotWithShape="1">
          <a:blip r:embed="rId3">
            <a:alphaModFix/>
          </a:blip>
          <a:srcRect b="0" l="2722" r="2731" t="0"/>
          <a:stretch/>
        </p:blipFill>
        <p:spPr>
          <a:xfrm>
            <a:off x="10388588" y="6240463"/>
            <a:ext cx="1305994" cy="308305"/>
          </a:xfrm>
          <a:prstGeom prst="rect">
            <a:avLst/>
          </a:prstGeom>
          <a:noFill/>
          <a:ln>
            <a:noFill/>
          </a:ln>
        </p:spPr>
      </p:pic>
      <p:sp>
        <p:nvSpPr>
          <p:cNvPr id="324" name="Google Shape;324;p180"/>
          <p:cNvSpPr txBox="1"/>
          <p:nvPr>
            <p:ph idx="12" type="sldNum"/>
          </p:nvPr>
        </p:nvSpPr>
        <p:spPr>
          <a:xfrm>
            <a:off x="11406191" y="6333135"/>
            <a:ext cx="731400" cy="525000"/>
          </a:xfrm>
          <a:prstGeom prst="rect">
            <a:avLst/>
          </a:prstGeom>
          <a:noFill/>
          <a:ln>
            <a:noFill/>
          </a:ln>
        </p:spPr>
        <p:txBody>
          <a:bodyPr anchorCtr="0" anchor="t" bIns="111725" lIns="111725" spcFirstLastPara="1" rIns="111725" wrap="square" tIns="1117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bg>
      <p:bgPr>
        <a:noFill/>
      </p:bgPr>
    </p:bg>
    <p:spTree>
      <p:nvGrpSpPr>
        <p:cNvPr id="325" name="Shape 325"/>
        <p:cNvGrpSpPr/>
        <p:nvPr/>
      </p:nvGrpSpPr>
      <p:grpSpPr>
        <a:xfrm>
          <a:off x="0" y="0"/>
          <a:ext cx="0" cy="0"/>
          <a:chOff x="0" y="0"/>
          <a:chExt cx="0" cy="0"/>
        </a:xfrm>
      </p:grpSpPr>
      <p:sp>
        <p:nvSpPr>
          <p:cNvPr id="326" name="Google Shape;326;p181"/>
          <p:cNvSpPr/>
          <p:nvPr/>
        </p:nvSpPr>
        <p:spPr>
          <a:xfrm>
            <a:off x="0" y="4951567"/>
            <a:ext cx="12189000" cy="1896900"/>
          </a:xfrm>
          <a:prstGeom prst="rect">
            <a:avLst/>
          </a:prstGeom>
          <a:solidFill>
            <a:schemeClr val="dk1"/>
          </a:solidFill>
          <a:ln>
            <a:noFill/>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27" name="Google Shape;327;p181"/>
          <p:cNvSpPr txBox="1"/>
          <p:nvPr>
            <p:ph type="title"/>
          </p:nvPr>
        </p:nvSpPr>
        <p:spPr>
          <a:xfrm>
            <a:off x="2947263" y="2936767"/>
            <a:ext cx="6294600" cy="2014800"/>
          </a:xfrm>
          <a:prstGeom prst="rect">
            <a:avLst/>
          </a:prstGeom>
          <a:noFill/>
          <a:ln>
            <a:noFill/>
          </a:ln>
        </p:spPr>
        <p:txBody>
          <a:bodyPr anchorCtr="0" anchor="b" bIns="126300" lIns="126300" spcFirstLastPara="1" rIns="126300" wrap="square" tIns="126300">
            <a:noAutofit/>
          </a:bodyPr>
          <a:lstStyle>
            <a:lvl1pPr lvl="0" algn="ctr">
              <a:lnSpc>
                <a:spcPct val="100000"/>
              </a:lnSpc>
              <a:spcBef>
                <a:spcPts val="0"/>
              </a:spcBef>
              <a:spcAft>
                <a:spcPts val="0"/>
              </a:spcAft>
              <a:buSzPts val="13300"/>
              <a:buNone/>
              <a:defRPr sz="10500"/>
            </a:lvl1pPr>
            <a:lvl2pPr lvl="1" algn="ctr">
              <a:lnSpc>
                <a:spcPct val="100000"/>
              </a:lnSpc>
              <a:spcBef>
                <a:spcPts val="0"/>
              </a:spcBef>
              <a:spcAft>
                <a:spcPts val="0"/>
              </a:spcAft>
              <a:buSzPts val="13300"/>
              <a:buNone/>
              <a:defRPr sz="13300"/>
            </a:lvl2pPr>
            <a:lvl3pPr lvl="2" algn="ctr">
              <a:lnSpc>
                <a:spcPct val="100000"/>
              </a:lnSpc>
              <a:spcBef>
                <a:spcPts val="0"/>
              </a:spcBef>
              <a:spcAft>
                <a:spcPts val="0"/>
              </a:spcAft>
              <a:buSzPts val="13300"/>
              <a:buNone/>
              <a:defRPr sz="13300"/>
            </a:lvl3pPr>
            <a:lvl4pPr lvl="3" algn="ctr">
              <a:lnSpc>
                <a:spcPct val="100000"/>
              </a:lnSpc>
              <a:spcBef>
                <a:spcPts val="0"/>
              </a:spcBef>
              <a:spcAft>
                <a:spcPts val="0"/>
              </a:spcAft>
              <a:buSzPts val="13300"/>
              <a:buNone/>
              <a:defRPr sz="13300"/>
            </a:lvl4pPr>
            <a:lvl5pPr lvl="4" algn="ctr">
              <a:lnSpc>
                <a:spcPct val="100000"/>
              </a:lnSpc>
              <a:spcBef>
                <a:spcPts val="0"/>
              </a:spcBef>
              <a:spcAft>
                <a:spcPts val="0"/>
              </a:spcAft>
              <a:buSzPts val="13300"/>
              <a:buNone/>
              <a:defRPr sz="13300"/>
            </a:lvl5pPr>
            <a:lvl6pPr lvl="5" algn="ctr">
              <a:lnSpc>
                <a:spcPct val="100000"/>
              </a:lnSpc>
              <a:spcBef>
                <a:spcPts val="0"/>
              </a:spcBef>
              <a:spcAft>
                <a:spcPts val="0"/>
              </a:spcAft>
              <a:buSzPts val="13300"/>
              <a:buNone/>
              <a:defRPr sz="13300"/>
            </a:lvl6pPr>
            <a:lvl7pPr lvl="6" algn="ctr">
              <a:lnSpc>
                <a:spcPct val="100000"/>
              </a:lnSpc>
              <a:spcBef>
                <a:spcPts val="0"/>
              </a:spcBef>
              <a:spcAft>
                <a:spcPts val="0"/>
              </a:spcAft>
              <a:buSzPts val="13300"/>
              <a:buNone/>
              <a:defRPr sz="13300"/>
            </a:lvl7pPr>
            <a:lvl8pPr lvl="7" algn="ctr">
              <a:lnSpc>
                <a:spcPct val="100000"/>
              </a:lnSpc>
              <a:spcBef>
                <a:spcPts val="0"/>
              </a:spcBef>
              <a:spcAft>
                <a:spcPts val="0"/>
              </a:spcAft>
              <a:buSzPts val="13300"/>
              <a:buNone/>
              <a:defRPr sz="13300"/>
            </a:lvl8pPr>
            <a:lvl9pPr lvl="8" algn="ctr">
              <a:lnSpc>
                <a:spcPct val="100000"/>
              </a:lnSpc>
              <a:spcBef>
                <a:spcPts val="0"/>
              </a:spcBef>
              <a:spcAft>
                <a:spcPts val="0"/>
              </a:spcAft>
              <a:buSzPts val="13300"/>
              <a:buNone/>
              <a:defRPr sz="13300"/>
            </a:lvl9pPr>
          </a:lstStyle>
          <a:p/>
        </p:txBody>
      </p:sp>
      <p:sp>
        <p:nvSpPr>
          <p:cNvPr id="328" name="Google Shape;328;p181"/>
          <p:cNvSpPr txBox="1"/>
          <p:nvPr>
            <p:ph idx="1" type="subTitle"/>
          </p:nvPr>
        </p:nvSpPr>
        <p:spPr>
          <a:xfrm>
            <a:off x="2947263" y="5275674"/>
            <a:ext cx="6294600" cy="687600"/>
          </a:xfrm>
          <a:prstGeom prst="rect">
            <a:avLst/>
          </a:prstGeom>
          <a:noFill/>
          <a:ln>
            <a:noFill/>
          </a:ln>
        </p:spPr>
        <p:txBody>
          <a:bodyPr anchorCtr="0" anchor="ctr" bIns="126300" lIns="126300" spcFirstLastPara="1" rIns="126300" wrap="square" tIns="126300">
            <a:noAutofit/>
          </a:bodyPr>
          <a:lstStyle>
            <a:lvl1pPr lvl="0" algn="ctr">
              <a:lnSpc>
                <a:spcPct val="100000"/>
              </a:lnSpc>
              <a:spcBef>
                <a:spcPts val="0"/>
              </a:spcBef>
              <a:spcAft>
                <a:spcPts val="0"/>
              </a:spcAft>
              <a:buSzPts val="2100"/>
              <a:buNone/>
              <a:defRPr sz="2500">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pic>
        <p:nvPicPr>
          <p:cNvPr id="329" name="Google Shape;329;p181"/>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330" name="Google Shape;330;p181"/>
          <p:cNvPicPr preferRelativeResize="0"/>
          <p:nvPr/>
        </p:nvPicPr>
        <p:blipFill rotWithShape="1">
          <a:blip r:embed="rId3">
            <a:alphaModFix/>
          </a:blip>
          <a:srcRect b="0" l="2722" r="2731" t="0"/>
          <a:stretch/>
        </p:blipFill>
        <p:spPr>
          <a:xfrm>
            <a:off x="10388588" y="6240463"/>
            <a:ext cx="1305994" cy="308305"/>
          </a:xfrm>
          <a:prstGeom prst="rect">
            <a:avLst/>
          </a:prstGeom>
          <a:noFill/>
          <a:ln>
            <a:noFill/>
          </a:ln>
        </p:spPr>
      </p:pic>
      <p:sp>
        <p:nvSpPr>
          <p:cNvPr id="331" name="Google Shape;331;p181"/>
          <p:cNvSpPr txBox="1"/>
          <p:nvPr>
            <p:ph idx="12" type="sldNum"/>
          </p:nvPr>
        </p:nvSpPr>
        <p:spPr>
          <a:xfrm>
            <a:off x="11406191" y="6333135"/>
            <a:ext cx="731400" cy="525000"/>
          </a:xfrm>
          <a:prstGeom prst="rect">
            <a:avLst/>
          </a:prstGeom>
          <a:noFill/>
          <a:ln>
            <a:noFill/>
          </a:ln>
        </p:spPr>
        <p:txBody>
          <a:bodyPr anchorCtr="0" anchor="t" bIns="111725" lIns="111725" spcFirstLastPara="1" rIns="111725" wrap="square" tIns="1117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0_1">
    <p:spTree>
      <p:nvGrpSpPr>
        <p:cNvPr id="332" name="Shape 332"/>
        <p:cNvGrpSpPr/>
        <p:nvPr/>
      </p:nvGrpSpPr>
      <p:grpSpPr>
        <a:xfrm>
          <a:off x="0" y="0"/>
          <a:ext cx="0" cy="0"/>
          <a:chOff x="0" y="0"/>
          <a:chExt cx="0" cy="0"/>
        </a:xfrm>
      </p:grpSpPr>
      <p:sp>
        <p:nvSpPr>
          <p:cNvPr id="333" name="Google Shape;333;p182"/>
          <p:cNvSpPr txBox="1"/>
          <p:nvPr>
            <p:ph type="title"/>
          </p:nvPr>
        </p:nvSpPr>
        <p:spPr>
          <a:xfrm>
            <a:off x="1642323" y="400900"/>
            <a:ext cx="9844500" cy="1082400"/>
          </a:xfrm>
          <a:prstGeom prst="rect">
            <a:avLst/>
          </a:prstGeom>
          <a:noFill/>
          <a:ln>
            <a:noFill/>
          </a:ln>
        </p:spPr>
        <p:txBody>
          <a:bodyPr anchorCtr="0" anchor="ctr" bIns="126300" lIns="126300" spcFirstLastPara="1" rIns="126300" wrap="square" tIns="126300">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3900"/>
              <a:buNone/>
              <a:defRPr/>
            </a:lvl2pPr>
            <a:lvl3pPr lvl="2" algn="l">
              <a:lnSpc>
                <a:spcPct val="100000"/>
              </a:lnSpc>
              <a:spcBef>
                <a:spcPts val="0"/>
              </a:spcBef>
              <a:spcAft>
                <a:spcPts val="0"/>
              </a:spcAft>
              <a:buSzPts val="3900"/>
              <a:buNone/>
              <a:defRPr/>
            </a:lvl3pPr>
            <a:lvl4pPr lvl="3" algn="l">
              <a:lnSpc>
                <a:spcPct val="100000"/>
              </a:lnSpc>
              <a:spcBef>
                <a:spcPts val="0"/>
              </a:spcBef>
              <a:spcAft>
                <a:spcPts val="0"/>
              </a:spcAft>
              <a:buSzPts val="3900"/>
              <a:buNone/>
              <a:defRPr/>
            </a:lvl4pPr>
            <a:lvl5pPr lvl="4" algn="l">
              <a:lnSpc>
                <a:spcPct val="100000"/>
              </a:lnSpc>
              <a:spcBef>
                <a:spcPts val="0"/>
              </a:spcBef>
              <a:spcAft>
                <a:spcPts val="0"/>
              </a:spcAft>
              <a:buSzPts val="3900"/>
              <a:buNone/>
              <a:defRPr/>
            </a:lvl5pPr>
            <a:lvl6pPr lvl="5" algn="l">
              <a:lnSpc>
                <a:spcPct val="100000"/>
              </a:lnSpc>
              <a:spcBef>
                <a:spcPts val="0"/>
              </a:spcBef>
              <a:spcAft>
                <a:spcPts val="0"/>
              </a:spcAft>
              <a:buSzPts val="3900"/>
              <a:buNone/>
              <a:defRPr/>
            </a:lvl6pPr>
            <a:lvl7pPr lvl="6" algn="l">
              <a:lnSpc>
                <a:spcPct val="100000"/>
              </a:lnSpc>
              <a:spcBef>
                <a:spcPts val="0"/>
              </a:spcBef>
              <a:spcAft>
                <a:spcPts val="0"/>
              </a:spcAft>
              <a:buSzPts val="3900"/>
              <a:buNone/>
              <a:defRPr/>
            </a:lvl7pPr>
            <a:lvl8pPr lvl="7" algn="l">
              <a:lnSpc>
                <a:spcPct val="100000"/>
              </a:lnSpc>
              <a:spcBef>
                <a:spcPts val="0"/>
              </a:spcBef>
              <a:spcAft>
                <a:spcPts val="0"/>
              </a:spcAft>
              <a:buSzPts val="3900"/>
              <a:buNone/>
              <a:defRPr/>
            </a:lvl8pPr>
            <a:lvl9pPr lvl="8" algn="l">
              <a:lnSpc>
                <a:spcPct val="100000"/>
              </a:lnSpc>
              <a:spcBef>
                <a:spcPts val="0"/>
              </a:spcBef>
              <a:spcAft>
                <a:spcPts val="0"/>
              </a:spcAft>
              <a:buSzPts val="3900"/>
              <a:buNone/>
              <a:defRPr/>
            </a:lvl9pPr>
          </a:lstStyle>
          <a:p/>
        </p:txBody>
      </p:sp>
      <p:sp>
        <p:nvSpPr>
          <p:cNvPr id="334" name="Google Shape;334;p182"/>
          <p:cNvSpPr txBox="1"/>
          <p:nvPr>
            <p:ph idx="1" type="subTitle"/>
          </p:nvPr>
        </p:nvSpPr>
        <p:spPr>
          <a:xfrm>
            <a:off x="968791" y="3110900"/>
            <a:ext cx="6351300" cy="763500"/>
          </a:xfrm>
          <a:prstGeom prst="rect">
            <a:avLst/>
          </a:prstGeom>
          <a:noFill/>
          <a:ln>
            <a:noFill/>
          </a:ln>
        </p:spPr>
        <p:txBody>
          <a:bodyPr anchorCtr="0" anchor="ctr" bIns="126300" lIns="126300" spcFirstLastPara="1" rIns="126300" wrap="square" tIns="126300">
            <a:noAutofit/>
          </a:bodyPr>
          <a:lstStyle>
            <a:lvl1pPr lvl="0" algn="l">
              <a:lnSpc>
                <a:spcPct val="115000"/>
              </a:lnSpc>
              <a:spcBef>
                <a:spcPts val="0"/>
              </a:spcBef>
              <a:spcAft>
                <a:spcPts val="0"/>
              </a:spcAft>
              <a:buSzPts val="2000"/>
              <a:buNone/>
              <a:defRPr/>
            </a:lvl1pPr>
            <a:lvl2pPr lvl="1" algn="ctr">
              <a:lnSpc>
                <a:spcPct val="100000"/>
              </a:lnSpc>
              <a:spcBef>
                <a:spcPts val="0"/>
              </a:spcBef>
              <a:spcAft>
                <a:spcPts val="0"/>
              </a:spcAft>
              <a:buSzPts val="2000"/>
              <a:buNone/>
              <a:defRPr/>
            </a:lvl2pPr>
            <a:lvl3pPr lvl="2" algn="ctr">
              <a:lnSpc>
                <a:spcPct val="100000"/>
              </a:lnSpc>
              <a:spcBef>
                <a:spcPts val="0"/>
              </a:spcBef>
              <a:spcAft>
                <a:spcPts val="0"/>
              </a:spcAft>
              <a:buSzPts val="2000"/>
              <a:buNone/>
              <a:defRPr/>
            </a:lvl3pPr>
            <a:lvl4pPr lvl="3" algn="ctr">
              <a:lnSpc>
                <a:spcPct val="100000"/>
              </a:lnSpc>
              <a:spcBef>
                <a:spcPts val="0"/>
              </a:spcBef>
              <a:spcAft>
                <a:spcPts val="0"/>
              </a:spcAft>
              <a:buSzPts val="2000"/>
              <a:buNone/>
              <a:defRPr/>
            </a:lvl4pPr>
            <a:lvl5pPr lvl="4" algn="ctr">
              <a:lnSpc>
                <a:spcPct val="100000"/>
              </a:lnSpc>
              <a:spcBef>
                <a:spcPts val="0"/>
              </a:spcBef>
              <a:spcAft>
                <a:spcPts val="0"/>
              </a:spcAft>
              <a:buSzPts val="2000"/>
              <a:buNone/>
              <a:defRPr/>
            </a:lvl5pPr>
            <a:lvl6pPr lvl="5" algn="ctr">
              <a:lnSpc>
                <a:spcPct val="100000"/>
              </a:lnSpc>
              <a:spcBef>
                <a:spcPts val="0"/>
              </a:spcBef>
              <a:spcAft>
                <a:spcPts val="0"/>
              </a:spcAft>
              <a:buSzPts val="2000"/>
              <a:buNone/>
              <a:defRPr/>
            </a:lvl6pPr>
            <a:lvl7pPr lvl="6" algn="ctr">
              <a:lnSpc>
                <a:spcPct val="100000"/>
              </a:lnSpc>
              <a:spcBef>
                <a:spcPts val="0"/>
              </a:spcBef>
              <a:spcAft>
                <a:spcPts val="0"/>
              </a:spcAft>
              <a:buSzPts val="2000"/>
              <a:buNone/>
              <a:defRPr/>
            </a:lvl7pPr>
            <a:lvl8pPr lvl="7" algn="ctr">
              <a:lnSpc>
                <a:spcPct val="100000"/>
              </a:lnSpc>
              <a:spcBef>
                <a:spcPts val="0"/>
              </a:spcBef>
              <a:spcAft>
                <a:spcPts val="0"/>
              </a:spcAft>
              <a:buSzPts val="2000"/>
              <a:buNone/>
              <a:defRPr/>
            </a:lvl8pPr>
            <a:lvl9pPr lvl="8" algn="ctr">
              <a:lnSpc>
                <a:spcPct val="100000"/>
              </a:lnSpc>
              <a:spcBef>
                <a:spcPts val="0"/>
              </a:spcBef>
              <a:spcAft>
                <a:spcPts val="0"/>
              </a:spcAft>
              <a:buSzPts val="2000"/>
              <a:buNone/>
              <a:defRPr/>
            </a:lvl9pPr>
          </a:lstStyle>
          <a:p/>
        </p:txBody>
      </p:sp>
      <p:sp>
        <p:nvSpPr>
          <p:cNvPr id="335" name="Google Shape;335;p182"/>
          <p:cNvSpPr txBox="1"/>
          <p:nvPr>
            <p:ph idx="2" type="subTitle"/>
          </p:nvPr>
        </p:nvSpPr>
        <p:spPr>
          <a:xfrm>
            <a:off x="968792" y="4905200"/>
            <a:ext cx="6351300" cy="763500"/>
          </a:xfrm>
          <a:prstGeom prst="rect">
            <a:avLst/>
          </a:prstGeom>
          <a:noFill/>
          <a:ln>
            <a:noFill/>
          </a:ln>
        </p:spPr>
        <p:txBody>
          <a:bodyPr anchorCtr="0" anchor="ctr" bIns="126300" lIns="126300" spcFirstLastPara="1" rIns="126300" wrap="square" tIns="126300">
            <a:noAutofit/>
          </a:bodyPr>
          <a:lstStyle>
            <a:lvl1pPr lvl="0" algn="l">
              <a:lnSpc>
                <a:spcPct val="115000"/>
              </a:lnSpc>
              <a:spcBef>
                <a:spcPts val="0"/>
              </a:spcBef>
              <a:spcAft>
                <a:spcPts val="0"/>
              </a:spcAft>
              <a:buSzPts val="2000"/>
              <a:buNone/>
              <a:defRPr/>
            </a:lvl1pPr>
            <a:lvl2pPr lvl="1" algn="ctr">
              <a:lnSpc>
                <a:spcPct val="100000"/>
              </a:lnSpc>
              <a:spcBef>
                <a:spcPts val="0"/>
              </a:spcBef>
              <a:spcAft>
                <a:spcPts val="0"/>
              </a:spcAft>
              <a:buSzPts val="2000"/>
              <a:buNone/>
              <a:defRPr/>
            </a:lvl2pPr>
            <a:lvl3pPr lvl="2" algn="ctr">
              <a:lnSpc>
                <a:spcPct val="100000"/>
              </a:lnSpc>
              <a:spcBef>
                <a:spcPts val="0"/>
              </a:spcBef>
              <a:spcAft>
                <a:spcPts val="0"/>
              </a:spcAft>
              <a:buSzPts val="2000"/>
              <a:buNone/>
              <a:defRPr/>
            </a:lvl3pPr>
            <a:lvl4pPr lvl="3" algn="ctr">
              <a:lnSpc>
                <a:spcPct val="100000"/>
              </a:lnSpc>
              <a:spcBef>
                <a:spcPts val="0"/>
              </a:spcBef>
              <a:spcAft>
                <a:spcPts val="0"/>
              </a:spcAft>
              <a:buSzPts val="2000"/>
              <a:buNone/>
              <a:defRPr/>
            </a:lvl4pPr>
            <a:lvl5pPr lvl="4" algn="ctr">
              <a:lnSpc>
                <a:spcPct val="100000"/>
              </a:lnSpc>
              <a:spcBef>
                <a:spcPts val="0"/>
              </a:spcBef>
              <a:spcAft>
                <a:spcPts val="0"/>
              </a:spcAft>
              <a:buSzPts val="2000"/>
              <a:buNone/>
              <a:defRPr/>
            </a:lvl5pPr>
            <a:lvl6pPr lvl="5" algn="ctr">
              <a:lnSpc>
                <a:spcPct val="100000"/>
              </a:lnSpc>
              <a:spcBef>
                <a:spcPts val="0"/>
              </a:spcBef>
              <a:spcAft>
                <a:spcPts val="0"/>
              </a:spcAft>
              <a:buSzPts val="2000"/>
              <a:buNone/>
              <a:defRPr/>
            </a:lvl6pPr>
            <a:lvl7pPr lvl="6" algn="ctr">
              <a:lnSpc>
                <a:spcPct val="100000"/>
              </a:lnSpc>
              <a:spcBef>
                <a:spcPts val="0"/>
              </a:spcBef>
              <a:spcAft>
                <a:spcPts val="0"/>
              </a:spcAft>
              <a:buSzPts val="2000"/>
              <a:buNone/>
              <a:defRPr/>
            </a:lvl7pPr>
            <a:lvl8pPr lvl="7" algn="ctr">
              <a:lnSpc>
                <a:spcPct val="100000"/>
              </a:lnSpc>
              <a:spcBef>
                <a:spcPts val="0"/>
              </a:spcBef>
              <a:spcAft>
                <a:spcPts val="0"/>
              </a:spcAft>
              <a:buSzPts val="2000"/>
              <a:buNone/>
              <a:defRPr/>
            </a:lvl8pPr>
            <a:lvl9pPr lvl="8" algn="ctr">
              <a:lnSpc>
                <a:spcPct val="100000"/>
              </a:lnSpc>
              <a:spcBef>
                <a:spcPts val="0"/>
              </a:spcBef>
              <a:spcAft>
                <a:spcPts val="0"/>
              </a:spcAft>
              <a:buSzPts val="2000"/>
              <a:buNone/>
              <a:defRPr/>
            </a:lvl9pPr>
          </a:lstStyle>
          <a:p/>
        </p:txBody>
      </p:sp>
      <p:sp>
        <p:nvSpPr>
          <p:cNvPr id="336" name="Google Shape;336;p182"/>
          <p:cNvSpPr txBox="1"/>
          <p:nvPr>
            <p:ph idx="3" type="subTitle"/>
          </p:nvPr>
        </p:nvSpPr>
        <p:spPr>
          <a:xfrm>
            <a:off x="968791" y="2498000"/>
            <a:ext cx="6908100" cy="707100"/>
          </a:xfrm>
          <a:prstGeom prst="rect">
            <a:avLst/>
          </a:prstGeom>
          <a:noFill/>
          <a:ln>
            <a:noFill/>
          </a:ln>
        </p:spPr>
        <p:txBody>
          <a:bodyPr anchorCtr="0" anchor="ctr" bIns="126300" lIns="126300" spcFirstLastPara="1" rIns="126300" wrap="square" tIns="126300">
            <a:noAutofit/>
          </a:bodyPr>
          <a:lstStyle>
            <a:lvl1pPr lvl="0" algn="l">
              <a:lnSpc>
                <a:spcPct val="100000"/>
              </a:lnSpc>
              <a:spcBef>
                <a:spcPts val="0"/>
              </a:spcBef>
              <a:spcAft>
                <a:spcPts val="0"/>
              </a:spcAft>
              <a:buClr>
                <a:schemeClr val="dk1"/>
              </a:buClr>
              <a:buSzPts val="2800"/>
              <a:buNone/>
              <a:defRPr sz="2900">
                <a:latin typeface="Lexend"/>
                <a:ea typeface="Lexend"/>
                <a:cs typeface="Lexend"/>
                <a:sym typeface="Lexend"/>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p:txBody>
      </p:sp>
      <p:sp>
        <p:nvSpPr>
          <p:cNvPr id="337" name="Google Shape;337;p182"/>
          <p:cNvSpPr txBox="1"/>
          <p:nvPr>
            <p:ph idx="4" type="subTitle"/>
          </p:nvPr>
        </p:nvSpPr>
        <p:spPr>
          <a:xfrm>
            <a:off x="968792" y="4292300"/>
            <a:ext cx="6908100" cy="707100"/>
          </a:xfrm>
          <a:prstGeom prst="rect">
            <a:avLst/>
          </a:prstGeom>
          <a:noFill/>
          <a:ln>
            <a:noFill/>
          </a:ln>
        </p:spPr>
        <p:txBody>
          <a:bodyPr anchorCtr="0" anchor="ctr" bIns="126300" lIns="126300" spcFirstLastPara="1" rIns="126300" wrap="square" tIns="126300">
            <a:noAutofit/>
          </a:bodyPr>
          <a:lstStyle>
            <a:lvl1pPr lvl="0" algn="l">
              <a:lnSpc>
                <a:spcPct val="100000"/>
              </a:lnSpc>
              <a:spcBef>
                <a:spcPts val="0"/>
              </a:spcBef>
              <a:spcAft>
                <a:spcPts val="0"/>
              </a:spcAft>
              <a:buClr>
                <a:schemeClr val="dk1"/>
              </a:buClr>
              <a:buSzPts val="2800"/>
              <a:buNone/>
              <a:defRPr sz="2900">
                <a:latin typeface="Lexend"/>
                <a:ea typeface="Lexend"/>
                <a:cs typeface="Lexend"/>
                <a:sym typeface="Lexend"/>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p:txBody>
      </p:sp>
      <p:pic>
        <p:nvPicPr>
          <p:cNvPr id="338" name="Google Shape;338;p182"/>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339" name="Google Shape;339;p182"/>
          <p:cNvPicPr preferRelativeResize="0"/>
          <p:nvPr/>
        </p:nvPicPr>
        <p:blipFill rotWithShape="1">
          <a:blip r:embed="rId3">
            <a:alphaModFix/>
          </a:blip>
          <a:srcRect b="0" l="2722" r="2731" t="0"/>
          <a:stretch/>
        </p:blipFill>
        <p:spPr>
          <a:xfrm>
            <a:off x="10388588" y="6240463"/>
            <a:ext cx="1305994" cy="308305"/>
          </a:xfrm>
          <a:prstGeom prst="rect">
            <a:avLst/>
          </a:prstGeom>
          <a:noFill/>
          <a:ln>
            <a:noFill/>
          </a:ln>
        </p:spPr>
      </p:pic>
      <p:sp>
        <p:nvSpPr>
          <p:cNvPr id="340" name="Google Shape;340;p182"/>
          <p:cNvSpPr txBox="1"/>
          <p:nvPr>
            <p:ph idx="12" type="sldNum"/>
          </p:nvPr>
        </p:nvSpPr>
        <p:spPr>
          <a:xfrm>
            <a:off x="11406191" y="6333135"/>
            <a:ext cx="731400" cy="525000"/>
          </a:xfrm>
          <a:prstGeom prst="rect">
            <a:avLst/>
          </a:prstGeom>
          <a:noFill/>
          <a:ln>
            <a:noFill/>
          </a:ln>
        </p:spPr>
        <p:txBody>
          <a:bodyPr anchorCtr="0" anchor="t" bIns="111725" lIns="111725" spcFirstLastPara="1" rIns="111725" wrap="square" tIns="1117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1 column">
  <p:cSld name="CUSTOM_10">
    <p:spTree>
      <p:nvGrpSpPr>
        <p:cNvPr id="341" name="Shape 341"/>
        <p:cNvGrpSpPr/>
        <p:nvPr/>
      </p:nvGrpSpPr>
      <p:grpSpPr>
        <a:xfrm>
          <a:off x="0" y="0"/>
          <a:ext cx="0" cy="0"/>
          <a:chOff x="0" y="0"/>
          <a:chExt cx="0" cy="0"/>
        </a:xfrm>
      </p:grpSpPr>
      <p:sp>
        <p:nvSpPr>
          <p:cNvPr id="342" name="Google Shape;342;p183"/>
          <p:cNvSpPr txBox="1"/>
          <p:nvPr>
            <p:ph type="title"/>
          </p:nvPr>
        </p:nvSpPr>
        <p:spPr>
          <a:xfrm>
            <a:off x="1552403" y="422226"/>
            <a:ext cx="9676800" cy="763500"/>
          </a:xfrm>
          <a:prstGeom prst="rect">
            <a:avLst/>
          </a:prstGeom>
          <a:noFill/>
          <a:ln>
            <a:noFill/>
          </a:ln>
        </p:spPr>
        <p:txBody>
          <a:bodyPr anchorCtr="0" anchor="ctr" bIns="126300" lIns="126300" spcFirstLastPara="1" rIns="126300" wrap="square" tIns="126300">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3900"/>
              <a:buNone/>
              <a:defRPr/>
            </a:lvl2pPr>
            <a:lvl3pPr lvl="2" algn="l">
              <a:lnSpc>
                <a:spcPct val="100000"/>
              </a:lnSpc>
              <a:spcBef>
                <a:spcPts val="0"/>
              </a:spcBef>
              <a:spcAft>
                <a:spcPts val="0"/>
              </a:spcAft>
              <a:buSzPts val="3900"/>
              <a:buNone/>
              <a:defRPr/>
            </a:lvl3pPr>
            <a:lvl4pPr lvl="3" algn="l">
              <a:lnSpc>
                <a:spcPct val="100000"/>
              </a:lnSpc>
              <a:spcBef>
                <a:spcPts val="0"/>
              </a:spcBef>
              <a:spcAft>
                <a:spcPts val="0"/>
              </a:spcAft>
              <a:buSzPts val="3900"/>
              <a:buNone/>
              <a:defRPr/>
            </a:lvl4pPr>
            <a:lvl5pPr lvl="4" algn="l">
              <a:lnSpc>
                <a:spcPct val="100000"/>
              </a:lnSpc>
              <a:spcBef>
                <a:spcPts val="0"/>
              </a:spcBef>
              <a:spcAft>
                <a:spcPts val="0"/>
              </a:spcAft>
              <a:buSzPts val="3900"/>
              <a:buNone/>
              <a:defRPr/>
            </a:lvl5pPr>
            <a:lvl6pPr lvl="5" algn="l">
              <a:lnSpc>
                <a:spcPct val="100000"/>
              </a:lnSpc>
              <a:spcBef>
                <a:spcPts val="0"/>
              </a:spcBef>
              <a:spcAft>
                <a:spcPts val="0"/>
              </a:spcAft>
              <a:buSzPts val="3900"/>
              <a:buNone/>
              <a:defRPr/>
            </a:lvl6pPr>
            <a:lvl7pPr lvl="6" algn="l">
              <a:lnSpc>
                <a:spcPct val="100000"/>
              </a:lnSpc>
              <a:spcBef>
                <a:spcPts val="0"/>
              </a:spcBef>
              <a:spcAft>
                <a:spcPts val="0"/>
              </a:spcAft>
              <a:buSzPts val="3900"/>
              <a:buNone/>
              <a:defRPr/>
            </a:lvl7pPr>
            <a:lvl8pPr lvl="7" algn="l">
              <a:lnSpc>
                <a:spcPct val="100000"/>
              </a:lnSpc>
              <a:spcBef>
                <a:spcPts val="0"/>
              </a:spcBef>
              <a:spcAft>
                <a:spcPts val="0"/>
              </a:spcAft>
              <a:buSzPts val="3900"/>
              <a:buNone/>
              <a:defRPr/>
            </a:lvl8pPr>
            <a:lvl9pPr lvl="8" algn="l">
              <a:lnSpc>
                <a:spcPct val="100000"/>
              </a:lnSpc>
              <a:spcBef>
                <a:spcPts val="0"/>
              </a:spcBef>
              <a:spcAft>
                <a:spcPts val="0"/>
              </a:spcAft>
              <a:buSzPts val="3900"/>
              <a:buNone/>
              <a:defRPr/>
            </a:lvl9pPr>
          </a:lstStyle>
          <a:p/>
        </p:txBody>
      </p:sp>
      <p:sp>
        <p:nvSpPr>
          <p:cNvPr id="343" name="Google Shape;343;p183"/>
          <p:cNvSpPr txBox="1"/>
          <p:nvPr>
            <p:ph idx="1" type="body"/>
          </p:nvPr>
        </p:nvSpPr>
        <p:spPr>
          <a:xfrm>
            <a:off x="959760" y="1712367"/>
            <a:ext cx="4965300" cy="4379700"/>
          </a:xfrm>
          <a:prstGeom prst="rect">
            <a:avLst/>
          </a:prstGeom>
          <a:noFill/>
          <a:ln>
            <a:noFill/>
          </a:ln>
        </p:spPr>
        <p:txBody>
          <a:bodyPr anchorCtr="0" anchor="t" bIns="126300" lIns="126300" spcFirstLastPara="1" rIns="126300" wrap="square" tIns="126300">
            <a:noAutofit/>
          </a:bodyPr>
          <a:lstStyle>
            <a:lvl1pPr indent="-330200" lvl="0" marL="457200" algn="l">
              <a:lnSpc>
                <a:spcPct val="115000"/>
              </a:lnSpc>
              <a:spcBef>
                <a:spcPts val="0"/>
              </a:spcBef>
              <a:spcAft>
                <a:spcPts val="0"/>
              </a:spcAft>
              <a:buSzPts val="1600"/>
              <a:buChar char="✹"/>
              <a:defRPr/>
            </a:lvl1pPr>
            <a:lvl2pPr indent="-355600" lvl="1" marL="914400" algn="l">
              <a:lnSpc>
                <a:spcPct val="115000"/>
              </a:lnSpc>
              <a:spcBef>
                <a:spcPts val="0"/>
              </a:spcBef>
              <a:spcAft>
                <a:spcPts val="0"/>
              </a:spcAft>
              <a:buSzPts val="2000"/>
              <a:buChar char="○"/>
              <a:defRPr/>
            </a:lvl2pPr>
            <a:lvl3pPr indent="-355600" lvl="2" marL="1371600" algn="l">
              <a:lnSpc>
                <a:spcPct val="115000"/>
              </a:lnSpc>
              <a:spcBef>
                <a:spcPts val="0"/>
              </a:spcBef>
              <a:spcAft>
                <a:spcPts val="0"/>
              </a:spcAft>
              <a:buSzPts val="2000"/>
              <a:buChar char="■"/>
              <a:defRPr/>
            </a:lvl3pPr>
            <a:lvl4pPr indent="-355600" lvl="3" marL="1828800" algn="l">
              <a:lnSpc>
                <a:spcPct val="115000"/>
              </a:lnSpc>
              <a:spcBef>
                <a:spcPts val="0"/>
              </a:spcBef>
              <a:spcAft>
                <a:spcPts val="0"/>
              </a:spcAft>
              <a:buSzPts val="2000"/>
              <a:buChar char="●"/>
              <a:defRPr/>
            </a:lvl4pPr>
            <a:lvl5pPr indent="-355600" lvl="4" marL="2286000" algn="l">
              <a:lnSpc>
                <a:spcPct val="115000"/>
              </a:lnSpc>
              <a:spcBef>
                <a:spcPts val="0"/>
              </a:spcBef>
              <a:spcAft>
                <a:spcPts val="0"/>
              </a:spcAft>
              <a:buSzPts val="2000"/>
              <a:buChar char="○"/>
              <a:defRPr/>
            </a:lvl5pPr>
            <a:lvl6pPr indent="-355600" lvl="5" marL="2743200" algn="l">
              <a:lnSpc>
                <a:spcPct val="115000"/>
              </a:lnSpc>
              <a:spcBef>
                <a:spcPts val="0"/>
              </a:spcBef>
              <a:spcAft>
                <a:spcPts val="0"/>
              </a:spcAft>
              <a:buSzPts val="2000"/>
              <a:buChar char="■"/>
              <a:defRPr/>
            </a:lvl6pPr>
            <a:lvl7pPr indent="-355600" lvl="6" marL="3200400" algn="l">
              <a:lnSpc>
                <a:spcPct val="115000"/>
              </a:lnSpc>
              <a:spcBef>
                <a:spcPts val="0"/>
              </a:spcBef>
              <a:spcAft>
                <a:spcPts val="0"/>
              </a:spcAft>
              <a:buSzPts val="2000"/>
              <a:buChar char="●"/>
              <a:defRPr/>
            </a:lvl7pPr>
            <a:lvl8pPr indent="-355600" lvl="7" marL="3657600" algn="l">
              <a:lnSpc>
                <a:spcPct val="115000"/>
              </a:lnSpc>
              <a:spcBef>
                <a:spcPts val="0"/>
              </a:spcBef>
              <a:spcAft>
                <a:spcPts val="0"/>
              </a:spcAft>
              <a:buSzPts val="2000"/>
              <a:buChar char="○"/>
              <a:defRPr/>
            </a:lvl8pPr>
            <a:lvl9pPr indent="-355600" lvl="8" marL="4114800" algn="l">
              <a:lnSpc>
                <a:spcPct val="115000"/>
              </a:lnSpc>
              <a:spcBef>
                <a:spcPts val="0"/>
              </a:spcBef>
              <a:spcAft>
                <a:spcPts val="0"/>
              </a:spcAft>
              <a:buSzPts val="2000"/>
              <a:buChar char="■"/>
              <a:defRPr/>
            </a:lvl9pPr>
          </a:lstStyle>
          <a:p/>
        </p:txBody>
      </p:sp>
      <p:pic>
        <p:nvPicPr>
          <p:cNvPr id="344" name="Google Shape;344;p183"/>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345" name="Google Shape;345;p183"/>
          <p:cNvPicPr preferRelativeResize="0"/>
          <p:nvPr/>
        </p:nvPicPr>
        <p:blipFill rotWithShape="1">
          <a:blip r:embed="rId3">
            <a:alphaModFix/>
          </a:blip>
          <a:srcRect b="0" l="2722" r="2731" t="0"/>
          <a:stretch/>
        </p:blipFill>
        <p:spPr>
          <a:xfrm>
            <a:off x="10388588" y="6240463"/>
            <a:ext cx="1305994" cy="308305"/>
          </a:xfrm>
          <a:prstGeom prst="rect">
            <a:avLst/>
          </a:prstGeom>
          <a:noFill/>
          <a:ln>
            <a:noFill/>
          </a:ln>
        </p:spPr>
      </p:pic>
      <p:sp>
        <p:nvSpPr>
          <p:cNvPr id="346" name="Google Shape;346;p183"/>
          <p:cNvSpPr txBox="1"/>
          <p:nvPr>
            <p:ph idx="12" type="sldNum"/>
          </p:nvPr>
        </p:nvSpPr>
        <p:spPr>
          <a:xfrm>
            <a:off x="11406191" y="6333135"/>
            <a:ext cx="731400" cy="525000"/>
          </a:xfrm>
          <a:prstGeom prst="rect">
            <a:avLst/>
          </a:prstGeom>
          <a:noFill/>
          <a:ln>
            <a:noFill/>
          </a:ln>
        </p:spPr>
        <p:txBody>
          <a:bodyPr anchorCtr="0" anchor="t" bIns="111725" lIns="111725" spcFirstLastPara="1" rIns="111725" wrap="square" tIns="1117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3" name="Shape 353"/>
        <p:cNvGrpSpPr/>
        <p:nvPr/>
      </p:nvGrpSpPr>
      <p:grpSpPr>
        <a:xfrm>
          <a:off x="0" y="0"/>
          <a:ext cx="0" cy="0"/>
          <a:chOff x="0" y="0"/>
          <a:chExt cx="0" cy="0"/>
        </a:xfrm>
      </p:grpSpPr>
      <p:sp>
        <p:nvSpPr>
          <p:cNvPr id="354" name="Google Shape;354;g21be6714ec4_0_235"/>
          <p:cNvSpPr txBox="1"/>
          <p:nvPr>
            <p:ph type="title"/>
          </p:nvPr>
        </p:nvSpPr>
        <p:spPr>
          <a:xfrm>
            <a:off x="1552404" y="464943"/>
            <a:ext cx="9755400" cy="763800"/>
          </a:xfrm>
          <a:prstGeom prst="rect">
            <a:avLst/>
          </a:prstGeom>
          <a:noFill/>
          <a:ln>
            <a:noFill/>
          </a:ln>
        </p:spPr>
        <p:txBody>
          <a:bodyPr anchorCtr="0" anchor="ctr" bIns="94725" lIns="94725" spcFirstLastPara="1" rIns="94725" wrap="square" tIns="94725">
            <a:noAutofit/>
          </a:bodyPr>
          <a:lstStyle>
            <a:lvl1pPr lvl="0" rtl="0" algn="ctr">
              <a:lnSpc>
                <a:spcPct val="100000"/>
              </a:lnSpc>
              <a:spcBef>
                <a:spcPts val="0"/>
              </a:spcBef>
              <a:spcAft>
                <a:spcPts val="0"/>
              </a:spcAft>
              <a:buClr>
                <a:srgbClr val="F4892E"/>
              </a:buClr>
              <a:buSzPts val="3600"/>
              <a:buFont typeface="Lexend"/>
              <a:buNone/>
              <a:defRPr sz="3600">
                <a:solidFill>
                  <a:srgbClr val="F4892E"/>
                </a:solidFill>
                <a:latin typeface="Lexend"/>
                <a:ea typeface="Lexend"/>
                <a:cs typeface="Lexend"/>
                <a:sym typeface="Lexend"/>
              </a:defRPr>
            </a:lvl1pPr>
            <a:lvl2pPr lvl="1" rtl="0" algn="l">
              <a:lnSpc>
                <a:spcPct val="100000"/>
              </a:lnSpc>
              <a:spcBef>
                <a:spcPts val="0"/>
              </a:spcBef>
              <a:spcAft>
                <a:spcPts val="0"/>
              </a:spcAft>
              <a:buSzPts val="2900"/>
              <a:buNone/>
              <a:defRPr/>
            </a:lvl2pPr>
            <a:lvl3pPr lvl="2" rtl="0" algn="l">
              <a:lnSpc>
                <a:spcPct val="100000"/>
              </a:lnSpc>
              <a:spcBef>
                <a:spcPts val="0"/>
              </a:spcBef>
              <a:spcAft>
                <a:spcPts val="0"/>
              </a:spcAft>
              <a:buSzPts val="2900"/>
              <a:buNone/>
              <a:defRPr/>
            </a:lvl3pPr>
            <a:lvl4pPr lvl="3" rtl="0" algn="l">
              <a:lnSpc>
                <a:spcPct val="100000"/>
              </a:lnSpc>
              <a:spcBef>
                <a:spcPts val="0"/>
              </a:spcBef>
              <a:spcAft>
                <a:spcPts val="0"/>
              </a:spcAft>
              <a:buSzPts val="2900"/>
              <a:buNone/>
              <a:defRPr/>
            </a:lvl4pPr>
            <a:lvl5pPr lvl="4" rtl="0" algn="l">
              <a:lnSpc>
                <a:spcPct val="100000"/>
              </a:lnSpc>
              <a:spcBef>
                <a:spcPts val="0"/>
              </a:spcBef>
              <a:spcAft>
                <a:spcPts val="0"/>
              </a:spcAft>
              <a:buSzPts val="2900"/>
              <a:buNone/>
              <a:defRPr/>
            </a:lvl5pPr>
            <a:lvl6pPr lvl="5" rtl="0" algn="l">
              <a:lnSpc>
                <a:spcPct val="100000"/>
              </a:lnSpc>
              <a:spcBef>
                <a:spcPts val="0"/>
              </a:spcBef>
              <a:spcAft>
                <a:spcPts val="0"/>
              </a:spcAft>
              <a:buSzPts val="2900"/>
              <a:buNone/>
              <a:defRPr/>
            </a:lvl6pPr>
            <a:lvl7pPr lvl="6" rtl="0" algn="l">
              <a:lnSpc>
                <a:spcPct val="100000"/>
              </a:lnSpc>
              <a:spcBef>
                <a:spcPts val="0"/>
              </a:spcBef>
              <a:spcAft>
                <a:spcPts val="0"/>
              </a:spcAft>
              <a:buSzPts val="2900"/>
              <a:buNone/>
              <a:defRPr/>
            </a:lvl7pPr>
            <a:lvl8pPr lvl="7" rtl="0" algn="l">
              <a:lnSpc>
                <a:spcPct val="100000"/>
              </a:lnSpc>
              <a:spcBef>
                <a:spcPts val="0"/>
              </a:spcBef>
              <a:spcAft>
                <a:spcPts val="0"/>
              </a:spcAft>
              <a:buSzPts val="2900"/>
              <a:buNone/>
              <a:defRPr/>
            </a:lvl8pPr>
            <a:lvl9pPr lvl="8" rtl="0" algn="l">
              <a:lnSpc>
                <a:spcPct val="100000"/>
              </a:lnSpc>
              <a:spcBef>
                <a:spcPts val="0"/>
              </a:spcBef>
              <a:spcAft>
                <a:spcPts val="0"/>
              </a:spcAft>
              <a:buSzPts val="2900"/>
              <a:buNone/>
              <a:defRPr/>
            </a:lvl9pPr>
          </a:lstStyle>
          <a:p/>
        </p:txBody>
      </p:sp>
      <p:sp>
        <p:nvSpPr>
          <p:cNvPr id="355" name="Google Shape;355;g21be6714ec4_0_235"/>
          <p:cNvSpPr txBox="1"/>
          <p:nvPr>
            <p:ph idx="1" type="body"/>
          </p:nvPr>
        </p:nvSpPr>
        <p:spPr>
          <a:xfrm>
            <a:off x="959760" y="1536633"/>
            <a:ext cx="10269300" cy="697800"/>
          </a:xfrm>
          <a:prstGeom prst="rect">
            <a:avLst/>
          </a:prstGeom>
          <a:noFill/>
          <a:ln>
            <a:noFill/>
          </a:ln>
        </p:spPr>
        <p:txBody>
          <a:bodyPr anchorCtr="0" anchor="t" bIns="94725" lIns="94725" spcFirstLastPara="1" rIns="94725" wrap="square" tIns="94725">
            <a:noAutofit/>
          </a:bodyPr>
          <a:lstStyle>
            <a:lvl1pPr indent="-355600" lvl="0" marL="457200" rtl="0" algn="l">
              <a:lnSpc>
                <a:spcPct val="115000"/>
              </a:lnSpc>
              <a:spcBef>
                <a:spcPts val="0"/>
              </a:spcBef>
              <a:spcAft>
                <a:spcPts val="0"/>
              </a:spcAft>
              <a:buClr>
                <a:srgbClr val="445D73"/>
              </a:buClr>
              <a:buSzPts val="2000"/>
              <a:buAutoNum type="alphaUcPeriod"/>
              <a:defRPr sz="2000">
                <a:solidFill>
                  <a:srgbClr val="445D73"/>
                </a:solidFill>
              </a:defRPr>
            </a:lvl1pPr>
            <a:lvl2pPr indent="-355600" lvl="1" marL="914400" rtl="0" algn="l">
              <a:lnSpc>
                <a:spcPct val="115000"/>
              </a:lnSpc>
              <a:spcBef>
                <a:spcPts val="0"/>
              </a:spcBef>
              <a:spcAft>
                <a:spcPts val="0"/>
              </a:spcAft>
              <a:buClr>
                <a:srgbClr val="445D73"/>
              </a:buClr>
              <a:buSzPts val="2000"/>
              <a:buAutoNum type="alphaLcPeriod"/>
              <a:defRPr sz="2000">
                <a:solidFill>
                  <a:srgbClr val="445D73"/>
                </a:solidFill>
              </a:defRPr>
            </a:lvl2pPr>
            <a:lvl3pPr indent="-355600" lvl="2" marL="1371600" rtl="0" algn="l">
              <a:lnSpc>
                <a:spcPct val="115000"/>
              </a:lnSpc>
              <a:spcBef>
                <a:spcPts val="0"/>
              </a:spcBef>
              <a:spcAft>
                <a:spcPts val="0"/>
              </a:spcAft>
              <a:buClr>
                <a:srgbClr val="445D73"/>
              </a:buClr>
              <a:buSzPts val="2000"/>
              <a:buAutoNum type="romanLcPeriod"/>
              <a:defRPr>
                <a:solidFill>
                  <a:srgbClr val="445D73"/>
                </a:solidFill>
              </a:defRPr>
            </a:lvl3pPr>
            <a:lvl4pPr indent="-355600" lvl="3" marL="1828800" rtl="0" algn="l">
              <a:lnSpc>
                <a:spcPct val="115000"/>
              </a:lnSpc>
              <a:spcBef>
                <a:spcPts val="0"/>
              </a:spcBef>
              <a:spcAft>
                <a:spcPts val="0"/>
              </a:spcAft>
              <a:buClr>
                <a:srgbClr val="445D73"/>
              </a:buClr>
              <a:buSzPts val="2000"/>
              <a:buAutoNum type="arabicPeriod"/>
              <a:defRPr sz="2000">
                <a:solidFill>
                  <a:srgbClr val="445D73"/>
                </a:solidFill>
              </a:defRPr>
            </a:lvl4pPr>
            <a:lvl5pPr indent="-355600" lvl="4" marL="2286000" rtl="0" algn="l">
              <a:lnSpc>
                <a:spcPct val="115000"/>
              </a:lnSpc>
              <a:spcBef>
                <a:spcPts val="0"/>
              </a:spcBef>
              <a:spcAft>
                <a:spcPts val="0"/>
              </a:spcAft>
              <a:buClr>
                <a:srgbClr val="445D73"/>
              </a:buClr>
              <a:buSzPts val="2000"/>
              <a:buAutoNum type="alphaLcPeriod"/>
              <a:defRPr sz="2000">
                <a:solidFill>
                  <a:srgbClr val="445D73"/>
                </a:solidFill>
              </a:defRPr>
            </a:lvl5pPr>
            <a:lvl6pPr indent="-355600" lvl="5" marL="2743200" rtl="0" algn="l">
              <a:lnSpc>
                <a:spcPct val="115000"/>
              </a:lnSpc>
              <a:spcBef>
                <a:spcPts val="0"/>
              </a:spcBef>
              <a:spcAft>
                <a:spcPts val="0"/>
              </a:spcAft>
              <a:buClr>
                <a:srgbClr val="445D73"/>
              </a:buClr>
              <a:buSzPts val="2000"/>
              <a:buAutoNum type="romanLcPeriod"/>
              <a:defRPr sz="2000">
                <a:solidFill>
                  <a:srgbClr val="445D73"/>
                </a:solidFill>
              </a:defRPr>
            </a:lvl6pPr>
            <a:lvl7pPr indent="-355600" lvl="6" marL="3200400" rtl="0" algn="l">
              <a:lnSpc>
                <a:spcPct val="115000"/>
              </a:lnSpc>
              <a:spcBef>
                <a:spcPts val="0"/>
              </a:spcBef>
              <a:spcAft>
                <a:spcPts val="0"/>
              </a:spcAft>
              <a:buClr>
                <a:srgbClr val="445D73"/>
              </a:buClr>
              <a:buSzPts val="2000"/>
              <a:buAutoNum type="arabicPeriod"/>
              <a:defRPr sz="2000">
                <a:solidFill>
                  <a:srgbClr val="445D73"/>
                </a:solidFill>
              </a:defRPr>
            </a:lvl7pPr>
            <a:lvl8pPr indent="-355600" lvl="7" marL="3657600" rtl="0" algn="l">
              <a:lnSpc>
                <a:spcPct val="115000"/>
              </a:lnSpc>
              <a:spcBef>
                <a:spcPts val="0"/>
              </a:spcBef>
              <a:spcAft>
                <a:spcPts val="0"/>
              </a:spcAft>
              <a:buClr>
                <a:srgbClr val="445D73"/>
              </a:buClr>
              <a:buSzPts val="2000"/>
              <a:buAutoNum type="alphaLcPeriod"/>
              <a:defRPr sz="2000">
                <a:solidFill>
                  <a:srgbClr val="445D73"/>
                </a:solidFill>
              </a:defRPr>
            </a:lvl8pPr>
            <a:lvl9pPr indent="-355600" lvl="8" marL="4114800" rtl="0" algn="l">
              <a:lnSpc>
                <a:spcPct val="115000"/>
              </a:lnSpc>
              <a:spcBef>
                <a:spcPts val="0"/>
              </a:spcBef>
              <a:spcAft>
                <a:spcPts val="0"/>
              </a:spcAft>
              <a:buClr>
                <a:srgbClr val="445D73"/>
              </a:buClr>
              <a:buSzPts val="2000"/>
              <a:buAutoNum type="romanLcPeriod"/>
              <a:defRPr sz="2000">
                <a:solidFill>
                  <a:srgbClr val="445D73"/>
                </a:solidFill>
              </a:defRPr>
            </a:lvl9pPr>
          </a:lstStyle>
          <a:p/>
        </p:txBody>
      </p:sp>
      <p:pic>
        <p:nvPicPr>
          <p:cNvPr id="356" name="Google Shape;356;g21be6714ec4_0_235"/>
          <p:cNvPicPr preferRelativeResize="0"/>
          <p:nvPr/>
        </p:nvPicPr>
        <p:blipFill rotWithShape="1">
          <a:blip r:embed="rId2">
            <a:alphaModFix/>
          </a:blip>
          <a:srcRect b="0" l="2722" r="2732" t="0"/>
          <a:stretch/>
        </p:blipFill>
        <p:spPr>
          <a:xfrm>
            <a:off x="10388589" y="6240464"/>
            <a:ext cx="1306000" cy="308305"/>
          </a:xfrm>
          <a:prstGeom prst="rect">
            <a:avLst/>
          </a:prstGeom>
          <a:noFill/>
          <a:ln>
            <a:noFill/>
          </a:ln>
        </p:spPr>
      </p:pic>
      <p:pic>
        <p:nvPicPr>
          <p:cNvPr id="357" name="Google Shape;357;g21be6714ec4_0_235"/>
          <p:cNvPicPr preferRelativeResize="0"/>
          <p:nvPr/>
        </p:nvPicPr>
        <p:blipFill rotWithShape="1">
          <a:blip r:embed="rId3">
            <a:alphaModFix/>
          </a:blip>
          <a:srcRect b="2380" l="0" r="0" t="2380"/>
          <a:stretch/>
        </p:blipFill>
        <p:spPr>
          <a:xfrm>
            <a:off x="494741" y="399001"/>
            <a:ext cx="801416" cy="763465"/>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sp>
        <p:nvSpPr>
          <p:cNvPr id="358" name="Google Shape;358;g21be6714ec4_0_235"/>
          <p:cNvSpPr txBox="1"/>
          <p:nvPr>
            <p:ph idx="12" type="sldNum"/>
          </p:nvPr>
        </p:nvSpPr>
        <p:spPr>
          <a:xfrm>
            <a:off x="11406191" y="6333134"/>
            <a:ext cx="731400" cy="525000"/>
          </a:xfrm>
          <a:prstGeom prst="rect">
            <a:avLst/>
          </a:prstGeom>
        </p:spPr>
        <p:txBody>
          <a:bodyPr anchorCtr="0" anchor="t" bIns="45700" lIns="91400" spcFirstLastPara="1" rIns="91400" wrap="square" tIns="45700">
            <a:noAutofit/>
          </a:bodyPr>
          <a:lstStyle>
            <a:lvl1pPr lvl="0" rtl="0">
              <a:buNone/>
              <a:defRPr sz="1600">
                <a:solidFill>
                  <a:srgbClr val="445D73"/>
                </a:solidFill>
              </a:defRPr>
            </a:lvl1pPr>
            <a:lvl2pPr lvl="1" rtl="0">
              <a:buNone/>
              <a:defRPr sz="1600">
                <a:solidFill>
                  <a:srgbClr val="445D73"/>
                </a:solidFill>
              </a:defRPr>
            </a:lvl2pPr>
            <a:lvl3pPr lvl="2" rtl="0">
              <a:buNone/>
              <a:defRPr sz="1600">
                <a:solidFill>
                  <a:srgbClr val="445D73"/>
                </a:solidFill>
              </a:defRPr>
            </a:lvl3pPr>
            <a:lvl4pPr lvl="3" rtl="0">
              <a:buNone/>
              <a:defRPr sz="1600">
                <a:solidFill>
                  <a:srgbClr val="445D73"/>
                </a:solidFill>
              </a:defRPr>
            </a:lvl4pPr>
            <a:lvl5pPr lvl="4" rtl="0">
              <a:buNone/>
              <a:defRPr sz="1600">
                <a:solidFill>
                  <a:srgbClr val="445D73"/>
                </a:solidFill>
              </a:defRPr>
            </a:lvl5pPr>
            <a:lvl6pPr lvl="5" rtl="0">
              <a:buNone/>
              <a:defRPr sz="1600">
                <a:solidFill>
                  <a:srgbClr val="445D73"/>
                </a:solidFill>
              </a:defRPr>
            </a:lvl6pPr>
            <a:lvl7pPr lvl="6" rtl="0">
              <a:buNone/>
              <a:defRPr sz="1600">
                <a:solidFill>
                  <a:srgbClr val="445D73"/>
                </a:solidFill>
              </a:defRPr>
            </a:lvl7pPr>
            <a:lvl8pPr lvl="7" rtl="0">
              <a:buNone/>
              <a:defRPr sz="1600">
                <a:solidFill>
                  <a:srgbClr val="445D73"/>
                </a:solidFill>
              </a:defRPr>
            </a:lvl8pPr>
            <a:lvl9pPr lvl="8" rtl="0">
              <a:buNone/>
              <a:defRPr sz="1600">
                <a:solidFill>
                  <a:srgbClr val="445D7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1_1">
    <p:spTree>
      <p:nvGrpSpPr>
        <p:cNvPr id="359" name="Shape 359"/>
        <p:cNvGrpSpPr/>
        <p:nvPr/>
      </p:nvGrpSpPr>
      <p:grpSpPr>
        <a:xfrm>
          <a:off x="0" y="0"/>
          <a:ext cx="0" cy="0"/>
          <a:chOff x="0" y="0"/>
          <a:chExt cx="0" cy="0"/>
        </a:xfrm>
      </p:grpSpPr>
      <p:sp>
        <p:nvSpPr>
          <p:cNvPr id="360" name="Google Shape;360;g21be6714ec4_0_241"/>
          <p:cNvSpPr txBox="1"/>
          <p:nvPr>
            <p:ph idx="12" type="sldNum"/>
          </p:nvPr>
        </p:nvSpPr>
        <p:spPr>
          <a:xfrm>
            <a:off x="11406191" y="6333134"/>
            <a:ext cx="731400" cy="525000"/>
          </a:xfrm>
          <a:prstGeom prst="rect">
            <a:avLst/>
          </a:prstGeom>
        </p:spPr>
        <p:txBody>
          <a:bodyPr anchorCtr="0" anchor="t" bIns="45700" lIns="91400" spcFirstLastPara="1" rIns="91400" wrap="square" tIns="45700">
            <a:noAutofit/>
          </a:bodyPr>
          <a:lstStyle>
            <a:lvl1pPr lvl="0" rtl="0">
              <a:buNone/>
              <a:defRPr sz="1600">
                <a:solidFill>
                  <a:srgbClr val="445D73"/>
                </a:solidFill>
              </a:defRPr>
            </a:lvl1pPr>
            <a:lvl2pPr lvl="1" rtl="0">
              <a:buNone/>
              <a:defRPr sz="1600">
                <a:solidFill>
                  <a:srgbClr val="445D73"/>
                </a:solidFill>
              </a:defRPr>
            </a:lvl2pPr>
            <a:lvl3pPr lvl="2" rtl="0">
              <a:buNone/>
              <a:defRPr sz="1600">
                <a:solidFill>
                  <a:srgbClr val="445D73"/>
                </a:solidFill>
              </a:defRPr>
            </a:lvl3pPr>
            <a:lvl4pPr lvl="3" rtl="0">
              <a:buNone/>
              <a:defRPr sz="1600">
                <a:solidFill>
                  <a:srgbClr val="445D73"/>
                </a:solidFill>
              </a:defRPr>
            </a:lvl4pPr>
            <a:lvl5pPr lvl="4" rtl="0">
              <a:buNone/>
              <a:defRPr sz="1600">
                <a:solidFill>
                  <a:srgbClr val="445D73"/>
                </a:solidFill>
              </a:defRPr>
            </a:lvl5pPr>
            <a:lvl6pPr lvl="5" rtl="0">
              <a:buNone/>
              <a:defRPr sz="1600">
                <a:solidFill>
                  <a:srgbClr val="445D73"/>
                </a:solidFill>
              </a:defRPr>
            </a:lvl6pPr>
            <a:lvl7pPr lvl="6" rtl="0">
              <a:buNone/>
              <a:defRPr sz="1600">
                <a:solidFill>
                  <a:srgbClr val="445D73"/>
                </a:solidFill>
              </a:defRPr>
            </a:lvl7pPr>
            <a:lvl8pPr lvl="7" rtl="0">
              <a:buNone/>
              <a:defRPr sz="1600">
                <a:solidFill>
                  <a:srgbClr val="445D73"/>
                </a:solidFill>
              </a:defRPr>
            </a:lvl8pPr>
            <a:lvl9pPr lvl="8" rtl="0">
              <a:buNone/>
              <a:defRPr sz="1600">
                <a:solidFill>
                  <a:srgbClr val="445D7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cSld name="Blank ">
    <p:spTree>
      <p:nvGrpSpPr>
        <p:cNvPr id="361" name="Shape 361"/>
        <p:cNvGrpSpPr/>
        <p:nvPr/>
      </p:nvGrpSpPr>
      <p:grpSpPr>
        <a:xfrm>
          <a:off x="0" y="0"/>
          <a:ext cx="0" cy="0"/>
          <a:chOff x="0" y="0"/>
          <a:chExt cx="0" cy="0"/>
        </a:xfrm>
      </p:grpSpPr>
      <p:sp>
        <p:nvSpPr>
          <p:cNvPr id="362" name="Google Shape;362;g21be6714ec4_0_243"/>
          <p:cNvSpPr txBox="1"/>
          <p:nvPr>
            <p:ph idx="12" type="sldNum"/>
          </p:nvPr>
        </p:nvSpPr>
        <p:spPr>
          <a:xfrm>
            <a:off x="11406191" y="6333134"/>
            <a:ext cx="731400" cy="525000"/>
          </a:xfrm>
          <a:prstGeom prst="rect">
            <a:avLst/>
          </a:prstGeom>
        </p:spPr>
        <p:txBody>
          <a:bodyPr anchorCtr="0" anchor="t" bIns="45700" lIns="91400" spcFirstLastPara="1" rIns="91400" wrap="square" tIns="45700">
            <a:noAutofit/>
          </a:bodyPr>
          <a:lstStyle>
            <a:lvl1pPr lvl="0" rtl="0">
              <a:buNone/>
              <a:defRPr sz="1600">
                <a:solidFill>
                  <a:srgbClr val="445D73"/>
                </a:solidFill>
              </a:defRPr>
            </a:lvl1pPr>
            <a:lvl2pPr lvl="1" rtl="0">
              <a:buNone/>
              <a:defRPr sz="1600">
                <a:solidFill>
                  <a:srgbClr val="445D73"/>
                </a:solidFill>
              </a:defRPr>
            </a:lvl2pPr>
            <a:lvl3pPr lvl="2" rtl="0">
              <a:buNone/>
              <a:defRPr sz="1600">
                <a:solidFill>
                  <a:srgbClr val="445D73"/>
                </a:solidFill>
              </a:defRPr>
            </a:lvl3pPr>
            <a:lvl4pPr lvl="3" rtl="0">
              <a:buNone/>
              <a:defRPr sz="1600">
                <a:solidFill>
                  <a:srgbClr val="445D73"/>
                </a:solidFill>
              </a:defRPr>
            </a:lvl4pPr>
            <a:lvl5pPr lvl="4" rtl="0">
              <a:buNone/>
              <a:defRPr sz="1600">
                <a:solidFill>
                  <a:srgbClr val="445D73"/>
                </a:solidFill>
              </a:defRPr>
            </a:lvl5pPr>
            <a:lvl6pPr lvl="5" rtl="0">
              <a:buNone/>
              <a:defRPr sz="1600">
                <a:solidFill>
                  <a:srgbClr val="445D73"/>
                </a:solidFill>
              </a:defRPr>
            </a:lvl6pPr>
            <a:lvl7pPr lvl="6" rtl="0">
              <a:buNone/>
              <a:defRPr sz="1600">
                <a:solidFill>
                  <a:srgbClr val="445D73"/>
                </a:solidFill>
              </a:defRPr>
            </a:lvl7pPr>
            <a:lvl8pPr lvl="7" rtl="0">
              <a:buNone/>
              <a:defRPr sz="1600">
                <a:solidFill>
                  <a:srgbClr val="445D73"/>
                </a:solidFill>
              </a:defRPr>
            </a:lvl8pPr>
            <a:lvl9pPr lvl="8" rtl="0">
              <a:buNone/>
              <a:defRPr sz="1600">
                <a:solidFill>
                  <a:srgbClr val="445D7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3" name="Shape 363"/>
        <p:cNvGrpSpPr/>
        <p:nvPr/>
      </p:nvGrpSpPr>
      <p:grpSpPr>
        <a:xfrm>
          <a:off x="0" y="0"/>
          <a:ext cx="0" cy="0"/>
          <a:chOff x="0" y="0"/>
          <a:chExt cx="0" cy="0"/>
        </a:xfrm>
      </p:grpSpPr>
      <p:sp>
        <p:nvSpPr>
          <p:cNvPr id="364" name="Google Shape;364;g21be6714ec4_0_245"/>
          <p:cNvSpPr txBox="1"/>
          <p:nvPr>
            <p:ph type="title"/>
          </p:nvPr>
        </p:nvSpPr>
        <p:spPr>
          <a:xfrm>
            <a:off x="837990" y="365125"/>
            <a:ext cx="10512900" cy="1325700"/>
          </a:xfrm>
          <a:prstGeom prst="rect">
            <a:avLst/>
          </a:prstGeom>
          <a:noFill/>
          <a:ln>
            <a:noFill/>
          </a:ln>
        </p:spPr>
        <p:txBody>
          <a:bodyPr anchorCtr="0" anchor="ctr" bIns="45700" lIns="91400" spcFirstLastPara="1" rIns="91400"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5" name="Google Shape;365;g21be6714ec4_0_245"/>
          <p:cNvSpPr txBox="1"/>
          <p:nvPr>
            <p:ph idx="1" type="body"/>
          </p:nvPr>
        </p:nvSpPr>
        <p:spPr>
          <a:xfrm>
            <a:off x="837990" y="1825625"/>
            <a:ext cx="10512900" cy="4351500"/>
          </a:xfrm>
          <a:prstGeom prst="rect">
            <a:avLst/>
          </a:prstGeom>
          <a:noFill/>
          <a:ln>
            <a:noFill/>
          </a:ln>
        </p:spPr>
        <p:txBody>
          <a:bodyPr anchorCtr="0" anchor="t" bIns="45700" lIns="91400" spcFirstLastPara="1" rIns="91400"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66" name="Google Shape;366;g21be6714ec4_0_245"/>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7" name="Google Shape;367;g21be6714ec4_0_245"/>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8" name="Google Shape;368;g21be6714ec4_0_245"/>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03"/>
          <p:cNvSpPr txBox="1"/>
          <p:nvPr>
            <p:ph type="title"/>
          </p:nvPr>
        </p:nvSpPr>
        <p:spPr>
          <a:xfrm>
            <a:off x="839578" y="365125"/>
            <a:ext cx="105129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3"/>
          <p:cNvSpPr txBox="1"/>
          <p:nvPr>
            <p:ph idx="1" type="body"/>
          </p:nvPr>
        </p:nvSpPr>
        <p:spPr>
          <a:xfrm>
            <a:off x="839578" y="1681163"/>
            <a:ext cx="51567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03"/>
          <p:cNvSpPr txBox="1"/>
          <p:nvPr>
            <p:ph idx="2" type="body"/>
          </p:nvPr>
        </p:nvSpPr>
        <p:spPr>
          <a:xfrm>
            <a:off x="839578" y="2505075"/>
            <a:ext cx="51567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03"/>
          <p:cNvSpPr txBox="1"/>
          <p:nvPr>
            <p:ph idx="3" type="body"/>
          </p:nvPr>
        </p:nvSpPr>
        <p:spPr>
          <a:xfrm>
            <a:off x="6170656" y="1681163"/>
            <a:ext cx="5181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03"/>
          <p:cNvSpPr txBox="1"/>
          <p:nvPr>
            <p:ph idx="4" type="body"/>
          </p:nvPr>
        </p:nvSpPr>
        <p:spPr>
          <a:xfrm>
            <a:off x="6170656" y="2505075"/>
            <a:ext cx="5181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03"/>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03"/>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03"/>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9" name="Shape 369"/>
        <p:cNvGrpSpPr/>
        <p:nvPr/>
      </p:nvGrpSpPr>
      <p:grpSpPr>
        <a:xfrm>
          <a:off x="0" y="0"/>
          <a:ext cx="0" cy="0"/>
          <a:chOff x="0" y="0"/>
          <a:chExt cx="0" cy="0"/>
        </a:xfrm>
      </p:grpSpPr>
      <p:sp>
        <p:nvSpPr>
          <p:cNvPr id="370" name="Google Shape;370;g21be6714ec4_0_251"/>
          <p:cNvSpPr txBox="1"/>
          <p:nvPr>
            <p:ph type="ctrTitle"/>
          </p:nvPr>
        </p:nvSpPr>
        <p:spPr>
          <a:xfrm>
            <a:off x="1523619" y="1122363"/>
            <a:ext cx="9141600" cy="2387400"/>
          </a:xfrm>
          <a:prstGeom prst="rect">
            <a:avLst/>
          </a:prstGeom>
          <a:noFill/>
          <a:ln>
            <a:noFill/>
          </a:ln>
        </p:spPr>
        <p:txBody>
          <a:bodyPr anchorCtr="0" anchor="b" bIns="45700" lIns="91400" spcFirstLastPara="1" rIns="91400"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1" name="Google Shape;371;g21be6714ec4_0_251"/>
          <p:cNvSpPr txBox="1"/>
          <p:nvPr>
            <p:ph idx="1" type="subTitle"/>
          </p:nvPr>
        </p:nvSpPr>
        <p:spPr>
          <a:xfrm>
            <a:off x="1523619" y="3602038"/>
            <a:ext cx="9141600" cy="1655700"/>
          </a:xfrm>
          <a:prstGeom prst="rect">
            <a:avLst/>
          </a:prstGeom>
          <a:noFill/>
          <a:ln>
            <a:noFill/>
          </a:ln>
        </p:spPr>
        <p:txBody>
          <a:bodyPr anchorCtr="0" anchor="t" bIns="45700" lIns="91400" spcFirstLastPara="1" rIns="91400"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372" name="Google Shape;372;g21be6714ec4_0_251"/>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3" name="Google Shape;373;g21be6714ec4_0_251"/>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4" name="Google Shape;374;g21be6714ec4_0_251"/>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5" name="Shape 375"/>
        <p:cNvGrpSpPr/>
        <p:nvPr/>
      </p:nvGrpSpPr>
      <p:grpSpPr>
        <a:xfrm>
          <a:off x="0" y="0"/>
          <a:ext cx="0" cy="0"/>
          <a:chOff x="0" y="0"/>
          <a:chExt cx="0" cy="0"/>
        </a:xfrm>
      </p:grpSpPr>
      <p:sp>
        <p:nvSpPr>
          <p:cNvPr id="376" name="Google Shape;376;g21be6714ec4_0_257"/>
          <p:cNvSpPr txBox="1"/>
          <p:nvPr>
            <p:ph type="title"/>
          </p:nvPr>
        </p:nvSpPr>
        <p:spPr>
          <a:xfrm>
            <a:off x="831642" y="1709738"/>
            <a:ext cx="10512900" cy="2852700"/>
          </a:xfrm>
          <a:prstGeom prst="rect">
            <a:avLst/>
          </a:prstGeom>
          <a:noFill/>
          <a:ln>
            <a:noFill/>
          </a:ln>
        </p:spPr>
        <p:txBody>
          <a:bodyPr anchorCtr="0" anchor="b" bIns="45700" lIns="91400" spcFirstLastPara="1" rIns="91400"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7" name="Google Shape;377;g21be6714ec4_0_257"/>
          <p:cNvSpPr txBox="1"/>
          <p:nvPr>
            <p:ph idx="1" type="body"/>
          </p:nvPr>
        </p:nvSpPr>
        <p:spPr>
          <a:xfrm>
            <a:off x="831642" y="4589463"/>
            <a:ext cx="10512900" cy="1500300"/>
          </a:xfrm>
          <a:prstGeom prst="rect">
            <a:avLst/>
          </a:prstGeom>
          <a:noFill/>
          <a:ln>
            <a:noFill/>
          </a:ln>
        </p:spPr>
        <p:txBody>
          <a:bodyPr anchorCtr="0" anchor="t" bIns="45700" lIns="91400" spcFirstLastPara="1" rIns="91400"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378" name="Google Shape;378;g21be6714ec4_0_257"/>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9" name="Google Shape;379;g21be6714ec4_0_257"/>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0" name="Google Shape;380;g21be6714ec4_0_257"/>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1" name="Shape 381"/>
        <p:cNvGrpSpPr/>
        <p:nvPr/>
      </p:nvGrpSpPr>
      <p:grpSpPr>
        <a:xfrm>
          <a:off x="0" y="0"/>
          <a:ext cx="0" cy="0"/>
          <a:chOff x="0" y="0"/>
          <a:chExt cx="0" cy="0"/>
        </a:xfrm>
      </p:grpSpPr>
      <p:sp>
        <p:nvSpPr>
          <p:cNvPr id="382" name="Google Shape;382;g21be6714ec4_0_263"/>
          <p:cNvSpPr txBox="1"/>
          <p:nvPr>
            <p:ph type="title"/>
          </p:nvPr>
        </p:nvSpPr>
        <p:spPr>
          <a:xfrm>
            <a:off x="837990" y="365125"/>
            <a:ext cx="10512900" cy="1325700"/>
          </a:xfrm>
          <a:prstGeom prst="rect">
            <a:avLst/>
          </a:prstGeom>
          <a:noFill/>
          <a:ln>
            <a:noFill/>
          </a:ln>
        </p:spPr>
        <p:txBody>
          <a:bodyPr anchorCtr="0" anchor="ctr" bIns="45700" lIns="91400" spcFirstLastPara="1" rIns="91400"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3" name="Google Shape;383;g21be6714ec4_0_263"/>
          <p:cNvSpPr txBox="1"/>
          <p:nvPr>
            <p:ph idx="1" type="body"/>
          </p:nvPr>
        </p:nvSpPr>
        <p:spPr>
          <a:xfrm>
            <a:off x="837990" y="1825625"/>
            <a:ext cx="5180400" cy="4351500"/>
          </a:xfrm>
          <a:prstGeom prst="rect">
            <a:avLst/>
          </a:prstGeom>
          <a:noFill/>
          <a:ln>
            <a:noFill/>
          </a:ln>
        </p:spPr>
        <p:txBody>
          <a:bodyPr anchorCtr="0" anchor="t" bIns="45700" lIns="91400" spcFirstLastPara="1" rIns="91400"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84" name="Google Shape;384;g21be6714ec4_0_263"/>
          <p:cNvSpPr txBox="1"/>
          <p:nvPr>
            <p:ph idx="2" type="body"/>
          </p:nvPr>
        </p:nvSpPr>
        <p:spPr>
          <a:xfrm>
            <a:off x="6170656" y="1825625"/>
            <a:ext cx="5180400" cy="4351500"/>
          </a:xfrm>
          <a:prstGeom prst="rect">
            <a:avLst/>
          </a:prstGeom>
          <a:noFill/>
          <a:ln>
            <a:noFill/>
          </a:ln>
        </p:spPr>
        <p:txBody>
          <a:bodyPr anchorCtr="0" anchor="t" bIns="45700" lIns="91400" spcFirstLastPara="1" rIns="91400"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85" name="Google Shape;385;g21be6714ec4_0_263"/>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6" name="Google Shape;386;g21be6714ec4_0_263"/>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7" name="Google Shape;387;g21be6714ec4_0_263"/>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8" name="Shape 388"/>
        <p:cNvGrpSpPr/>
        <p:nvPr/>
      </p:nvGrpSpPr>
      <p:grpSpPr>
        <a:xfrm>
          <a:off x="0" y="0"/>
          <a:ext cx="0" cy="0"/>
          <a:chOff x="0" y="0"/>
          <a:chExt cx="0" cy="0"/>
        </a:xfrm>
      </p:grpSpPr>
      <p:sp>
        <p:nvSpPr>
          <p:cNvPr id="389" name="Google Shape;389;g21be6714ec4_0_270"/>
          <p:cNvSpPr txBox="1"/>
          <p:nvPr>
            <p:ph type="title"/>
          </p:nvPr>
        </p:nvSpPr>
        <p:spPr>
          <a:xfrm>
            <a:off x="839578" y="365125"/>
            <a:ext cx="10512900" cy="1325700"/>
          </a:xfrm>
          <a:prstGeom prst="rect">
            <a:avLst/>
          </a:prstGeom>
          <a:noFill/>
          <a:ln>
            <a:noFill/>
          </a:ln>
        </p:spPr>
        <p:txBody>
          <a:bodyPr anchorCtr="0" anchor="ctr" bIns="45700" lIns="91400" spcFirstLastPara="1" rIns="91400"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0" name="Google Shape;390;g21be6714ec4_0_270"/>
          <p:cNvSpPr txBox="1"/>
          <p:nvPr>
            <p:ph idx="1" type="body"/>
          </p:nvPr>
        </p:nvSpPr>
        <p:spPr>
          <a:xfrm>
            <a:off x="839578" y="1681163"/>
            <a:ext cx="5156400" cy="824100"/>
          </a:xfrm>
          <a:prstGeom prst="rect">
            <a:avLst/>
          </a:prstGeom>
          <a:noFill/>
          <a:ln>
            <a:noFill/>
          </a:ln>
        </p:spPr>
        <p:txBody>
          <a:bodyPr anchorCtr="0" anchor="b" bIns="45700" lIns="91400" spcFirstLastPara="1" rIns="91400"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91" name="Google Shape;391;g21be6714ec4_0_270"/>
          <p:cNvSpPr txBox="1"/>
          <p:nvPr>
            <p:ph idx="2" type="body"/>
          </p:nvPr>
        </p:nvSpPr>
        <p:spPr>
          <a:xfrm>
            <a:off x="839578" y="2505075"/>
            <a:ext cx="5156400" cy="3684600"/>
          </a:xfrm>
          <a:prstGeom prst="rect">
            <a:avLst/>
          </a:prstGeom>
          <a:noFill/>
          <a:ln>
            <a:noFill/>
          </a:ln>
        </p:spPr>
        <p:txBody>
          <a:bodyPr anchorCtr="0" anchor="t" bIns="45700" lIns="91400" spcFirstLastPara="1" rIns="91400"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92" name="Google Shape;392;g21be6714ec4_0_270"/>
          <p:cNvSpPr txBox="1"/>
          <p:nvPr>
            <p:ph idx="3" type="body"/>
          </p:nvPr>
        </p:nvSpPr>
        <p:spPr>
          <a:xfrm>
            <a:off x="6170656" y="1681163"/>
            <a:ext cx="5181900" cy="824100"/>
          </a:xfrm>
          <a:prstGeom prst="rect">
            <a:avLst/>
          </a:prstGeom>
          <a:noFill/>
          <a:ln>
            <a:noFill/>
          </a:ln>
        </p:spPr>
        <p:txBody>
          <a:bodyPr anchorCtr="0" anchor="b" bIns="45700" lIns="91400" spcFirstLastPara="1" rIns="91400"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93" name="Google Shape;393;g21be6714ec4_0_270"/>
          <p:cNvSpPr txBox="1"/>
          <p:nvPr>
            <p:ph idx="4" type="body"/>
          </p:nvPr>
        </p:nvSpPr>
        <p:spPr>
          <a:xfrm>
            <a:off x="6170656" y="2505075"/>
            <a:ext cx="5181900" cy="3684600"/>
          </a:xfrm>
          <a:prstGeom prst="rect">
            <a:avLst/>
          </a:prstGeom>
          <a:noFill/>
          <a:ln>
            <a:noFill/>
          </a:ln>
        </p:spPr>
        <p:txBody>
          <a:bodyPr anchorCtr="0" anchor="t" bIns="45700" lIns="91400" spcFirstLastPara="1" rIns="91400"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94" name="Google Shape;394;g21be6714ec4_0_270"/>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5" name="Google Shape;395;g21be6714ec4_0_270"/>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6" name="Google Shape;396;g21be6714ec4_0_270"/>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7" name="Shape 397"/>
        <p:cNvGrpSpPr/>
        <p:nvPr/>
      </p:nvGrpSpPr>
      <p:grpSpPr>
        <a:xfrm>
          <a:off x="0" y="0"/>
          <a:ext cx="0" cy="0"/>
          <a:chOff x="0" y="0"/>
          <a:chExt cx="0" cy="0"/>
        </a:xfrm>
      </p:grpSpPr>
      <p:sp>
        <p:nvSpPr>
          <p:cNvPr id="398" name="Google Shape;398;g21be6714ec4_0_279"/>
          <p:cNvSpPr txBox="1"/>
          <p:nvPr>
            <p:ph type="title"/>
          </p:nvPr>
        </p:nvSpPr>
        <p:spPr>
          <a:xfrm>
            <a:off x="837990" y="365125"/>
            <a:ext cx="10512900" cy="1325700"/>
          </a:xfrm>
          <a:prstGeom prst="rect">
            <a:avLst/>
          </a:prstGeom>
          <a:noFill/>
          <a:ln>
            <a:noFill/>
          </a:ln>
        </p:spPr>
        <p:txBody>
          <a:bodyPr anchorCtr="0" anchor="ctr" bIns="45700" lIns="91400" spcFirstLastPara="1" rIns="91400"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9" name="Google Shape;399;g21be6714ec4_0_279"/>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0" name="Google Shape;400;g21be6714ec4_0_279"/>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1" name="Google Shape;401;g21be6714ec4_0_279"/>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2" name="Shape 402"/>
        <p:cNvGrpSpPr/>
        <p:nvPr/>
      </p:nvGrpSpPr>
      <p:grpSpPr>
        <a:xfrm>
          <a:off x="0" y="0"/>
          <a:ext cx="0" cy="0"/>
          <a:chOff x="0" y="0"/>
          <a:chExt cx="0" cy="0"/>
        </a:xfrm>
      </p:grpSpPr>
      <p:sp>
        <p:nvSpPr>
          <p:cNvPr id="403" name="Google Shape;403;g21be6714ec4_0_284"/>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4" name="Google Shape;404;g21be6714ec4_0_284"/>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5" name="Google Shape;405;g21be6714ec4_0_284"/>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06" name="Shape 406"/>
        <p:cNvGrpSpPr/>
        <p:nvPr/>
      </p:nvGrpSpPr>
      <p:grpSpPr>
        <a:xfrm>
          <a:off x="0" y="0"/>
          <a:ext cx="0" cy="0"/>
          <a:chOff x="0" y="0"/>
          <a:chExt cx="0" cy="0"/>
        </a:xfrm>
      </p:grpSpPr>
      <p:sp>
        <p:nvSpPr>
          <p:cNvPr id="407" name="Google Shape;407;g21be6714ec4_0_288"/>
          <p:cNvSpPr txBox="1"/>
          <p:nvPr>
            <p:ph type="title"/>
          </p:nvPr>
        </p:nvSpPr>
        <p:spPr>
          <a:xfrm>
            <a:off x="839578" y="457200"/>
            <a:ext cx="3931200" cy="1600200"/>
          </a:xfrm>
          <a:prstGeom prst="rect">
            <a:avLst/>
          </a:prstGeom>
          <a:noFill/>
          <a:ln>
            <a:noFill/>
          </a:ln>
        </p:spPr>
        <p:txBody>
          <a:bodyPr anchorCtr="0" anchor="b" bIns="45700" lIns="91400" spcFirstLastPara="1" rIns="91400"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8" name="Google Shape;408;g21be6714ec4_0_288"/>
          <p:cNvSpPr txBox="1"/>
          <p:nvPr>
            <p:ph idx="1" type="body"/>
          </p:nvPr>
        </p:nvSpPr>
        <p:spPr>
          <a:xfrm>
            <a:off x="5181891" y="987425"/>
            <a:ext cx="6170700" cy="4873800"/>
          </a:xfrm>
          <a:prstGeom prst="rect">
            <a:avLst/>
          </a:prstGeom>
          <a:noFill/>
          <a:ln>
            <a:noFill/>
          </a:ln>
        </p:spPr>
        <p:txBody>
          <a:bodyPr anchorCtr="0" anchor="t" bIns="45700" lIns="91400" spcFirstLastPara="1" rIns="91400"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409" name="Google Shape;409;g21be6714ec4_0_288"/>
          <p:cNvSpPr txBox="1"/>
          <p:nvPr>
            <p:ph idx="2" type="body"/>
          </p:nvPr>
        </p:nvSpPr>
        <p:spPr>
          <a:xfrm>
            <a:off x="839578" y="2057400"/>
            <a:ext cx="3931200" cy="3811800"/>
          </a:xfrm>
          <a:prstGeom prst="rect">
            <a:avLst/>
          </a:prstGeom>
          <a:noFill/>
          <a:ln>
            <a:noFill/>
          </a:ln>
        </p:spPr>
        <p:txBody>
          <a:bodyPr anchorCtr="0" anchor="t" bIns="45700" lIns="91400" spcFirstLastPara="1" rIns="91400"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410" name="Google Shape;410;g21be6714ec4_0_288"/>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1" name="Google Shape;411;g21be6714ec4_0_288"/>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2" name="Google Shape;412;g21be6714ec4_0_288"/>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13" name="Shape 413"/>
        <p:cNvGrpSpPr/>
        <p:nvPr/>
      </p:nvGrpSpPr>
      <p:grpSpPr>
        <a:xfrm>
          <a:off x="0" y="0"/>
          <a:ext cx="0" cy="0"/>
          <a:chOff x="0" y="0"/>
          <a:chExt cx="0" cy="0"/>
        </a:xfrm>
      </p:grpSpPr>
      <p:sp>
        <p:nvSpPr>
          <p:cNvPr id="414" name="Google Shape;414;g21be6714ec4_0_295"/>
          <p:cNvSpPr txBox="1"/>
          <p:nvPr>
            <p:ph type="title"/>
          </p:nvPr>
        </p:nvSpPr>
        <p:spPr>
          <a:xfrm>
            <a:off x="839578" y="457200"/>
            <a:ext cx="3931200" cy="1600200"/>
          </a:xfrm>
          <a:prstGeom prst="rect">
            <a:avLst/>
          </a:prstGeom>
          <a:noFill/>
          <a:ln>
            <a:noFill/>
          </a:ln>
        </p:spPr>
        <p:txBody>
          <a:bodyPr anchorCtr="0" anchor="b" bIns="45700" lIns="91400" spcFirstLastPara="1" rIns="91400"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5" name="Google Shape;415;g21be6714ec4_0_295"/>
          <p:cNvSpPr/>
          <p:nvPr>
            <p:ph idx="2" type="pic"/>
          </p:nvPr>
        </p:nvSpPr>
        <p:spPr>
          <a:xfrm>
            <a:off x="5181891" y="987425"/>
            <a:ext cx="6170700" cy="4873800"/>
          </a:xfrm>
          <a:prstGeom prst="rect">
            <a:avLst/>
          </a:prstGeom>
          <a:noFill/>
          <a:ln>
            <a:noFill/>
          </a:ln>
        </p:spPr>
      </p:sp>
      <p:sp>
        <p:nvSpPr>
          <p:cNvPr id="416" name="Google Shape;416;g21be6714ec4_0_295"/>
          <p:cNvSpPr txBox="1"/>
          <p:nvPr>
            <p:ph idx="1" type="body"/>
          </p:nvPr>
        </p:nvSpPr>
        <p:spPr>
          <a:xfrm>
            <a:off x="839578" y="2057400"/>
            <a:ext cx="3931200" cy="3811800"/>
          </a:xfrm>
          <a:prstGeom prst="rect">
            <a:avLst/>
          </a:prstGeom>
          <a:noFill/>
          <a:ln>
            <a:noFill/>
          </a:ln>
        </p:spPr>
        <p:txBody>
          <a:bodyPr anchorCtr="0" anchor="t" bIns="45700" lIns="91400" spcFirstLastPara="1" rIns="91400"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417" name="Google Shape;417;g21be6714ec4_0_295"/>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8" name="Google Shape;418;g21be6714ec4_0_295"/>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9" name="Google Shape;419;g21be6714ec4_0_295"/>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0" name="Shape 420"/>
        <p:cNvGrpSpPr/>
        <p:nvPr/>
      </p:nvGrpSpPr>
      <p:grpSpPr>
        <a:xfrm>
          <a:off x="0" y="0"/>
          <a:ext cx="0" cy="0"/>
          <a:chOff x="0" y="0"/>
          <a:chExt cx="0" cy="0"/>
        </a:xfrm>
      </p:grpSpPr>
      <p:sp>
        <p:nvSpPr>
          <p:cNvPr id="421" name="Google Shape;421;g21be6714ec4_0_302"/>
          <p:cNvSpPr txBox="1"/>
          <p:nvPr>
            <p:ph type="title"/>
          </p:nvPr>
        </p:nvSpPr>
        <p:spPr>
          <a:xfrm>
            <a:off x="837990" y="365125"/>
            <a:ext cx="10512900" cy="1325700"/>
          </a:xfrm>
          <a:prstGeom prst="rect">
            <a:avLst/>
          </a:prstGeom>
          <a:noFill/>
          <a:ln>
            <a:noFill/>
          </a:ln>
        </p:spPr>
        <p:txBody>
          <a:bodyPr anchorCtr="0" anchor="ctr" bIns="45700" lIns="91400" spcFirstLastPara="1" rIns="91400"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2" name="Google Shape;422;g21be6714ec4_0_302"/>
          <p:cNvSpPr txBox="1"/>
          <p:nvPr>
            <p:ph idx="1" type="body"/>
          </p:nvPr>
        </p:nvSpPr>
        <p:spPr>
          <a:xfrm rot="5400000">
            <a:off x="3918760" y="-1255075"/>
            <a:ext cx="4351500" cy="10512900"/>
          </a:xfrm>
          <a:prstGeom prst="rect">
            <a:avLst/>
          </a:prstGeom>
          <a:noFill/>
          <a:ln>
            <a:noFill/>
          </a:ln>
        </p:spPr>
        <p:txBody>
          <a:bodyPr anchorCtr="0" anchor="t" bIns="45700" lIns="91400" spcFirstLastPara="1" rIns="91400"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23" name="Google Shape;423;g21be6714ec4_0_302"/>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4" name="Google Shape;424;g21be6714ec4_0_302"/>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5" name="Google Shape;425;g21be6714ec4_0_302"/>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26" name="Shape 426"/>
        <p:cNvGrpSpPr/>
        <p:nvPr/>
      </p:nvGrpSpPr>
      <p:grpSpPr>
        <a:xfrm>
          <a:off x="0" y="0"/>
          <a:ext cx="0" cy="0"/>
          <a:chOff x="0" y="0"/>
          <a:chExt cx="0" cy="0"/>
        </a:xfrm>
      </p:grpSpPr>
      <p:sp>
        <p:nvSpPr>
          <p:cNvPr id="427" name="Google Shape;427;g21be6714ec4_0_308"/>
          <p:cNvSpPr txBox="1"/>
          <p:nvPr>
            <p:ph type="title"/>
          </p:nvPr>
        </p:nvSpPr>
        <p:spPr>
          <a:xfrm rot="5400000">
            <a:off x="7130860" y="1956925"/>
            <a:ext cx="5811900" cy="2628300"/>
          </a:xfrm>
          <a:prstGeom prst="rect">
            <a:avLst/>
          </a:prstGeom>
          <a:noFill/>
          <a:ln>
            <a:noFill/>
          </a:ln>
        </p:spPr>
        <p:txBody>
          <a:bodyPr anchorCtr="0" anchor="ctr" bIns="45700" lIns="91400" spcFirstLastPara="1" rIns="91400"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8" name="Google Shape;428;g21be6714ec4_0_308"/>
          <p:cNvSpPr txBox="1"/>
          <p:nvPr>
            <p:ph idx="1" type="body"/>
          </p:nvPr>
        </p:nvSpPr>
        <p:spPr>
          <a:xfrm rot="5400000">
            <a:off x="1798155" y="-595175"/>
            <a:ext cx="5811900" cy="7732500"/>
          </a:xfrm>
          <a:prstGeom prst="rect">
            <a:avLst/>
          </a:prstGeom>
          <a:noFill/>
          <a:ln>
            <a:noFill/>
          </a:ln>
        </p:spPr>
        <p:txBody>
          <a:bodyPr anchorCtr="0" anchor="t" bIns="45700" lIns="91400" spcFirstLastPara="1" rIns="91400"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29" name="Google Shape;429;g21be6714ec4_0_308"/>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0" name="Google Shape;430;g21be6714ec4_0_308"/>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1" name="Google Shape;431;g21be6714ec4_0_308"/>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04"/>
          <p:cNvSpPr txBox="1"/>
          <p:nvPr>
            <p:ph type="title"/>
          </p:nvPr>
        </p:nvSpPr>
        <p:spPr>
          <a:xfrm>
            <a:off x="837990" y="365125"/>
            <a:ext cx="105129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4"/>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04"/>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04"/>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u">
  <p:cSld name="TITLE_1">
    <p:spTree>
      <p:nvGrpSpPr>
        <p:cNvPr id="432" name="Shape 432"/>
        <p:cNvGrpSpPr/>
        <p:nvPr/>
      </p:nvGrpSpPr>
      <p:grpSpPr>
        <a:xfrm>
          <a:off x="0" y="0"/>
          <a:ext cx="0" cy="0"/>
          <a:chOff x="0" y="0"/>
          <a:chExt cx="0" cy="0"/>
        </a:xfrm>
      </p:grpSpPr>
      <p:sp>
        <p:nvSpPr>
          <p:cNvPr id="433" name="Google Shape;433;g21be6714ec4_0_314"/>
          <p:cNvSpPr txBox="1"/>
          <p:nvPr>
            <p:ph idx="1" type="body"/>
          </p:nvPr>
        </p:nvSpPr>
        <p:spPr>
          <a:xfrm>
            <a:off x="600520" y="5929931"/>
            <a:ext cx="10982700" cy="318600"/>
          </a:xfrm>
          <a:prstGeom prst="rect">
            <a:avLst/>
          </a:prstGeom>
          <a:noFill/>
          <a:ln>
            <a:noFill/>
          </a:ln>
        </p:spPr>
        <p:txBody>
          <a:bodyPr anchorCtr="0" anchor="t" bIns="22850" lIns="22850" spcFirstLastPara="1" rIns="22850" wrap="square" tIns="22850">
            <a:normAutofit/>
          </a:bodyPr>
          <a:lstStyle>
            <a:lvl1pPr indent="-228600" lvl="0" marL="457200" rtl="0" algn="l">
              <a:lnSpc>
                <a:spcPct val="100000"/>
              </a:lnSpc>
              <a:spcBef>
                <a:spcPts val="0"/>
              </a:spcBef>
              <a:spcAft>
                <a:spcPts val="0"/>
              </a:spcAft>
              <a:buClr>
                <a:srgbClr val="000000"/>
              </a:buClr>
              <a:buSzPts val="1800"/>
              <a:buFont typeface="Helvetica Neue"/>
              <a:buNone/>
              <a:defRPr b="1" sz="1800">
                <a:latin typeface="Helvetica Neue"/>
                <a:ea typeface="Helvetica Neue"/>
                <a:cs typeface="Helvetica Neue"/>
                <a:sym typeface="Helvetica Neue"/>
              </a:defRPr>
            </a:lvl1pPr>
            <a:lvl2pPr indent="-298450" lvl="1" marL="914400" rtl="0" algn="l">
              <a:lnSpc>
                <a:spcPct val="90000"/>
              </a:lnSpc>
              <a:spcBef>
                <a:spcPts val="2200"/>
              </a:spcBef>
              <a:spcAft>
                <a:spcPts val="0"/>
              </a:spcAft>
              <a:buClr>
                <a:srgbClr val="000000"/>
              </a:buClr>
              <a:buSzPts val="1100"/>
              <a:buChar char="•"/>
              <a:defRPr/>
            </a:lvl2pPr>
            <a:lvl3pPr indent="-298450" lvl="2" marL="1371600" rtl="0" algn="l">
              <a:lnSpc>
                <a:spcPct val="90000"/>
              </a:lnSpc>
              <a:spcBef>
                <a:spcPts val="2200"/>
              </a:spcBef>
              <a:spcAft>
                <a:spcPts val="0"/>
              </a:spcAft>
              <a:buClr>
                <a:srgbClr val="000000"/>
              </a:buClr>
              <a:buSzPts val="1100"/>
              <a:buChar char="•"/>
              <a:defRPr/>
            </a:lvl3pPr>
            <a:lvl4pPr indent="-298450" lvl="3" marL="1828800" rtl="0" algn="l">
              <a:lnSpc>
                <a:spcPct val="90000"/>
              </a:lnSpc>
              <a:spcBef>
                <a:spcPts val="2200"/>
              </a:spcBef>
              <a:spcAft>
                <a:spcPts val="0"/>
              </a:spcAft>
              <a:buClr>
                <a:srgbClr val="000000"/>
              </a:buClr>
              <a:buSzPts val="1100"/>
              <a:buChar char="•"/>
              <a:defRPr/>
            </a:lvl4pPr>
            <a:lvl5pPr indent="-298450" lvl="4" marL="2286000" rtl="0" algn="l">
              <a:lnSpc>
                <a:spcPct val="90000"/>
              </a:lnSpc>
              <a:spcBef>
                <a:spcPts val="2200"/>
              </a:spcBef>
              <a:spcAft>
                <a:spcPts val="0"/>
              </a:spcAft>
              <a:buClr>
                <a:srgbClr val="000000"/>
              </a:buClr>
              <a:buSzPts val="1100"/>
              <a:buChar char="•"/>
              <a:defRPr/>
            </a:lvl5pPr>
            <a:lvl6pPr indent="-298450" lvl="5" marL="2743200" rtl="0" algn="l">
              <a:lnSpc>
                <a:spcPct val="90000"/>
              </a:lnSpc>
              <a:spcBef>
                <a:spcPts val="2200"/>
              </a:spcBef>
              <a:spcAft>
                <a:spcPts val="0"/>
              </a:spcAft>
              <a:buClr>
                <a:srgbClr val="000000"/>
              </a:buClr>
              <a:buSzPts val="1100"/>
              <a:buChar char="•"/>
              <a:defRPr/>
            </a:lvl6pPr>
            <a:lvl7pPr indent="-298450" lvl="6" marL="3200400" rtl="0" algn="l">
              <a:lnSpc>
                <a:spcPct val="90000"/>
              </a:lnSpc>
              <a:spcBef>
                <a:spcPts val="2200"/>
              </a:spcBef>
              <a:spcAft>
                <a:spcPts val="0"/>
              </a:spcAft>
              <a:buClr>
                <a:srgbClr val="000000"/>
              </a:buClr>
              <a:buSzPts val="1100"/>
              <a:buChar char="•"/>
              <a:defRPr/>
            </a:lvl7pPr>
            <a:lvl8pPr indent="-298450" lvl="7" marL="3657600" rtl="0" algn="l">
              <a:lnSpc>
                <a:spcPct val="90000"/>
              </a:lnSpc>
              <a:spcBef>
                <a:spcPts val="2200"/>
              </a:spcBef>
              <a:spcAft>
                <a:spcPts val="0"/>
              </a:spcAft>
              <a:buClr>
                <a:srgbClr val="000000"/>
              </a:buClr>
              <a:buSzPts val="1100"/>
              <a:buChar char="•"/>
              <a:defRPr/>
            </a:lvl8pPr>
            <a:lvl9pPr indent="-298450" lvl="8" marL="4114800" rtl="0" algn="l">
              <a:lnSpc>
                <a:spcPct val="90000"/>
              </a:lnSpc>
              <a:spcBef>
                <a:spcPts val="2200"/>
              </a:spcBef>
              <a:spcAft>
                <a:spcPts val="0"/>
              </a:spcAft>
              <a:buClr>
                <a:srgbClr val="000000"/>
              </a:buClr>
              <a:buSzPts val="1100"/>
              <a:buChar char="•"/>
              <a:defRPr/>
            </a:lvl9pPr>
          </a:lstStyle>
          <a:p/>
        </p:txBody>
      </p:sp>
      <p:sp>
        <p:nvSpPr>
          <p:cNvPr id="434" name="Google Shape;434;g21be6714ec4_0_314"/>
          <p:cNvSpPr txBox="1"/>
          <p:nvPr>
            <p:ph type="title"/>
          </p:nvPr>
        </p:nvSpPr>
        <p:spPr>
          <a:xfrm>
            <a:off x="603097" y="1287496"/>
            <a:ext cx="10982700" cy="2324100"/>
          </a:xfrm>
          <a:prstGeom prst="rect">
            <a:avLst/>
          </a:prstGeom>
          <a:noFill/>
          <a:ln>
            <a:noFill/>
          </a:ln>
        </p:spPr>
        <p:txBody>
          <a:bodyPr anchorCtr="0" anchor="b" bIns="25400" lIns="25400" spcFirstLastPara="1" rIns="25400" wrap="square" tIns="25400">
            <a:normAutofit/>
          </a:bodyPr>
          <a:lstStyle>
            <a:lvl1pPr lvl="0" rtl="0" algn="l">
              <a:lnSpc>
                <a:spcPct val="80000"/>
              </a:lnSpc>
              <a:spcBef>
                <a:spcPts val="0"/>
              </a:spcBef>
              <a:spcAft>
                <a:spcPts val="0"/>
              </a:spcAft>
              <a:buClr>
                <a:srgbClr val="000000"/>
              </a:buClr>
              <a:buSzPts val="5800"/>
              <a:buFont typeface="Arial"/>
              <a:buNone/>
              <a:defRPr sz="5800">
                <a:latin typeface="Arial"/>
                <a:ea typeface="Arial"/>
                <a:cs typeface="Arial"/>
                <a:sym typeface="Arial"/>
              </a:defRPr>
            </a:lvl1pPr>
            <a:lvl2pPr lvl="1" rtl="0" algn="l">
              <a:lnSpc>
                <a:spcPct val="80000"/>
              </a:lnSpc>
              <a:spcBef>
                <a:spcPts val="0"/>
              </a:spcBef>
              <a:spcAft>
                <a:spcPts val="0"/>
              </a:spcAft>
              <a:buClr>
                <a:srgbClr val="000000"/>
              </a:buClr>
              <a:buSzPts val="900"/>
              <a:buNone/>
              <a:defRPr/>
            </a:lvl2pPr>
            <a:lvl3pPr lvl="2" rtl="0" algn="l">
              <a:lnSpc>
                <a:spcPct val="80000"/>
              </a:lnSpc>
              <a:spcBef>
                <a:spcPts val="0"/>
              </a:spcBef>
              <a:spcAft>
                <a:spcPts val="0"/>
              </a:spcAft>
              <a:buClr>
                <a:srgbClr val="000000"/>
              </a:buClr>
              <a:buSzPts val="900"/>
              <a:buNone/>
              <a:defRPr/>
            </a:lvl3pPr>
            <a:lvl4pPr lvl="3" rtl="0" algn="l">
              <a:lnSpc>
                <a:spcPct val="80000"/>
              </a:lnSpc>
              <a:spcBef>
                <a:spcPts val="0"/>
              </a:spcBef>
              <a:spcAft>
                <a:spcPts val="0"/>
              </a:spcAft>
              <a:buClr>
                <a:srgbClr val="000000"/>
              </a:buClr>
              <a:buSzPts val="900"/>
              <a:buNone/>
              <a:defRPr/>
            </a:lvl4pPr>
            <a:lvl5pPr lvl="4" rtl="0" algn="l">
              <a:lnSpc>
                <a:spcPct val="80000"/>
              </a:lnSpc>
              <a:spcBef>
                <a:spcPts val="0"/>
              </a:spcBef>
              <a:spcAft>
                <a:spcPts val="0"/>
              </a:spcAft>
              <a:buClr>
                <a:srgbClr val="000000"/>
              </a:buClr>
              <a:buSzPts val="900"/>
              <a:buNone/>
              <a:defRPr/>
            </a:lvl5pPr>
            <a:lvl6pPr lvl="5" rtl="0" algn="l">
              <a:lnSpc>
                <a:spcPct val="80000"/>
              </a:lnSpc>
              <a:spcBef>
                <a:spcPts val="0"/>
              </a:spcBef>
              <a:spcAft>
                <a:spcPts val="0"/>
              </a:spcAft>
              <a:buClr>
                <a:srgbClr val="000000"/>
              </a:buClr>
              <a:buSzPts val="900"/>
              <a:buNone/>
              <a:defRPr/>
            </a:lvl6pPr>
            <a:lvl7pPr lvl="6" rtl="0" algn="l">
              <a:lnSpc>
                <a:spcPct val="80000"/>
              </a:lnSpc>
              <a:spcBef>
                <a:spcPts val="0"/>
              </a:spcBef>
              <a:spcAft>
                <a:spcPts val="0"/>
              </a:spcAft>
              <a:buClr>
                <a:srgbClr val="000000"/>
              </a:buClr>
              <a:buSzPts val="900"/>
              <a:buNone/>
              <a:defRPr/>
            </a:lvl7pPr>
            <a:lvl8pPr lvl="7" rtl="0" algn="l">
              <a:lnSpc>
                <a:spcPct val="80000"/>
              </a:lnSpc>
              <a:spcBef>
                <a:spcPts val="0"/>
              </a:spcBef>
              <a:spcAft>
                <a:spcPts val="0"/>
              </a:spcAft>
              <a:buClr>
                <a:srgbClr val="000000"/>
              </a:buClr>
              <a:buSzPts val="900"/>
              <a:buNone/>
              <a:defRPr/>
            </a:lvl8pPr>
            <a:lvl9pPr lvl="8" rtl="0" algn="l">
              <a:lnSpc>
                <a:spcPct val="80000"/>
              </a:lnSpc>
              <a:spcBef>
                <a:spcPts val="0"/>
              </a:spcBef>
              <a:spcAft>
                <a:spcPts val="0"/>
              </a:spcAft>
              <a:buClr>
                <a:srgbClr val="000000"/>
              </a:buClr>
              <a:buSzPts val="900"/>
              <a:buNone/>
              <a:defRPr/>
            </a:lvl9pPr>
          </a:lstStyle>
          <a:p/>
        </p:txBody>
      </p:sp>
      <p:sp>
        <p:nvSpPr>
          <p:cNvPr id="435" name="Google Shape;435;g21be6714ec4_0_314"/>
          <p:cNvSpPr txBox="1"/>
          <p:nvPr>
            <p:ph idx="2" type="body"/>
          </p:nvPr>
        </p:nvSpPr>
        <p:spPr>
          <a:xfrm>
            <a:off x="600521" y="3611595"/>
            <a:ext cx="10982700" cy="952500"/>
          </a:xfrm>
          <a:prstGeom prst="rect">
            <a:avLst/>
          </a:prstGeom>
          <a:noFill/>
          <a:ln>
            <a:noFill/>
          </a:ln>
        </p:spPr>
        <p:txBody>
          <a:bodyPr anchorCtr="0" anchor="t" bIns="25400" lIns="25400" spcFirstLastPara="1" rIns="25400" wrap="square" tIns="25400">
            <a:normAutofit/>
          </a:bodyPr>
          <a:lstStyle>
            <a:lvl1pPr indent="-228600" lvl="0" marL="457200" rtl="0" algn="l">
              <a:lnSpc>
                <a:spcPct val="100000"/>
              </a:lnSpc>
              <a:spcBef>
                <a:spcPts val="0"/>
              </a:spcBef>
              <a:spcAft>
                <a:spcPts val="0"/>
              </a:spcAft>
              <a:buClr>
                <a:srgbClr val="000000"/>
              </a:buClr>
              <a:buSzPts val="2700"/>
              <a:buFont typeface="Arial"/>
              <a:buNone/>
              <a:defRPr b="1" sz="2700"/>
            </a:lvl1pPr>
            <a:lvl2pPr indent="-228600" lvl="1" marL="914400" rtl="0" algn="l">
              <a:lnSpc>
                <a:spcPct val="100000"/>
              </a:lnSpc>
              <a:spcBef>
                <a:spcPts val="0"/>
              </a:spcBef>
              <a:spcAft>
                <a:spcPts val="0"/>
              </a:spcAft>
              <a:buClr>
                <a:srgbClr val="000000"/>
              </a:buClr>
              <a:buSzPts val="2700"/>
              <a:buFont typeface="Arial"/>
              <a:buNone/>
              <a:defRPr b="1" sz="2700"/>
            </a:lvl2pPr>
            <a:lvl3pPr indent="-228600" lvl="2" marL="1371600" rtl="0" algn="l">
              <a:lnSpc>
                <a:spcPct val="100000"/>
              </a:lnSpc>
              <a:spcBef>
                <a:spcPts val="0"/>
              </a:spcBef>
              <a:spcAft>
                <a:spcPts val="0"/>
              </a:spcAft>
              <a:buClr>
                <a:srgbClr val="000000"/>
              </a:buClr>
              <a:buSzPts val="2700"/>
              <a:buFont typeface="Arial"/>
              <a:buNone/>
              <a:defRPr b="1" sz="2700"/>
            </a:lvl3pPr>
            <a:lvl4pPr indent="-228600" lvl="3" marL="1828800" rtl="0" algn="l">
              <a:lnSpc>
                <a:spcPct val="100000"/>
              </a:lnSpc>
              <a:spcBef>
                <a:spcPts val="0"/>
              </a:spcBef>
              <a:spcAft>
                <a:spcPts val="0"/>
              </a:spcAft>
              <a:buClr>
                <a:srgbClr val="000000"/>
              </a:buClr>
              <a:buSzPts val="2700"/>
              <a:buFont typeface="Arial"/>
              <a:buNone/>
              <a:defRPr b="1" sz="2700"/>
            </a:lvl4pPr>
            <a:lvl5pPr indent="-228600" lvl="4" marL="2286000" rtl="0" algn="l">
              <a:lnSpc>
                <a:spcPct val="100000"/>
              </a:lnSpc>
              <a:spcBef>
                <a:spcPts val="0"/>
              </a:spcBef>
              <a:spcAft>
                <a:spcPts val="0"/>
              </a:spcAft>
              <a:buClr>
                <a:srgbClr val="000000"/>
              </a:buClr>
              <a:buSzPts val="2700"/>
              <a:buFont typeface="Arial"/>
              <a:buNone/>
              <a:defRPr b="1" sz="2700"/>
            </a:lvl5pPr>
            <a:lvl6pPr indent="-298450" lvl="5" marL="2743200" rtl="0" algn="l">
              <a:lnSpc>
                <a:spcPct val="90000"/>
              </a:lnSpc>
              <a:spcBef>
                <a:spcPts val="2200"/>
              </a:spcBef>
              <a:spcAft>
                <a:spcPts val="0"/>
              </a:spcAft>
              <a:buClr>
                <a:srgbClr val="000000"/>
              </a:buClr>
              <a:buSzPts val="1100"/>
              <a:buChar char="•"/>
              <a:defRPr/>
            </a:lvl6pPr>
            <a:lvl7pPr indent="-298450" lvl="6" marL="3200400" rtl="0" algn="l">
              <a:lnSpc>
                <a:spcPct val="90000"/>
              </a:lnSpc>
              <a:spcBef>
                <a:spcPts val="2200"/>
              </a:spcBef>
              <a:spcAft>
                <a:spcPts val="0"/>
              </a:spcAft>
              <a:buClr>
                <a:srgbClr val="000000"/>
              </a:buClr>
              <a:buSzPts val="1100"/>
              <a:buChar char="•"/>
              <a:defRPr/>
            </a:lvl7pPr>
            <a:lvl8pPr indent="-298450" lvl="7" marL="3657600" rtl="0" algn="l">
              <a:lnSpc>
                <a:spcPct val="90000"/>
              </a:lnSpc>
              <a:spcBef>
                <a:spcPts val="2200"/>
              </a:spcBef>
              <a:spcAft>
                <a:spcPts val="0"/>
              </a:spcAft>
              <a:buClr>
                <a:srgbClr val="000000"/>
              </a:buClr>
              <a:buSzPts val="1100"/>
              <a:buChar char="•"/>
              <a:defRPr/>
            </a:lvl8pPr>
            <a:lvl9pPr indent="-298450" lvl="8" marL="4114800" rtl="0" algn="l">
              <a:lnSpc>
                <a:spcPct val="90000"/>
              </a:lnSpc>
              <a:spcBef>
                <a:spcPts val="2200"/>
              </a:spcBef>
              <a:spcAft>
                <a:spcPts val="0"/>
              </a:spcAft>
              <a:buClr>
                <a:srgbClr val="000000"/>
              </a:buClr>
              <a:buSzPts val="1100"/>
              <a:buChar char="•"/>
              <a:defRPr/>
            </a:lvl9pPr>
          </a:lstStyle>
          <a:p/>
        </p:txBody>
      </p:sp>
      <p:sp>
        <p:nvSpPr>
          <p:cNvPr id="436" name="Google Shape;436;g21be6714ec4_0_314"/>
          <p:cNvSpPr txBox="1"/>
          <p:nvPr>
            <p:ph idx="12" type="sldNum"/>
          </p:nvPr>
        </p:nvSpPr>
        <p:spPr>
          <a:xfrm>
            <a:off x="5999248" y="6540499"/>
            <a:ext cx="184200" cy="189900"/>
          </a:xfrm>
          <a:prstGeom prst="rect">
            <a:avLst/>
          </a:prstGeom>
          <a:noFill/>
          <a:ln>
            <a:noFill/>
          </a:ln>
        </p:spPr>
        <p:txBody>
          <a:bodyPr anchorCtr="0" anchor="b" bIns="25400" lIns="25400" spcFirstLastPara="1" rIns="25400" wrap="square" tIns="25400">
            <a:spAutoFit/>
          </a:bodyPr>
          <a:lstStyle>
            <a:lvl1pPr indent="0" lvl="0"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ă">
  <p:cSld name="TITLE_AND_BODY_1">
    <p:spTree>
      <p:nvGrpSpPr>
        <p:cNvPr id="437" name="Shape 437"/>
        <p:cNvGrpSpPr/>
        <p:nvPr/>
      </p:nvGrpSpPr>
      <p:grpSpPr>
        <a:xfrm>
          <a:off x="0" y="0"/>
          <a:ext cx="0" cy="0"/>
          <a:chOff x="0" y="0"/>
          <a:chExt cx="0" cy="0"/>
        </a:xfrm>
      </p:grpSpPr>
      <p:sp>
        <p:nvSpPr>
          <p:cNvPr id="438" name="Google Shape;438;g21be6714ec4_0_319"/>
          <p:cNvSpPr txBox="1"/>
          <p:nvPr>
            <p:ph type="title"/>
          </p:nvPr>
        </p:nvSpPr>
        <p:spPr>
          <a:xfrm>
            <a:off x="603099" y="539750"/>
            <a:ext cx="10982700" cy="717600"/>
          </a:xfrm>
          <a:prstGeom prst="rect">
            <a:avLst/>
          </a:prstGeom>
          <a:noFill/>
          <a:ln>
            <a:noFill/>
          </a:ln>
        </p:spPr>
        <p:txBody>
          <a:bodyPr anchorCtr="0" anchor="t" bIns="25400" lIns="25400" spcFirstLastPara="1" rIns="25400" wrap="square" tIns="25400">
            <a:normAutofit/>
          </a:bodyPr>
          <a:lstStyle>
            <a:lvl1pPr lvl="0" rtl="0" algn="l">
              <a:lnSpc>
                <a:spcPct val="80000"/>
              </a:lnSpc>
              <a:spcBef>
                <a:spcPts val="0"/>
              </a:spcBef>
              <a:spcAft>
                <a:spcPts val="0"/>
              </a:spcAft>
              <a:buClr>
                <a:srgbClr val="000000"/>
              </a:buClr>
              <a:buSzPts val="900"/>
              <a:buNone/>
              <a:defRPr/>
            </a:lvl1pPr>
            <a:lvl2pPr lvl="1" rtl="0" algn="l">
              <a:lnSpc>
                <a:spcPct val="80000"/>
              </a:lnSpc>
              <a:spcBef>
                <a:spcPts val="0"/>
              </a:spcBef>
              <a:spcAft>
                <a:spcPts val="0"/>
              </a:spcAft>
              <a:buClr>
                <a:srgbClr val="000000"/>
              </a:buClr>
              <a:buSzPts val="900"/>
              <a:buNone/>
              <a:defRPr/>
            </a:lvl2pPr>
            <a:lvl3pPr lvl="2" rtl="0" algn="l">
              <a:lnSpc>
                <a:spcPct val="80000"/>
              </a:lnSpc>
              <a:spcBef>
                <a:spcPts val="0"/>
              </a:spcBef>
              <a:spcAft>
                <a:spcPts val="0"/>
              </a:spcAft>
              <a:buClr>
                <a:srgbClr val="000000"/>
              </a:buClr>
              <a:buSzPts val="900"/>
              <a:buNone/>
              <a:defRPr/>
            </a:lvl3pPr>
            <a:lvl4pPr lvl="3" rtl="0" algn="l">
              <a:lnSpc>
                <a:spcPct val="80000"/>
              </a:lnSpc>
              <a:spcBef>
                <a:spcPts val="0"/>
              </a:spcBef>
              <a:spcAft>
                <a:spcPts val="0"/>
              </a:spcAft>
              <a:buClr>
                <a:srgbClr val="000000"/>
              </a:buClr>
              <a:buSzPts val="900"/>
              <a:buNone/>
              <a:defRPr/>
            </a:lvl4pPr>
            <a:lvl5pPr lvl="4" rtl="0" algn="l">
              <a:lnSpc>
                <a:spcPct val="80000"/>
              </a:lnSpc>
              <a:spcBef>
                <a:spcPts val="0"/>
              </a:spcBef>
              <a:spcAft>
                <a:spcPts val="0"/>
              </a:spcAft>
              <a:buClr>
                <a:srgbClr val="000000"/>
              </a:buClr>
              <a:buSzPts val="900"/>
              <a:buNone/>
              <a:defRPr/>
            </a:lvl5pPr>
            <a:lvl6pPr lvl="5" rtl="0" algn="l">
              <a:lnSpc>
                <a:spcPct val="80000"/>
              </a:lnSpc>
              <a:spcBef>
                <a:spcPts val="0"/>
              </a:spcBef>
              <a:spcAft>
                <a:spcPts val="0"/>
              </a:spcAft>
              <a:buClr>
                <a:srgbClr val="000000"/>
              </a:buClr>
              <a:buSzPts val="900"/>
              <a:buNone/>
              <a:defRPr/>
            </a:lvl6pPr>
            <a:lvl7pPr lvl="6" rtl="0" algn="l">
              <a:lnSpc>
                <a:spcPct val="80000"/>
              </a:lnSpc>
              <a:spcBef>
                <a:spcPts val="0"/>
              </a:spcBef>
              <a:spcAft>
                <a:spcPts val="0"/>
              </a:spcAft>
              <a:buClr>
                <a:srgbClr val="000000"/>
              </a:buClr>
              <a:buSzPts val="900"/>
              <a:buNone/>
              <a:defRPr/>
            </a:lvl7pPr>
            <a:lvl8pPr lvl="7" rtl="0" algn="l">
              <a:lnSpc>
                <a:spcPct val="80000"/>
              </a:lnSpc>
              <a:spcBef>
                <a:spcPts val="0"/>
              </a:spcBef>
              <a:spcAft>
                <a:spcPts val="0"/>
              </a:spcAft>
              <a:buClr>
                <a:srgbClr val="000000"/>
              </a:buClr>
              <a:buSzPts val="900"/>
              <a:buNone/>
              <a:defRPr/>
            </a:lvl8pPr>
            <a:lvl9pPr lvl="8" rtl="0" algn="l">
              <a:lnSpc>
                <a:spcPct val="80000"/>
              </a:lnSpc>
              <a:spcBef>
                <a:spcPts val="0"/>
              </a:spcBef>
              <a:spcAft>
                <a:spcPts val="0"/>
              </a:spcAft>
              <a:buClr>
                <a:srgbClr val="000000"/>
              </a:buClr>
              <a:buSzPts val="900"/>
              <a:buNone/>
              <a:defRPr/>
            </a:lvl9pPr>
          </a:lstStyle>
          <a:p/>
        </p:txBody>
      </p:sp>
      <p:sp>
        <p:nvSpPr>
          <p:cNvPr id="439" name="Google Shape;439;g21be6714ec4_0_319"/>
          <p:cNvSpPr txBox="1"/>
          <p:nvPr>
            <p:ph idx="1" type="body"/>
          </p:nvPr>
        </p:nvSpPr>
        <p:spPr>
          <a:xfrm>
            <a:off x="603099" y="1186481"/>
            <a:ext cx="10982700" cy="467400"/>
          </a:xfrm>
          <a:prstGeom prst="rect">
            <a:avLst/>
          </a:prstGeom>
          <a:noFill/>
          <a:ln>
            <a:noFill/>
          </a:ln>
        </p:spPr>
        <p:txBody>
          <a:bodyPr anchorCtr="0" anchor="t" bIns="22850" lIns="22850" spcFirstLastPara="1" rIns="22850" wrap="square" tIns="22850">
            <a:normAutofit/>
          </a:bodyPr>
          <a:lstStyle>
            <a:lvl1pPr indent="-228600" lvl="0" marL="457200" rtl="0" algn="l">
              <a:lnSpc>
                <a:spcPct val="100000"/>
              </a:lnSpc>
              <a:spcBef>
                <a:spcPts val="0"/>
              </a:spcBef>
              <a:spcAft>
                <a:spcPts val="0"/>
              </a:spcAft>
              <a:buClr>
                <a:srgbClr val="000000"/>
              </a:buClr>
              <a:buSzPts val="2700"/>
              <a:buFont typeface="Arial"/>
              <a:buNone/>
              <a:defRPr b="1" sz="2700"/>
            </a:lvl1pPr>
            <a:lvl2pPr indent="-298450" lvl="1" marL="914400" rtl="0" algn="l">
              <a:lnSpc>
                <a:spcPct val="90000"/>
              </a:lnSpc>
              <a:spcBef>
                <a:spcPts val="2200"/>
              </a:spcBef>
              <a:spcAft>
                <a:spcPts val="0"/>
              </a:spcAft>
              <a:buClr>
                <a:srgbClr val="000000"/>
              </a:buClr>
              <a:buSzPts val="1100"/>
              <a:buChar char="•"/>
              <a:defRPr/>
            </a:lvl2pPr>
            <a:lvl3pPr indent="-298450" lvl="2" marL="1371600" rtl="0" algn="l">
              <a:lnSpc>
                <a:spcPct val="90000"/>
              </a:lnSpc>
              <a:spcBef>
                <a:spcPts val="2200"/>
              </a:spcBef>
              <a:spcAft>
                <a:spcPts val="0"/>
              </a:spcAft>
              <a:buClr>
                <a:srgbClr val="000000"/>
              </a:buClr>
              <a:buSzPts val="1100"/>
              <a:buChar char="•"/>
              <a:defRPr/>
            </a:lvl3pPr>
            <a:lvl4pPr indent="-298450" lvl="3" marL="1828800" rtl="0" algn="l">
              <a:lnSpc>
                <a:spcPct val="90000"/>
              </a:lnSpc>
              <a:spcBef>
                <a:spcPts val="2200"/>
              </a:spcBef>
              <a:spcAft>
                <a:spcPts val="0"/>
              </a:spcAft>
              <a:buClr>
                <a:srgbClr val="000000"/>
              </a:buClr>
              <a:buSzPts val="1100"/>
              <a:buChar char="•"/>
              <a:defRPr/>
            </a:lvl4pPr>
            <a:lvl5pPr indent="-298450" lvl="4" marL="2286000" rtl="0" algn="l">
              <a:lnSpc>
                <a:spcPct val="90000"/>
              </a:lnSpc>
              <a:spcBef>
                <a:spcPts val="2200"/>
              </a:spcBef>
              <a:spcAft>
                <a:spcPts val="0"/>
              </a:spcAft>
              <a:buClr>
                <a:srgbClr val="000000"/>
              </a:buClr>
              <a:buSzPts val="1100"/>
              <a:buChar char="•"/>
              <a:defRPr/>
            </a:lvl5pPr>
            <a:lvl6pPr indent="-298450" lvl="5" marL="2743200" rtl="0" algn="l">
              <a:lnSpc>
                <a:spcPct val="90000"/>
              </a:lnSpc>
              <a:spcBef>
                <a:spcPts val="2200"/>
              </a:spcBef>
              <a:spcAft>
                <a:spcPts val="0"/>
              </a:spcAft>
              <a:buClr>
                <a:srgbClr val="000000"/>
              </a:buClr>
              <a:buSzPts val="1100"/>
              <a:buChar char="•"/>
              <a:defRPr/>
            </a:lvl6pPr>
            <a:lvl7pPr indent="-298450" lvl="6" marL="3200400" rtl="0" algn="l">
              <a:lnSpc>
                <a:spcPct val="90000"/>
              </a:lnSpc>
              <a:spcBef>
                <a:spcPts val="2200"/>
              </a:spcBef>
              <a:spcAft>
                <a:spcPts val="0"/>
              </a:spcAft>
              <a:buClr>
                <a:srgbClr val="000000"/>
              </a:buClr>
              <a:buSzPts val="1100"/>
              <a:buChar char="•"/>
              <a:defRPr/>
            </a:lvl7pPr>
            <a:lvl8pPr indent="-298450" lvl="7" marL="3657600" rtl="0" algn="l">
              <a:lnSpc>
                <a:spcPct val="90000"/>
              </a:lnSpc>
              <a:spcBef>
                <a:spcPts val="2200"/>
              </a:spcBef>
              <a:spcAft>
                <a:spcPts val="0"/>
              </a:spcAft>
              <a:buClr>
                <a:srgbClr val="000000"/>
              </a:buClr>
              <a:buSzPts val="1100"/>
              <a:buChar char="•"/>
              <a:defRPr/>
            </a:lvl8pPr>
            <a:lvl9pPr indent="-298450" lvl="8" marL="4114800" rtl="0" algn="l">
              <a:lnSpc>
                <a:spcPct val="90000"/>
              </a:lnSpc>
              <a:spcBef>
                <a:spcPts val="2200"/>
              </a:spcBef>
              <a:spcAft>
                <a:spcPts val="0"/>
              </a:spcAft>
              <a:buClr>
                <a:srgbClr val="000000"/>
              </a:buClr>
              <a:buSzPts val="1100"/>
              <a:buChar char="•"/>
              <a:defRPr/>
            </a:lvl9pPr>
          </a:lstStyle>
          <a:p/>
        </p:txBody>
      </p:sp>
      <p:sp>
        <p:nvSpPr>
          <p:cNvPr id="440" name="Google Shape;440;g21be6714ec4_0_319"/>
          <p:cNvSpPr txBox="1"/>
          <p:nvPr>
            <p:ph idx="2" type="body"/>
          </p:nvPr>
        </p:nvSpPr>
        <p:spPr>
          <a:xfrm>
            <a:off x="603099" y="2124252"/>
            <a:ext cx="10982700" cy="4128000"/>
          </a:xfrm>
          <a:prstGeom prst="rect">
            <a:avLst/>
          </a:prstGeom>
          <a:noFill/>
          <a:ln>
            <a:noFill/>
          </a:ln>
        </p:spPr>
        <p:txBody>
          <a:bodyPr anchorCtr="0" anchor="t" bIns="25400" lIns="25400" spcFirstLastPara="1" rIns="25400" wrap="square" tIns="25400">
            <a:normAutofit/>
          </a:bodyPr>
          <a:lstStyle>
            <a:lvl1pPr indent="-228600" lvl="0" marL="457200" rtl="0" algn="l">
              <a:lnSpc>
                <a:spcPct val="100000"/>
              </a:lnSpc>
              <a:spcBef>
                <a:spcPts val="900"/>
              </a:spcBef>
              <a:spcAft>
                <a:spcPts val="0"/>
              </a:spcAft>
              <a:buClr>
                <a:srgbClr val="000000"/>
              </a:buClr>
              <a:buSzPts val="2700"/>
              <a:buFont typeface="Helvetica Neue"/>
              <a:buNone/>
              <a:defRPr sz="2700">
                <a:latin typeface="Helvetica Neue"/>
                <a:ea typeface="Helvetica Neue"/>
                <a:cs typeface="Helvetica Neue"/>
                <a:sym typeface="Helvetica Neue"/>
              </a:defRPr>
            </a:lvl1pPr>
            <a:lvl2pPr indent="-228600" lvl="1" marL="914400" rtl="0" algn="l">
              <a:lnSpc>
                <a:spcPct val="100000"/>
              </a:lnSpc>
              <a:spcBef>
                <a:spcPts val="900"/>
              </a:spcBef>
              <a:spcAft>
                <a:spcPts val="0"/>
              </a:spcAft>
              <a:buClr>
                <a:srgbClr val="000000"/>
              </a:buClr>
              <a:buSzPts val="2700"/>
              <a:buFont typeface="Helvetica Neue"/>
              <a:buNone/>
              <a:defRPr sz="2700">
                <a:latin typeface="Helvetica Neue"/>
                <a:ea typeface="Helvetica Neue"/>
                <a:cs typeface="Helvetica Neue"/>
                <a:sym typeface="Helvetica Neue"/>
              </a:defRPr>
            </a:lvl2pPr>
            <a:lvl3pPr indent="-228600" lvl="2" marL="1371600" rtl="0" algn="l">
              <a:lnSpc>
                <a:spcPct val="100000"/>
              </a:lnSpc>
              <a:spcBef>
                <a:spcPts val="900"/>
              </a:spcBef>
              <a:spcAft>
                <a:spcPts val="0"/>
              </a:spcAft>
              <a:buClr>
                <a:srgbClr val="000000"/>
              </a:buClr>
              <a:buSzPts val="2700"/>
              <a:buFont typeface="Helvetica Neue"/>
              <a:buNone/>
              <a:defRPr sz="2700">
                <a:latin typeface="Helvetica Neue"/>
                <a:ea typeface="Helvetica Neue"/>
                <a:cs typeface="Helvetica Neue"/>
                <a:sym typeface="Helvetica Neue"/>
              </a:defRPr>
            </a:lvl3pPr>
            <a:lvl4pPr indent="-228600" lvl="3" marL="1828800" rtl="0" algn="l">
              <a:lnSpc>
                <a:spcPct val="100000"/>
              </a:lnSpc>
              <a:spcBef>
                <a:spcPts val="900"/>
              </a:spcBef>
              <a:spcAft>
                <a:spcPts val="0"/>
              </a:spcAft>
              <a:buClr>
                <a:srgbClr val="000000"/>
              </a:buClr>
              <a:buSzPts val="2700"/>
              <a:buFont typeface="Helvetica Neue"/>
              <a:buNone/>
              <a:defRPr sz="2700">
                <a:latin typeface="Helvetica Neue"/>
                <a:ea typeface="Helvetica Neue"/>
                <a:cs typeface="Helvetica Neue"/>
                <a:sym typeface="Helvetica Neue"/>
              </a:defRPr>
            </a:lvl4pPr>
            <a:lvl5pPr indent="-228600" lvl="4" marL="2286000" rtl="0" algn="l">
              <a:lnSpc>
                <a:spcPct val="100000"/>
              </a:lnSpc>
              <a:spcBef>
                <a:spcPts val="900"/>
              </a:spcBef>
              <a:spcAft>
                <a:spcPts val="0"/>
              </a:spcAft>
              <a:buClr>
                <a:srgbClr val="000000"/>
              </a:buClr>
              <a:buSzPts val="2700"/>
              <a:buFont typeface="Helvetica Neue"/>
              <a:buNone/>
              <a:defRPr sz="2700">
                <a:latin typeface="Helvetica Neue"/>
                <a:ea typeface="Helvetica Neue"/>
                <a:cs typeface="Helvetica Neue"/>
                <a:sym typeface="Helvetica Neue"/>
              </a:defRPr>
            </a:lvl5pPr>
            <a:lvl6pPr indent="-298450" lvl="5" marL="2743200" rtl="0" algn="l">
              <a:lnSpc>
                <a:spcPct val="90000"/>
              </a:lnSpc>
              <a:spcBef>
                <a:spcPts val="2200"/>
              </a:spcBef>
              <a:spcAft>
                <a:spcPts val="0"/>
              </a:spcAft>
              <a:buClr>
                <a:srgbClr val="000000"/>
              </a:buClr>
              <a:buSzPts val="1100"/>
              <a:buChar char="•"/>
              <a:defRPr/>
            </a:lvl6pPr>
            <a:lvl7pPr indent="-298450" lvl="6" marL="3200400" rtl="0" algn="l">
              <a:lnSpc>
                <a:spcPct val="90000"/>
              </a:lnSpc>
              <a:spcBef>
                <a:spcPts val="2200"/>
              </a:spcBef>
              <a:spcAft>
                <a:spcPts val="0"/>
              </a:spcAft>
              <a:buClr>
                <a:srgbClr val="000000"/>
              </a:buClr>
              <a:buSzPts val="1100"/>
              <a:buChar char="•"/>
              <a:defRPr/>
            </a:lvl7pPr>
            <a:lvl8pPr indent="-298450" lvl="7" marL="3657600" rtl="0" algn="l">
              <a:lnSpc>
                <a:spcPct val="90000"/>
              </a:lnSpc>
              <a:spcBef>
                <a:spcPts val="2200"/>
              </a:spcBef>
              <a:spcAft>
                <a:spcPts val="0"/>
              </a:spcAft>
              <a:buClr>
                <a:srgbClr val="000000"/>
              </a:buClr>
              <a:buSzPts val="1100"/>
              <a:buChar char="•"/>
              <a:defRPr/>
            </a:lvl8pPr>
            <a:lvl9pPr indent="-298450" lvl="8" marL="4114800" rtl="0" algn="l">
              <a:lnSpc>
                <a:spcPct val="90000"/>
              </a:lnSpc>
              <a:spcBef>
                <a:spcPts val="2200"/>
              </a:spcBef>
              <a:spcAft>
                <a:spcPts val="0"/>
              </a:spcAft>
              <a:buClr>
                <a:srgbClr val="000000"/>
              </a:buClr>
              <a:buSzPts val="1100"/>
              <a:buChar char="•"/>
              <a:defRPr/>
            </a:lvl9pPr>
          </a:lstStyle>
          <a:p/>
        </p:txBody>
      </p:sp>
      <p:sp>
        <p:nvSpPr>
          <p:cNvPr id="441" name="Google Shape;441;g21be6714ec4_0_319"/>
          <p:cNvSpPr txBox="1"/>
          <p:nvPr>
            <p:ph idx="12" type="sldNum"/>
          </p:nvPr>
        </p:nvSpPr>
        <p:spPr>
          <a:xfrm>
            <a:off x="5999248" y="6540499"/>
            <a:ext cx="184200" cy="189900"/>
          </a:xfrm>
          <a:prstGeom prst="rect">
            <a:avLst/>
          </a:prstGeom>
          <a:noFill/>
          <a:ln>
            <a:noFill/>
          </a:ln>
        </p:spPr>
        <p:txBody>
          <a:bodyPr anchorCtr="0" anchor="b" bIns="25400" lIns="25400" spcFirstLastPara="1" rIns="25400" wrap="square" tIns="25400">
            <a:spAutoFit/>
          </a:bodyPr>
          <a:lstStyle>
            <a:lvl1pPr indent="0" lvl="0"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u și marcatori">
  <p:cSld name="Titlu și marcatori">
    <p:spTree>
      <p:nvGrpSpPr>
        <p:cNvPr id="442" name="Shape 442"/>
        <p:cNvGrpSpPr/>
        <p:nvPr/>
      </p:nvGrpSpPr>
      <p:grpSpPr>
        <a:xfrm>
          <a:off x="0" y="0"/>
          <a:ext cx="0" cy="0"/>
          <a:chOff x="0" y="0"/>
          <a:chExt cx="0" cy="0"/>
        </a:xfrm>
      </p:grpSpPr>
      <p:sp>
        <p:nvSpPr>
          <p:cNvPr id="443" name="Google Shape;443;g21be6714ec4_0_324"/>
          <p:cNvSpPr txBox="1"/>
          <p:nvPr>
            <p:ph type="title"/>
          </p:nvPr>
        </p:nvSpPr>
        <p:spPr>
          <a:xfrm>
            <a:off x="603099" y="539750"/>
            <a:ext cx="10982700" cy="716700"/>
          </a:xfrm>
          <a:prstGeom prst="rect">
            <a:avLst/>
          </a:prstGeom>
          <a:noFill/>
          <a:ln>
            <a:noFill/>
          </a:ln>
        </p:spPr>
        <p:txBody>
          <a:bodyPr anchorCtr="0" anchor="t" bIns="25400" lIns="25400" spcFirstLastPara="1" rIns="25400" wrap="square" tIns="25400">
            <a:normAutofit/>
          </a:bodyPr>
          <a:lstStyle>
            <a:lvl1pPr lvl="0" rtl="0" algn="l">
              <a:lnSpc>
                <a:spcPct val="80000"/>
              </a:lnSpc>
              <a:spcBef>
                <a:spcPts val="0"/>
              </a:spcBef>
              <a:spcAft>
                <a:spcPts val="0"/>
              </a:spcAft>
              <a:buClr>
                <a:srgbClr val="000000"/>
              </a:buClr>
              <a:buSzPts val="900"/>
              <a:buNone/>
              <a:defRPr/>
            </a:lvl1pPr>
            <a:lvl2pPr lvl="1" rtl="0" algn="l">
              <a:lnSpc>
                <a:spcPct val="80000"/>
              </a:lnSpc>
              <a:spcBef>
                <a:spcPts val="0"/>
              </a:spcBef>
              <a:spcAft>
                <a:spcPts val="0"/>
              </a:spcAft>
              <a:buClr>
                <a:srgbClr val="000000"/>
              </a:buClr>
              <a:buSzPts val="900"/>
              <a:buNone/>
              <a:defRPr/>
            </a:lvl2pPr>
            <a:lvl3pPr lvl="2" rtl="0" algn="l">
              <a:lnSpc>
                <a:spcPct val="80000"/>
              </a:lnSpc>
              <a:spcBef>
                <a:spcPts val="0"/>
              </a:spcBef>
              <a:spcAft>
                <a:spcPts val="0"/>
              </a:spcAft>
              <a:buClr>
                <a:srgbClr val="000000"/>
              </a:buClr>
              <a:buSzPts val="900"/>
              <a:buNone/>
              <a:defRPr/>
            </a:lvl3pPr>
            <a:lvl4pPr lvl="3" rtl="0" algn="l">
              <a:lnSpc>
                <a:spcPct val="80000"/>
              </a:lnSpc>
              <a:spcBef>
                <a:spcPts val="0"/>
              </a:spcBef>
              <a:spcAft>
                <a:spcPts val="0"/>
              </a:spcAft>
              <a:buClr>
                <a:srgbClr val="000000"/>
              </a:buClr>
              <a:buSzPts val="900"/>
              <a:buNone/>
              <a:defRPr/>
            </a:lvl4pPr>
            <a:lvl5pPr lvl="4" rtl="0" algn="l">
              <a:lnSpc>
                <a:spcPct val="80000"/>
              </a:lnSpc>
              <a:spcBef>
                <a:spcPts val="0"/>
              </a:spcBef>
              <a:spcAft>
                <a:spcPts val="0"/>
              </a:spcAft>
              <a:buClr>
                <a:srgbClr val="000000"/>
              </a:buClr>
              <a:buSzPts val="900"/>
              <a:buNone/>
              <a:defRPr/>
            </a:lvl5pPr>
            <a:lvl6pPr lvl="5" rtl="0" algn="l">
              <a:lnSpc>
                <a:spcPct val="80000"/>
              </a:lnSpc>
              <a:spcBef>
                <a:spcPts val="0"/>
              </a:spcBef>
              <a:spcAft>
                <a:spcPts val="0"/>
              </a:spcAft>
              <a:buClr>
                <a:srgbClr val="000000"/>
              </a:buClr>
              <a:buSzPts val="900"/>
              <a:buNone/>
              <a:defRPr/>
            </a:lvl6pPr>
            <a:lvl7pPr lvl="6" rtl="0" algn="l">
              <a:lnSpc>
                <a:spcPct val="80000"/>
              </a:lnSpc>
              <a:spcBef>
                <a:spcPts val="0"/>
              </a:spcBef>
              <a:spcAft>
                <a:spcPts val="0"/>
              </a:spcAft>
              <a:buClr>
                <a:srgbClr val="000000"/>
              </a:buClr>
              <a:buSzPts val="900"/>
              <a:buNone/>
              <a:defRPr/>
            </a:lvl7pPr>
            <a:lvl8pPr lvl="7" rtl="0" algn="l">
              <a:lnSpc>
                <a:spcPct val="80000"/>
              </a:lnSpc>
              <a:spcBef>
                <a:spcPts val="0"/>
              </a:spcBef>
              <a:spcAft>
                <a:spcPts val="0"/>
              </a:spcAft>
              <a:buClr>
                <a:srgbClr val="000000"/>
              </a:buClr>
              <a:buSzPts val="900"/>
              <a:buNone/>
              <a:defRPr/>
            </a:lvl8pPr>
            <a:lvl9pPr lvl="8" rtl="0" algn="l">
              <a:lnSpc>
                <a:spcPct val="80000"/>
              </a:lnSpc>
              <a:spcBef>
                <a:spcPts val="0"/>
              </a:spcBef>
              <a:spcAft>
                <a:spcPts val="0"/>
              </a:spcAft>
              <a:buClr>
                <a:srgbClr val="000000"/>
              </a:buClr>
              <a:buSzPts val="900"/>
              <a:buNone/>
              <a:defRPr/>
            </a:lvl9pPr>
          </a:lstStyle>
          <a:p/>
        </p:txBody>
      </p:sp>
      <p:sp>
        <p:nvSpPr>
          <p:cNvPr id="444" name="Google Shape;444;g21be6714ec4_0_324"/>
          <p:cNvSpPr txBox="1"/>
          <p:nvPr>
            <p:ph idx="1" type="body"/>
          </p:nvPr>
        </p:nvSpPr>
        <p:spPr>
          <a:xfrm>
            <a:off x="603099" y="1186481"/>
            <a:ext cx="10982700" cy="467400"/>
          </a:xfrm>
          <a:prstGeom prst="rect">
            <a:avLst/>
          </a:prstGeom>
          <a:noFill/>
          <a:ln>
            <a:noFill/>
          </a:ln>
        </p:spPr>
        <p:txBody>
          <a:bodyPr anchorCtr="0" anchor="t" bIns="22850" lIns="22850" spcFirstLastPara="1" rIns="22850" wrap="square" tIns="22850">
            <a:normAutofit/>
          </a:bodyPr>
          <a:lstStyle>
            <a:lvl1pPr indent="-228600" lvl="0" marL="457200" rtl="0" algn="l">
              <a:lnSpc>
                <a:spcPct val="100000"/>
              </a:lnSpc>
              <a:spcBef>
                <a:spcPts val="0"/>
              </a:spcBef>
              <a:spcAft>
                <a:spcPts val="0"/>
              </a:spcAft>
              <a:buClr>
                <a:srgbClr val="000000"/>
              </a:buClr>
              <a:buSzPts val="2700"/>
              <a:buFont typeface="Arial"/>
              <a:buNone/>
              <a:defRPr b="1" sz="2700"/>
            </a:lvl1pPr>
            <a:lvl2pPr indent="-298450" lvl="1" marL="914400" rtl="0" algn="l">
              <a:lnSpc>
                <a:spcPct val="90000"/>
              </a:lnSpc>
              <a:spcBef>
                <a:spcPts val="2200"/>
              </a:spcBef>
              <a:spcAft>
                <a:spcPts val="0"/>
              </a:spcAft>
              <a:buClr>
                <a:srgbClr val="000000"/>
              </a:buClr>
              <a:buSzPts val="1100"/>
              <a:buChar char="•"/>
              <a:defRPr/>
            </a:lvl2pPr>
            <a:lvl3pPr indent="-298450" lvl="2" marL="1371600" rtl="0" algn="l">
              <a:lnSpc>
                <a:spcPct val="90000"/>
              </a:lnSpc>
              <a:spcBef>
                <a:spcPts val="2200"/>
              </a:spcBef>
              <a:spcAft>
                <a:spcPts val="0"/>
              </a:spcAft>
              <a:buClr>
                <a:srgbClr val="000000"/>
              </a:buClr>
              <a:buSzPts val="1100"/>
              <a:buChar char="•"/>
              <a:defRPr/>
            </a:lvl3pPr>
            <a:lvl4pPr indent="-298450" lvl="3" marL="1828800" rtl="0" algn="l">
              <a:lnSpc>
                <a:spcPct val="90000"/>
              </a:lnSpc>
              <a:spcBef>
                <a:spcPts val="2200"/>
              </a:spcBef>
              <a:spcAft>
                <a:spcPts val="0"/>
              </a:spcAft>
              <a:buClr>
                <a:srgbClr val="000000"/>
              </a:buClr>
              <a:buSzPts val="1100"/>
              <a:buChar char="•"/>
              <a:defRPr/>
            </a:lvl4pPr>
            <a:lvl5pPr indent="-298450" lvl="4" marL="2286000" rtl="0" algn="l">
              <a:lnSpc>
                <a:spcPct val="90000"/>
              </a:lnSpc>
              <a:spcBef>
                <a:spcPts val="2200"/>
              </a:spcBef>
              <a:spcAft>
                <a:spcPts val="0"/>
              </a:spcAft>
              <a:buClr>
                <a:srgbClr val="000000"/>
              </a:buClr>
              <a:buSzPts val="1100"/>
              <a:buChar char="•"/>
              <a:defRPr/>
            </a:lvl5pPr>
            <a:lvl6pPr indent="-298450" lvl="5" marL="2743200" rtl="0" algn="l">
              <a:lnSpc>
                <a:spcPct val="90000"/>
              </a:lnSpc>
              <a:spcBef>
                <a:spcPts val="2200"/>
              </a:spcBef>
              <a:spcAft>
                <a:spcPts val="0"/>
              </a:spcAft>
              <a:buClr>
                <a:srgbClr val="000000"/>
              </a:buClr>
              <a:buSzPts val="1100"/>
              <a:buChar char="•"/>
              <a:defRPr/>
            </a:lvl6pPr>
            <a:lvl7pPr indent="-298450" lvl="6" marL="3200400" rtl="0" algn="l">
              <a:lnSpc>
                <a:spcPct val="90000"/>
              </a:lnSpc>
              <a:spcBef>
                <a:spcPts val="2200"/>
              </a:spcBef>
              <a:spcAft>
                <a:spcPts val="0"/>
              </a:spcAft>
              <a:buClr>
                <a:srgbClr val="000000"/>
              </a:buClr>
              <a:buSzPts val="1100"/>
              <a:buChar char="•"/>
              <a:defRPr/>
            </a:lvl7pPr>
            <a:lvl8pPr indent="-298450" lvl="7" marL="3657600" rtl="0" algn="l">
              <a:lnSpc>
                <a:spcPct val="90000"/>
              </a:lnSpc>
              <a:spcBef>
                <a:spcPts val="2200"/>
              </a:spcBef>
              <a:spcAft>
                <a:spcPts val="0"/>
              </a:spcAft>
              <a:buClr>
                <a:srgbClr val="000000"/>
              </a:buClr>
              <a:buSzPts val="1100"/>
              <a:buChar char="•"/>
              <a:defRPr/>
            </a:lvl8pPr>
            <a:lvl9pPr indent="-298450" lvl="8" marL="4114800" rtl="0" algn="l">
              <a:lnSpc>
                <a:spcPct val="90000"/>
              </a:lnSpc>
              <a:spcBef>
                <a:spcPts val="2200"/>
              </a:spcBef>
              <a:spcAft>
                <a:spcPts val="0"/>
              </a:spcAft>
              <a:buClr>
                <a:srgbClr val="000000"/>
              </a:buClr>
              <a:buSzPts val="1100"/>
              <a:buChar char="•"/>
              <a:defRPr/>
            </a:lvl9pPr>
          </a:lstStyle>
          <a:p/>
        </p:txBody>
      </p:sp>
      <p:sp>
        <p:nvSpPr>
          <p:cNvPr id="445" name="Google Shape;445;g21be6714ec4_0_324"/>
          <p:cNvSpPr txBox="1"/>
          <p:nvPr>
            <p:ph idx="2" type="body"/>
          </p:nvPr>
        </p:nvSpPr>
        <p:spPr>
          <a:xfrm>
            <a:off x="603099" y="2124252"/>
            <a:ext cx="10982700" cy="4128000"/>
          </a:xfrm>
          <a:prstGeom prst="rect">
            <a:avLst/>
          </a:prstGeom>
          <a:noFill/>
          <a:ln>
            <a:noFill/>
          </a:ln>
        </p:spPr>
        <p:txBody>
          <a:bodyPr anchorCtr="0" anchor="t" bIns="25400" lIns="25400" spcFirstLastPara="1" rIns="25400" wrap="square" tIns="25400">
            <a:normAutofit/>
          </a:bodyPr>
          <a:lstStyle>
            <a:lvl1pPr indent="-298450" lvl="0" marL="457200" rtl="0" algn="l">
              <a:lnSpc>
                <a:spcPct val="90000"/>
              </a:lnSpc>
              <a:spcBef>
                <a:spcPts val="2200"/>
              </a:spcBef>
              <a:spcAft>
                <a:spcPts val="0"/>
              </a:spcAft>
              <a:buClr>
                <a:srgbClr val="000000"/>
              </a:buClr>
              <a:buSzPts val="1100"/>
              <a:buChar char="•"/>
              <a:defRPr/>
            </a:lvl1pPr>
            <a:lvl2pPr indent="-298450" lvl="1" marL="914400" rtl="0" algn="l">
              <a:lnSpc>
                <a:spcPct val="90000"/>
              </a:lnSpc>
              <a:spcBef>
                <a:spcPts val="2200"/>
              </a:spcBef>
              <a:spcAft>
                <a:spcPts val="0"/>
              </a:spcAft>
              <a:buClr>
                <a:srgbClr val="000000"/>
              </a:buClr>
              <a:buSzPts val="1100"/>
              <a:buChar char="•"/>
              <a:defRPr/>
            </a:lvl2pPr>
            <a:lvl3pPr indent="-298450" lvl="2" marL="1371600" rtl="0" algn="l">
              <a:lnSpc>
                <a:spcPct val="90000"/>
              </a:lnSpc>
              <a:spcBef>
                <a:spcPts val="2200"/>
              </a:spcBef>
              <a:spcAft>
                <a:spcPts val="0"/>
              </a:spcAft>
              <a:buClr>
                <a:srgbClr val="000000"/>
              </a:buClr>
              <a:buSzPts val="1100"/>
              <a:buChar char="•"/>
              <a:defRPr/>
            </a:lvl3pPr>
            <a:lvl4pPr indent="-298450" lvl="3" marL="1828800" rtl="0" algn="l">
              <a:lnSpc>
                <a:spcPct val="90000"/>
              </a:lnSpc>
              <a:spcBef>
                <a:spcPts val="2200"/>
              </a:spcBef>
              <a:spcAft>
                <a:spcPts val="0"/>
              </a:spcAft>
              <a:buClr>
                <a:srgbClr val="000000"/>
              </a:buClr>
              <a:buSzPts val="1100"/>
              <a:buChar char="•"/>
              <a:defRPr/>
            </a:lvl4pPr>
            <a:lvl5pPr indent="-298450" lvl="4" marL="2286000" rtl="0" algn="l">
              <a:lnSpc>
                <a:spcPct val="90000"/>
              </a:lnSpc>
              <a:spcBef>
                <a:spcPts val="2200"/>
              </a:spcBef>
              <a:spcAft>
                <a:spcPts val="0"/>
              </a:spcAft>
              <a:buClr>
                <a:srgbClr val="000000"/>
              </a:buClr>
              <a:buSzPts val="1100"/>
              <a:buChar char="•"/>
              <a:defRPr/>
            </a:lvl5pPr>
            <a:lvl6pPr indent="-298450" lvl="5" marL="2743200" rtl="0" algn="l">
              <a:lnSpc>
                <a:spcPct val="90000"/>
              </a:lnSpc>
              <a:spcBef>
                <a:spcPts val="2200"/>
              </a:spcBef>
              <a:spcAft>
                <a:spcPts val="0"/>
              </a:spcAft>
              <a:buClr>
                <a:srgbClr val="000000"/>
              </a:buClr>
              <a:buSzPts val="1100"/>
              <a:buChar char="•"/>
              <a:defRPr/>
            </a:lvl6pPr>
            <a:lvl7pPr indent="-298450" lvl="6" marL="3200400" rtl="0" algn="l">
              <a:lnSpc>
                <a:spcPct val="90000"/>
              </a:lnSpc>
              <a:spcBef>
                <a:spcPts val="2200"/>
              </a:spcBef>
              <a:spcAft>
                <a:spcPts val="0"/>
              </a:spcAft>
              <a:buClr>
                <a:srgbClr val="000000"/>
              </a:buClr>
              <a:buSzPts val="1100"/>
              <a:buChar char="•"/>
              <a:defRPr/>
            </a:lvl7pPr>
            <a:lvl8pPr indent="-298450" lvl="7" marL="3657600" rtl="0" algn="l">
              <a:lnSpc>
                <a:spcPct val="90000"/>
              </a:lnSpc>
              <a:spcBef>
                <a:spcPts val="2200"/>
              </a:spcBef>
              <a:spcAft>
                <a:spcPts val="0"/>
              </a:spcAft>
              <a:buClr>
                <a:srgbClr val="000000"/>
              </a:buClr>
              <a:buSzPts val="1100"/>
              <a:buChar char="•"/>
              <a:defRPr/>
            </a:lvl8pPr>
            <a:lvl9pPr indent="-298450" lvl="8" marL="4114800" rtl="0" algn="l">
              <a:lnSpc>
                <a:spcPct val="90000"/>
              </a:lnSpc>
              <a:spcBef>
                <a:spcPts val="2200"/>
              </a:spcBef>
              <a:spcAft>
                <a:spcPts val="0"/>
              </a:spcAft>
              <a:buClr>
                <a:srgbClr val="000000"/>
              </a:buClr>
              <a:buSzPts val="1100"/>
              <a:buChar char="•"/>
              <a:defRPr/>
            </a:lvl9pPr>
          </a:lstStyle>
          <a:p/>
        </p:txBody>
      </p:sp>
      <p:sp>
        <p:nvSpPr>
          <p:cNvPr id="446" name="Google Shape;446;g21be6714ec4_0_324"/>
          <p:cNvSpPr txBox="1"/>
          <p:nvPr>
            <p:ph idx="12" type="sldNum"/>
          </p:nvPr>
        </p:nvSpPr>
        <p:spPr>
          <a:xfrm>
            <a:off x="5999248" y="6540499"/>
            <a:ext cx="184200" cy="189900"/>
          </a:xfrm>
          <a:prstGeom prst="rect">
            <a:avLst/>
          </a:prstGeom>
          <a:noFill/>
          <a:ln>
            <a:noFill/>
          </a:ln>
        </p:spPr>
        <p:txBody>
          <a:bodyPr anchorCtr="0" anchor="b" bIns="25400" lIns="25400" spcFirstLastPara="1" rIns="25400" wrap="square" tIns="25400">
            <a:spAutoFit/>
          </a:bodyPr>
          <a:lstStyle>
            <a:lvl1pPr indent="0" lvl="0"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catori">
  <p:cSld name="Marcatori">
    <p:spTree>
      <p:nvGrpSpPr>
        <p:cNvPr id="447" name="Shape 447"/>
        <p:cNvGrpSpPr/>
        <p:nvPr/>
      </p:nvGrpSpPr>
      <p:grpSpPr>
        <a:xfrm>
          <a:off x="0" y="0"/>
          <a:ext cx="0" cy="0"/>
          <a:chOff x="0" y="0"/>
          <a:chExt cx="0" cy="0"/>
        </a:xfrm>
      </p:grpSpPr>
      <p:sp>
        <p:nvSpPr>
          <p:cNvPr id="448" name="Google Shape;448;g21be6714ec4_0_329"/>
          <p:cNvSpPr txBox="1"/>
          <p:nvPr>
            <p:ph idx="1" type="body"/>
          </p:nvPr>
        </p:nvSpPr>
        <p:spPr>
          <a:xfrm>
            <a:off x="603099" y="2124252"/>
            <a:ext cx="10982700" cy="4128000"/>
          </a:xfrm>
          <a:prstGeom prst="rect">
            <a:avLst/>
          </a:prstGeom>
          <a:noFill/>
          <a:ln>
            <a:noFill/>
          </a:ln>
        </p:spPr>
        <p:txBody>
          <a:bodyPr anchorCtr="0" anchor="t" bIns="25400" lIns="25400" spcFirstLastPara="1" rIns="25400" wrap="square" tIns="25400">
            <a:normAutofit/>
          </a:bodyPr>
          <a:lstStyle>
            <a:lvl1pPr indent="-298450" lvl="0" marL="457200" rtl="0" algn="l">
              <a:lnSpc>
                <a:spcPct val="90000"/>
              </a:lnSpc>
              <a:spcBef>
                <a:spcPts val="2200"/>
              </a:spcBef>
              <a:spcAft>
                <a:spcPts val="0"/>
              </a:spcAft>
              <a:buClr>
                <a:srgbClr val="000000"/>
              </a:buClr>
              <a:buSzPts val="1100"/>
              <a:buChar char="•"/>
              <a:defRPr/>
            </a:lvl1pPr>
            <a:lvl2pPr indent="-298450" lvl="1" marL="914400" rtl="0" algn="l">
              <a:lnSpc>
                <a:spcPct val="90000"/>
              </a:lnSpc>
              <a:spcBef>
                <a:spcPts val="2200"/>
              </a:spcBef>
              <a:spcAft>
                <a:spcPts val="0"/>
              </a:spcAft>
              <a:buClr>
                <a:srgbClr val="000000"/>
              </a:buClr>
              <a:buSzPts val="1100"/>
              <a:buChar char="•"/>
              <a:defRPr/>
            </a:lvl2pPr>
            <a:lvl3pPr indent="-298450" lvl="2" marL="1371600" rtl="0" algn="l">
              <a:lnSpc>
                <a:spcPct val="90000"/>
              </a:lnSpc>
              <a:spcBef>
                <a:spcPts val="2200"/>
              </a:spcBef>
              <a:spcAft>
                <a:spcPts val="0"/>
              </a:spcAft>
              <a:buClr>
                <a:srgbClr val="000000"/>
              </a:buClr>
              <a:buSzPts val="1100"/>
              <a:buChar char="•"/>
              <a:defRPr/>
            </a:lvl3pPr>
            <a:lvl4pPr indent="-298450" lvl="3" marL="1828800" rtl="0" algn="l">
              <a:lnSpc>
                <a:spcPct val="90000"/>
              </a:lnSpc>
              <a:spcBef>
                <a:spcPts val="2200"/>
              </a:spcBef>
              <a:spcAft>
                <a:spcPts val="0"/>
              </a:spcAft>
              <a:buClr>
                <a:srgbClr val="000000"/>
              </a:buClr>
              <a:buSzPts val="1100"/>
              <a:buChar char="•"/>
              <a:defRPr/>
            </a:lvl4pPr>
            <a:lvl5pPr indent="-298450" lvl="4" marL="2286000" rtl="0" algn="l">
              <a:lnSpc>
                <a:spcPct val="90000"/>
              </a:lnSpc>
              <a:spcBef>
                <a:spcPts val="2200"/>
              </a:spcBef>
              <a:spcAft>
                <a:spcPts val="0"/>
              </a:spcAft>
              <a:buClr>
                <a:srgbClr val="000000"/>
              </a:buClr>
              <a:buSzPts val="1100"/>
              <a:buChar char="•"/>
              <a:defRPr/>
            </a:lvl5pPr>
            <a:lvl6pPr indent="-298450" lvl="5" marL="2743200" rtl="0" algn="l">
              <a:lnSpc>
                <a:spcPct val="90000"/>
              </a:lnSpc>
              <a:spcBef>
                <a:spcPts val="2200"/>
              </a:spcBef>
              <a:spcAft>
                <a:spcPts val="0"/>
              </a:spcAft>
              <a:buClr>
                <a:srgbClr val="000000"/>
              </a:buClr>
              <a:buSzPts val="1100"/>
              <a:buChar char="•"/>
              <a:defRPr/>
            </a:lvl6pPr>
            <a:lvl7pPr indent="-298450" lvl="6" marL="3200400" rtl="0" algn="l">
              <a:lnSpc>
                <a:spcPct val="90000"/>
              </a:lnSpc>
              <a:spcBef>
                <a:spcPts val="2200"/>
              </a:spcBef>
              <a:spcAft>
                <a:spcPts val="0"/>
              </a:spcAft>
              <a:buClr>
                <a:srgbClr val="000000"/>
              </a:buClr>
              <a:buSzPts val="1100"/>
              <a:buChar char="•"/>
              <a:defRPr/>
            </a:lvl7pPr>
            <a:lvl8pPr indent="-298450" lvl="7" marL="3657600" rtl="0" algn="l">
              <a:lnSpc>
                <a:spcPct val="90000"/>
              </a:lnSpc>
              <a:spcBef>
                <a:spcPts val="2200"/>
              </a:spcBef>
              <a:spcAft>
                <a:spcPts val="0"/>
              </a:spcAft>
              <a:buClr>
                <a:srgbClr val="000000"/>
              </a:buClr>
              <a:buSzPts val="1100"/>
              <a:buChar char="•"/>
              <a:defRPr/>
            </a:lvl8pPr>
            <a:lvl9pPr indent="-298450" lvl="8" marL="4114800" rtl="0" algn="l">
              <a:lnSpc>
                <a:spcPct val="90000"/>
              </a:lnSpc>
              <a:spcBef>
                <a:spcPts val="2200"/>
              </a:spcBef>
              <a:spcAft>
                <a:spcPts val="0"/>
              </a:spcAft>
              <a:buClr>
                <a:srgbClr val="000000"/>
              </a:buClr>
              <a:buSzPts val="1100"/>
              <a:buChar char="•"/>
              <a:defRPr/>
            </a:lvl9pPr>
          </a:lstStyle>
          <a:p/>
        </p:txBody>
      </p:sp>
      <p:sp>
        <p:nvSpPr>
          <p:cNvPr id="449" name="Google Shape;449;g21be6714ec4_0_329"/>
          <p:cNvSpPr txBox="1"/>
          <p:nvPr>
            <p:ph idx="12" type="sldNum"/>
          </p:nvPr>
        </p:nvSpPr>
        <p:spPr>
          <a:xfrm>
            <a:off x="5999248" y="6540499"/>
            <a:ext cx="184200" cy="189900"/>
          </a:xfrm>
          <a:prstGeom prst="rect">
            <a:avLst/>
          </a:prstGeom>
          <a:noFill/>
          <a:ln>
            <a:noFill/>
          </a:ln>
        </p:spPr>
        <p:txBody>
          <a:bodyPr anchorCtr="0" anchor="b" bIns="25400" lIns="25400" spcFirstLastPara="1" rIns="25400" wrap="square" tIns="25400">
            <a:spAutoFit/>
          </a:bodyPr>
          <a:lstStyle>
            <a:lvl1pPr indent="0" lvl="0"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05"/>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5"/>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5"/>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6"/>
          <p:cNvSpPr txBox="1"/>
          <p:nvPr>
            <p:ph type="title"/>
          </p:nvPr>
        </p:nvSpPr>
        <p:spPr>
          <a:xfrm>
            <a:off x="839578" y="457200"/>
            <a:ext cx="39312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6"/>
          <p:cNvSpPr txBox="1"/>
          <p:nvPr>
            <p:ph idx="1" type="body"/>
          </p:nvPr>
        </p:nvSpPr>
        <p:spPr>
          <a:xfrm>
            <a:off x="5181891" y="987425"/>
            <a:ext cx="61707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06"/>
          <p:cNvSpPr txBox="1"/>
          <p:nvPr>
            <p:ph idx="2" type="body"/>
          </p:nvPr>
        </p:nvSpPr>
        <p:spPr>
          <a:xfrm>
            <a:off x="839578" y="2057400"/>
            <a:ext cx="39312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06"/>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06"/>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06"/>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5" Type="http://schemas.openxmlformats.org/officeDocument/2006/relationships/slideLayout" Target="../slideLayouts/slideLayout40.xml"/><Relationship Id="rId14" Type="http://schemas.openxmlformats.org/officeDocument/2006/relationships/slideLayout" Target="../slideLayouts/slideLayout39.xml"/><Relationship Id="rId17" Type="http://schemas.openxmlformats.org/officeDocument/2006/relationships/slideLayout" Target="../slideLayouts/slideLayout42.xml"/><Relationship Id="rId16" Type="http://schemas.openxmlformats.org/officeDocument/2006/relationships/slideLayout" Target="../slideLayouts/slideLayout41.xml"/><Relationship Id="rId5" Type="http://schemas.openxmlformats.org/officeDocument/2006/relationships/slideLayout" Target="../slideLayouts/slideLayout30.xml"/><Relationship Id="rId19" Type="http://schemas.openxmlformats.org/officeDocument/2006/relationships/theme" Target="../theme/theme5.xml"/><Relationship Id="rId6" Type="http://schemas.openxmlformats.org/officeDocument/2006/relationships/slideLayout" Target="../slideLayouts/slideLayout31.xml"/><Relationship Id="rId18" Type="http://schemas.openxmlformats.org/officeDocument/2006/relationships/slideLayout" Target="../slideLayouts/slideLayout43.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theme" Target="../theme/theme6.xml"/><Relationship Id="rId12" Type="http://schemas.openxmlformats.org/officeDocument/2006/relationships/slideLayout" Target="../slideLayouts/slideLayout55.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6.xml"/><Relationship Id="rId10" Type="http://schemas.openxmlformats.org/officeDocument/2006/relationships/slideLayout" Target="../slideLayouts/slideLayout65.xml"/><Relationship Id="rId13" Type="http://schemas.openxmlformats.org/officeDocument/2006/relationships/slideLayout" Target="../slideLayouts/slideLayout68.xml"/><Relationship Id="rId12" Type="http://schemas.openxmlformats.org/officeDocument/2006/relationships/slideLayout" Target="../slideLayouts/slideLayout67.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5" Type="http://schemas.openxmlformats.org/officeDocument/2006/relationships/slideLayout" Target="../slideLayouts/slideLayout70.xml"/><Relationship Id="rId14" Type="http://schemas.openxmlformats.org/officeDocument/2006/relationships/slideLayout" Target="../slideLayouts/slideLayout69.xml"/><Relationship Id="rId17" Type="http://schemas.openxmlformats.org/officeDocument/2006/relationships/slideLayout" Target="../slideLayouts/slideLayout72.xml"/><Relationship Id="rId16" Type="http://schemas.openxmlformats.org/officeDocument/2006/relationships/slideLayout" Target="../slideLayouts/slideLayout71.xml"/><Relationship Id="rId5" Type="http://schemas.openxmlformats.org/officeDocument/2006/relationships/slideLayout" Target="../slideLayouts/slideLayout60.xml"/><Relationship Id="rId19" Type="http://schemas.openxmlformats.org/officeDocument/2006/relationships/theme" Target="../theme/theme1.xml"/><Relationship Id="rId6" Type="http://schemas.openxmlformats.org/officeDocument/2006/relationships/slideLayout" Target="../slideLayouts/slideLayout61.xml"/><Relationship Id="rId18" Type="http://schemas.openxmlformats.org/officeDocument/2006/relationships/slideLayout" Target="../slideLayouts/slideLayout73.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7"/>
          <p:cNvSpPr txBox="1"/>
          <p:nvPr>
            <p:ph type="title"/>
          </p:nvPr>
        </p:nvSpPr>
        <p:spPr>
          <a:xfrm>
            <a:off x="837990" y="365125"/>
            <a:ext cx="105129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2"/>
              </a:buClr>
              <a:buSzPts val="4400"/>
              <a:buFont typeface="Lexend Medium"/>
              <a:buNone/>
              <a:defRPr b="0" i="0" sz="4400" u="none" cap="none" strike="noStrike">
                <a:solidFill>
                  <a:schemeClr val="accent2"/>
                </a:solidFill>
                <a:latin typeface="Lexend Medium"/>
                <a:ea typeface="Lexend Medium"/>
                <a:cs typeface="Lexend Medium"/>
                <a:sym typeface="Lexend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37"/>
          <p:cNvSpPr txBox="1"/>
          <p:nvPr>
            <p:ph idx="1" type="body"/>
          </p:nvPr>
        </p:nvSpPr>
        <p:spPr>
          <a:xfrm>
            <a:off x="837990" y="1825625"/>
            <a:ext cx="10512900" cy="4351200"/>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100000"/>
              </a:lnSpc>
              <a:spcBef>
                <a:spcPts val="10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1pPr>
            <a:lvl2pPr indent="-361950" lvl="1" marL="9144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2pPr>
            <a:lvl3pPr indent="-361950" lvl="2" marL="13716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3pPr>
            <a:lvl4pPr indent="-361950" lvl="3" marL="18288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4pPr>
            <a:lvl5pPr indent="-361950" lvl="4" marL="22860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5pPr>
            <a:lvl6pPr indent="-361950" lvl="5" marL="27432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6pPr>
            <a:lvl7pPr indent="-361950" lvl="6" marL="32004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7pPr>
            <a:lvl8pPr indent="-361950" lvl="7" marL="36576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8pPr>
            <a:lvl9pPr indent="-361950" lvl="8" marL="41148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9pPr>
          </a:lstStyle>
          <a:p/>
        </p:txBody>
      </p:sp>
      <p:sp>
        <p:nvSpPr>
          <p:cNvPr id="8" name="Google Shape;8;p137"/>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7"/>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7"/>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46"/>
          <p:cNvSpPr txBox="1"/>
          <p:nvPr>
            <p:ph type="title"/>
          </p:nvPr>
        </p:nvSpPr>
        <p:spPr>
          <a:xfrm>
            <a:off x="837990" y="365125"/>
            <a:ext cx="10512900" cy="1325700"/>
          </a:xfrm>
          <a:prstGeom prst="rect">
            <a:avLst/>
          </a:prstGeom>
          <a:noFill/>
          <a:ln>
            <a:noFill/>
          </a:ln>
        </p:spPr>
        <p:txBody>
          <a:bodyPr anchorCtr="0" anchor="ctr" bIns="45700" lIns="91400" spcFirstLastPara="1" rIns="91400"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p146"/>
          <p:cNvSpPr txBox="1"/>
          <p:nvPr>
            <p:ph idx="1" type="body"/>
          </p:nvPr>
        </p:nvSpPr>
        <p:spPr>
          <a:xfrm>
            <a:off x="837990" y="1825625"/>
            <a:ext cx="10512900" cy="4351200"/>
          </a:xfrm>
          <a:prstGeom prst="rect">
            <a:avLst/>
          </a:prstGeom>
          <a:noFill/>
          <a:ln>
            <a:noFill/>
          </a:ln>
        </p:spPr>
        <p:txBody>
          <a:bodyPr anchorCtr="0" anchor="t" bIns="45700" lIns="91400" spcFirstLastPara="1" rIns="91400"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46"/>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4" name="Google Shape;84;p146"/>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p146"/>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p148"/>
          <p:cNvSpPr txBox="1"/>
          <p:nvPr>
            <p:ph type="title"/>
          </p:nvPr>
        </p:nvSpPr>
        <p:spPr>
          <a:xfrm>
            <a:off x="837990" y="365125"/>
            <a:ext cx="10512900" cy="1325700"/>
          </a:xfrm>
          <a:prstGeom prst="rect">
            <a:avLst/>
          </a:prstGeom>
          <a:noFill/>
          <a:ln>
            <a:noFill/>
          </a:ln>
        </p:spPr>
        <p:txBody>
          <a:bodyPr anchorCtr="0" anchor="ctr" bIns="45700" lIns="91400" spcFirstLastPara="1" rIns="91400" wrap="square" tIns="45700">
            <a:normAutofit/>
          </a:bodyPr>
          <a:lstStyle>
            <a:lvl1pPr lvl="0" marR="0" rtl="0" algn="l">
              <a:lnSpc>
                <a:spcPct val="90000"/>
              </a:lnSpc>
              <a:spcBef>
                <a:spcPts val="0"/>
              </a:spcBef>
              <a:spcAft>
                <a:spcPts val="0"/>
              </a:spcAft>
              <a:buClr>
                <a:srgbClr val="F4892E"/>
              </a:buClr>
              <a:buSzPts val="4000"/>
              <a:buFont typeface="Lexend"/>
              <a:buNone/>
              <a:defRPr b="0" i="0" sz="4000" u="none" cap="none" strike="noStrike">
                <a:solidFill>
                  <a:srgbClr val="F4892E"/>
                </a:solidFill>
                <a:latin typeface="Lexend"/>
                <a:ea typeface="Lexend"/>
                <a:cs typeface="Lexend"/>
                <a:sym typeface="Lexe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5" name="Google Shape;165;p148"/>
          <p:cNvSpPr txBox="1"/>
          <p:nvPr>
            <p:ph idx="1" type="body"/>
          </p:nvPr>
        </p:nvSpPr>
        <p:spPr>
          <a:xfrm>
            <a:off x="837990" y="1825625"/>
            <a:ext cx="10512900" cy="4351500"/>
          </a:xfrm>
          <a:prstGeom prst="rect">
            <a:avLst/>
          </a:prstGeom>
          <a:noFill/>
          <a:ln>
            <a:noFill/>
          </a:ln>
        </p:spPr>
        <p:txBody>
          <a:bodyPr anchorCtr="0" anchor="t" bIns="45700" lIns="91400" spcFirstLastPara="1" rIns="91400" wrap="square" tIns="45700">
            <a:normAutofit/>
          </a:bodyPr>
          <a:lstStyle>
            <a:lvl1pPr indent="-355600" lvl="0" marL="457200" marR="0" rtl="0" algn="l">
              <a:lnSpc>
                <a:spcPct val="90000"/>
              </a:lnSpc>
              <a:spcBef>
                <a:spcPts val="1000"/>
              </a:spcBef>
              <a:spcAft>
                <a:spcPts val="0"/>
              </a:spcAft>
              <a:buClr>
                <a:srgbClr val="445D73"/>
              </a:buClr>
              <a:buSzPts val="2000"/>
              <a:buFont typeface="Arial"/>
              <a:buChar char="•"/>
              <a:defRPr b="0" i="0" sz="2000" u="none" cap="none" strike="noStrike">
                <a:solidFill>
                  <a:srgbClr val="445D73"/>
                </a:solidFill>
                <a:latin typeface="Calibri"/>
                <a:ea typeface="Calibri"/>
                <a:cs typeface="Calibri"/>
                <a:sym typeface="Calibri"/>
              </a:defRPr>
            </a:lvl1pPr>
            <a:lvl2pPr indent="-355600" lvl="1" marL="914400" marR="0" rtl="0" algn="l">
              <a:lnSpc>
                <a:spcPct val="90000"/>
              </a:lnSpc>
              <a:spcBef>
                <a:spcPts val="500"/>
              </a:spcBef>
              <a:spcAft>
                <a:spcPts val="0"/>
              </a:spcAft>
              <a:buClr>
                <a:srgbClr val="445D73"/>
              </a:buClr>
              <a:buSzPts val="2000"/>
              <a:buFont typeface="Arial"/>
              <a:buChar char="•"/>
              <a:defRPr b="0" i="0" sz="2000" u="none" cap="none" strike="noStrike">
                <a:solidFill>
                  <a:srgbClr val="445D73"/>
                </a:solidFill>
                <a:latin typeface="Calibri"/>
                <a:ea typeface="Calibri"/>
                <a:cs typeface="Calibri"/>
                <a:sym typeface="Calibri"/>
              </a:defRPr>
            </a:lvl2pPr>
            <a:lvl3pPr indent="-355600" lvl="2" marL="1371600" marR="0" rtl="0" algn="l">
              <a:lnSpc>
                <a:spcPct val="90000"/>
              </a:lnSpc>
              <a:spcBef>
                <a:spcPts val="500"/>
              </a:spcBef>
              <a:spcAft>
                <a:spcPts val="0"/>
              </a:spcAft>
              <a:buClr>
                <a:srgbClr val="445D73"/>
              </a:buClr>
              <a:buSzPts val="2000"/>
              <a:buFont typeface="Arial"/>
              <a:buChar char="•"/>
              <a:defRPr b="0" i="0" sz="2000" u="none" cap="none" strike="noStrike">
                <a:solidFill>
                  <a:srgbClr val="445D73"/>
                </a:solidFill>
                <a:latin typeface="Calibri"/>
                <a:ea typeface="Calibri"/>
                <a:cs typeface="Calibri"/>
                <a:sym typeface="Calibri"/>
              </a:defRPr>
            </a:lvl3pPr>
            <a:lvl4pPr indent="-355600" lvl="3" marL="1828800" marR="0" rtl="0" algn="l">
              <a:lnSpc>
                <a:spcPct val="90000"/>
              </a:lnSpc>
              <a:spcBef>
                <a:spcPts val="500"/>
              </a:spcBef>
              <a:spcAft>
                <a:spcPts val="0"/>
              </a:spcAft>
              <a:buClr>
                <a:srgbClr val="445D73"/>
              </a:buClr>
              <a:buSzPts val="2000"/>
              <a:buFont typeface="Arial"/>
              <a:buChar char="•"/>
              <a:defRPr b="0" i="0" sz="2000" u="none" cap="none" strike="noStrike">
                <a:solidFill>
                  <a:srgbClr val="445D73"/>
                </a:solidFill>
                <a:latin typeface="Calibri"/>
                <a:ea typeface="Calibri"/>
                <a:cs typeface="Calibri"/>
                <a:sym typeface="Calibri"/>
              </a:defRPr>
            </a:lvl4pPr>
            <a:lvl5pPr indent="-355600" lvl="4" marL="2286000" marR="0" rtl="0" algn="l">
              <a:lnSpc>
                <a:spcPct val="90000"/>
              </a:lnSpc>
              <a:spcBef>
                <a:spcPts val="500"/>
              </a:spcBef>
              <a:spcAft>
                <a:spcPts val="0"/>
              </a:spcAft>
              <a:buClr>
                <a:srgbClr val="445D73"/>
              </a:buClr>
              <a:buSzPts val="2000"/>
              <a:buFont typeface="Arial"/>
              <a:buChar char="•"/>
              <a:defRPr b="0" i="0" sz="2000" u="none" cap="none" strike="noStrike">
                <a:solidFill>
                  <a:srgbClr val="445D73"/>
                </a:solidFill>
                <a:latin typeface="Calibri"/>
                <a:ea typeface="Calibri"/>
                <a:cs typeface="Calibri"/>
                <a:sym typeface="Calibri"/>
              </a:defRPr>
            </a:lvl5pPr>
            <a:lvl6pPr indent="-355600" lvl="5" marL="2743200" marR="0" rtl="0" algn="l">
              <a:lnSpc>
                <a:spcPct val="90000"/>
              </a:lnSpc>
              <a:spcBef>
                <a:spcPts val="500"/>
              </a:spcBef>
              <a:spcAft>
                <a:spcPts val="0"/>
              </a:spcAft>
              <a:buClr>
                <a:srgbClr val="445D73"/>
              </a:buClr>
              <a:buSzPts val="2000"/>
              <a:buFont typeface="Arial"/>
              <a:buChar char="•"/>
              <a:defRPr b="0" i="0" sz="2000" u="none" cap="none" strike="noStrike">
                <a:solidFill>
                  <a:srgbClr val="445D73"/>
                </a:solidFill>
                <a:latin typeface="Calibri"/>
                <a:ea typeface="Calibri"/>
                <a:cs typeface="Calibri"/>
                <a:sym typeface="Calibri"/>
              </a:defRPr>
            </a:lvl6pPr>
            <a:lvl7pPr indent="-355600" lvl="6" marL="3200400" marR="0" rtl="0" algn="l">
              <a:lnSpc>
                <a:spcPct val="90000"/>
              </a:lnSpc>
              <a:spcBef>
                <a:spcPts val="500"/>
              </a:spcBef>
              <a:spcAft>
                <a:spcPts val="0"/>
              </a:spcAft>
              <a:buClr>
                <a:srgbClr val="445D73"/>
              </a:buClr>
              <a:buSzPts val="2000"/>
              <a:buFont typeface="Arial"/>
              <a:buChar char="•"/>
              <a:defRPr b="0" i="0" sz="2000" u="none" cap="none" strike="noStrike">
                <a:solidFill>
                  <a:srgbClr val="445D73"/>
                </a:solidFill>
                <a:latin typeface="Calibri"/>
                <a:ea typeface="Calibri"/>
                <a:cs typeface="Calibri"/>
                <a:sym typeface="Calibri"/>
              </a:defRPr>
            </a:lvl7pPr>
            <a:lvl8pPr indent="-355600" lvl="7" marL="3657600" marR="0" rtl="0" algn="l">
              <a:lnSpc>
                <a:spcPct val="90000"/>
              </a:lnSpc>
              <a:spcBef>
                <a:spcPts val="500"/>
              </a:spcBef>
              <a:spcAft>
                <a:spcPts val="0"/>
              </a:spcAft>
              <a:buClr>
                <a:srgbClr val="445D73"/>
              </a:buClr>
              <a:buSzPts val="2000"/>
              <a:buFont typeface="Arial"/>
              <a:buChar char="•"/>
              <a:defRPr b="0" i="0" sz="2000" u="none" cap="none" strike="noStrike">
                <a:solidFill>
                  <a:srgbClr val="445D73"/>
                </a:solidFill>
                <a:latin typeface="Calibri"/>
                <a:ea typeface="Calibri"/>
                <a:cs typeface="Calibri"/>
                <a:sym typeface="Calibri"/>
              </a:defRPr>
            </a:lvl8pPr>
            <a:lvl9pPr indent="-355600" lvl="8" marL="4114800" marR="0" rtl="0" algn="l">
              <a:lnSpc>
                <a:spcPct val="90000"/>
              </a:lnSpc>
              <a:spcBef>
                <a:spcPts val="500"/>
              </a:spcBef>
              <a:spcAft>
                <a:spcPts val="0"/>
              </a:spcAft>
              <a:buClr>
                <a:srgbClr val="445D73"/>
              </a:buClr>
              <a:buSzPts val="2000"/>
              <a:buFont typeface="Arial"/>
              <a:buChar char="•"/>
              <a:defRPr b="0" i="0" sz="2000" u="none" cap="none" strike="noStrike">
                <a:solidFill>
                  <a:srgbClr val="445D73"/>
                </a:solidFill>
                <a:latin typeface="Calibri"/>
                <a:ea typeface="Calibri"/>
                <a:cs typeface="Calibri"/>
                <a:sym typeface="Calibri"/>
              </a:defRPr>
            </a:lvl9pPr>
          </a:lstStyle>
          <a:p/>
        </p:txBody>
      </p:sp>
      <p:sp>
        <p:nvSpPr>
          <p:cNvPr id="166" name="Google Shape;166;p148"/>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7" name="Google Shape;167;p148"/>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8" name="Google Shape;168;p148"/>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266" name="Shape 266"/>
        <p:cNvGrpSpPr/>
        <p:nvPr/>
      </p:nvGrpSpPr>
      <p:grpSpPr>
        <a:xfrm>
          <a:off x="0" y="0"/>
          <a:ext cx="0" cy="0"/>
          <a:chOff x="0" y="0"/>
          <a:chExt cx="0" cy="0"/>
        </a:xfrm>
      </p:grpSpPr>
      <p:sp>
        <p:nvSpPr>
          <p:cNvPr id="267" name="Google Shape;267;p150"/>
          <p:cNvSpPr txBox="1"/>
          <p:nvPr>
            <p:ph type="title"/>
          </p:nvPr>
        </p:nvSpPr>
        <p:spPr>
          <a:xfrm>
            <a:off x="1552403" y="422226"/>
            <a:ext cx="9676800" cy="763500"/>
          </a:xfrm>
          <a:prstGeom prst="rect">
            <a:avLst/>
          </a:prstGeom>
          <a:noFill/>
          <a:ln>
            <a:noFill/>
          </a:ln>
        </p:spPr>
        <p:txBody>
          <a:bodyPr anchorCtr="0" anchor="ctr" bIns="126300" lIns="126300" spcFirstLastPara="1" rIns="126300" wrap="square" tIns="126300">
            <a:noAutofit/>
          </a:bodyPr>
          <a:lstStyle>
            <a:lvl1pPr lvl="0" marR="0" rtl="0" algn="l">
              <a:lnSpc>
                <a:spcPct val="100000"/>
              </a:lnSpc>
              <a:spcBef>
                <a:spcPts val="0"/>
              </a:spcBef>
              <a:spcAft>
                <a:spcPts val="0"/>
              </a:spcAft>
              <a:buClr>
                <a:schemeClr val="dk1"/>
              </a:buClr>
              <a:buSzPts val="4400"/>
              <a:buFont typeface="Lexend"/>
              <a:buNone/>
              <a:defRPr b="0" i="0" sz="4400" u="none" cap="none" strike="noStrike">
                <a:solidFill>
                  <a:schemeClr val="dk1"/>
                </a:solidFill>
                <a:latin typeface="Lexend"/>
                <a:ea typeface="Lexend"/>
                <a:cs typeface="Lexend"/>
                <a:sym typeface="Lexend"/>
              </a:defRPr>
            </a:lvl1pPr>
            <a:lvl2pPr lvl="1" marR="0" rtl="0" algn="l">
              <a:lnSpc>
                <a:spcPct val="100000"/>
              </a:lnSpc>
              <a:spcBef>
                <a:spcPts val="0"/>
              </a:spcBef>
              <a:spcAft>
                <a:spcPts val="0"/>
              </a:spcAft>
              <a:buClr>
                <a:schemeClr val="dk1"/>
              </a:buClr>
              <a:buSzPts val="3900"/>
              <a:buFont typeface="Cormorant Garamond"/>
              <a:buNone/>
              <a:defRPr b="0" i="0" sz="3900" u="none" cap="none" strike="noStrike">
                <a:solidFill>
                  <a:schemeClr val="dk1"/>
                </a:solidFill>
                <a:latin typeface="Cormorant Garamond"/>
                <a:ea typeface="Cormorant Garamond"/>
                <a:cs typeface="Cormorant Garamond"/>
                <a:sym typeface="Cormorant Garamond"/>
              </a:defRPr>
            </a:lvl2pPr>
            <a:lvl3pPr lvl="2" marR="0" rtl="0" algn="l">
              <a:lnSpc>
                <a:spcPct val="100000"/>
              </a:lnSpc>
              <a:spcBef>
                <a:spcPts val="0"/>
              </a:spcBef>
              <a:spcAft>
                <a:spcPts val="0"/>
              </a:spcAft>
              <a:buClr>
                <a:schemeClr val="dk1"/>
              </a:buClr>
              <a:buSzPts val="3900"/>
              <a:buFont typeface="Cormorant Garamond"/>
              <a:buNone/>
              <a:defRPr b="0" i="0" sz="3900" u="none" cap="none" strike="noStrike">
                <a:solidFill>
                  <a:schemeClr val="dk1"/>
                </a:solidFill>
                <a:latin typeface="Cormorant Garamond"/>
                <a:ea typeface="Cormorant Garamond"/>
                <a:cs typeface="Cormorant Garamond"/>
                <a:sym typeface="Cormorant Garamond"/>
              </a:defRPr>
            </a:lvl3pPr>
            <a:lvl4pPr lvl="3" marR="0" rtl="0" algn="l">
              <a:lnSpc>
                <a:spcPct val="100000"/>
              </a:lnSpc>
              <a:spcBef>
                <a:spcPts val="0"/>
              </a:spcBef>
              <a:spcAft>
                <a:spcPts val="0"/>
              </a:spcAft>
              <a:buClr>
                <a:schemeClr val="dk1"/>
              </a:buClr>
              <a:buSzPts val="3900"/>
              <a:buFont typeface="Cormorant Garamond"/>
              <a:buNone/>
              <a:defRPr b="0" i="0" sz="3900" u="none" cap="none" strike="noStrike">
                <a:solidFill>
                  <a:schemeClr val="dk1"/>
                </a:solidFill>
                <a:latin typeface="Cormorant Garamond"/>
                <a:ea typeface="Cormorant Garamond"/>
                <a:cs typeface="Cormorant Garamond"/>
                <a:sym typeface="Cormorant Garamond"/>
              </a:defRPr>
            </a:lvl4pPr>
            <a:lvl5pPr lvl="4" marR="0" rtl="0" algn="l">
              <a:lnSpc>
                <a:spcPct val="100000"/>
              </a:lnSpc>
              <a:spcBef>
                <a:spcPts val="0"/>
              </a:spcBef>
              <a:spcAft>
                <a:spcPts val="0"/>
              </a:spcAft>
              <a:buClr>
                <a:schemeClr val="dk1"/>
              </a:buClr>
              <a:buSzPts val="3900"/>
              <a:buFont typeface="Cormorant Garamond"/>
              <a:buNone/>
              <a:defRPr b="0" i="0" sz="3900" u="none" cap="none" strike="noStrike">
                <a:solidFill>
                  <a:schemeClr val="dk1"/>
                </a:solidFill>
                <a:latin typeface="Cormorant Garamond"/>
                <a:ea typeface="Cormorant Garamond"/>
                <a:cs typeface="Cormorant Garamond"/>
                <a:sym typeface="Cormorant Garamond"/>
              </a:defRPr>
            </a:lvl5pPr>
            <a:lvl6pPr lvl="5" marR="0" rtl="0" algn="l">
              <a:lnSpc>
                <a:spcPct val="100000"/>
              </a:lnSpc>
              <a:spcBef>
                <a:spcPts val="0"/>
              </a:spcBef>
              <a:spcAft>
                <a:spcPts val="0"/>
              </a:spcAft>
              <a:buClr>
                <a:schemeClr val="dk1"/>
              </a:buClr>
              <a:buSzPts val="3900"/>
              <a:buFont typeface="Cormorant Garamond"/>
              <a:buNone/>
              <a:defRPr b="0" i="0" sz="3900" u="none" cap="none" strike="noStrike">
                <a:solidFill>
                  <a:schemeClr val="dk1"/>
                </a:solidFill>
                <a:latin typeface="Cormorant Garamond"/>
                <a:ea typeface="Cormorant Garamond"/>
                <a:cs typeface="Cormorant Garamond"/>
                <a:sym typeface="Cormorant Garamond"/>
              </a:defRPr>
            </a:lvl6pPr>
            <a:lvl7pPr lvl="6" marR="0" rtl="0" algn="l">
              <a:lnSpc>
                <a:spcPct val="100000"/>
              </a:lnSpc>
              <a:spcBef>
                <a:spcPts val="0"/>
              </a:spcBef>
              <a:spcAft>
                <a:spcPts val="0"/>
              </a:spcAft>
              <a:buClr>
                <a:schemeClr val="dk1"/>
              </a:buClr>
              <a:buSzPts val="3900"/>
              <a:buFont typeface="Cormorant Garamond"/>
              <a:buNone/>
              <a:defRPr b="0" i="0" sz="3900" u="none" cap="none" strike="noStrike">
                <a:solidFill>
                  <a:schemeClr val="dk1"/>
                </a:solidFill>
                <a:latin typeface="Cormorant Garamond"/>
                <a:ea typeface="Cormorant Garamond"/>
                <a:cs typeface="Cormorant Garamond"/>
                <a:sym typeface="Cormorant Garamond"/>
              </a:defRPr>
            </a:lvl7pPr>
            <a:lvl8pPr lvl="7" marR="0" rtl="0" algn="l">
              <a:lnSpc>
                <a:spcPct val="100000"/>
              </a:lnSpc>
              <a:spcBef>
                <a:spcPts val="0"/>
              </a:spcBef>
              <a:spcAft>
                <a:spcPts val="0"/>
              </a:spcAft>
              <a:buClr>
                <a:schemeClr val="dk1"/>
              </a:buClr>
              <a:buSzPts val="3900"/>
              <a:buFont typeface="Cormorant Garamond"/>
              <a:buNone/>
              <a:defRPr b="0" i="0" sz="3900" u="none" cap="none" strike="noStrike">
                <a:solidFill>
                  <a:schemeClr val="dk1"/>
                </a:solidFill>
                <a:latin typeface="Cormorant Garamond"/>
                <a:ea typeface="Cormorant Garamond"/>
                <a:cs typeface="Cormorant Garamond"/>
                <a:sym typeface="Cormorant Garamond"/>
              </a:defRPr>
            </a:lvl8pPr>
            <a:lvl9pPr lvl="8" marR="0" rtl="0" algn="l">
              <a:lnSpc>
                <a:spcPct val="100000"/>
              </a:lnSpc>
              <a:spcBef>
                <a:spcPts val="0"/>
              </a:spcBef>
              <a:spcAft>
                <a:spcPts val="0"/>
              </a:spcAft>
              <a:buClr>
                <a:schemeClr val="dk1"/>
              </a:buClr>
              <a:buSzPts val="3900"/>
              <a:buFont typeface="Cormorant Garamond"/>
              <a:buNone/>
              <a:defRPr b="0" i="0" sz="3900" u="none" cap="none" strike="noStrike">
                <a:solidFill>
                  <a:schemeClr val="dk1"/>
                </a:solidFill>
                <a:latin typeface="Cormorant Garamond"/>
                <a:ea typeface="Cormorant Garamond"/>
                <a:cs typeface="Cormorant Garamond"/>
                <a:sym typeface="Cormorant Garamond"/>
              </a:defRPr>
            </a:lvl9pPr>
          </a:lstStyle>
          <a:p/>
        </p:txBody>
      </p:sp>
      <p:sp>
        <p:nvSpPr>
          <p:cNvPr id="268" name="Google Shape;268;p150"/>
          <p:cNvSpPr txBox="1"/>
          <p:nvPr>
            <p:ph idx="1" type="body"/>
          </p:nvPr>
        </p:nvSpPr>
        <p:spPr>
          <a:xfrm>
            <a:off x="959760" y="1536634"/>
            <a:ext cx="10269300" cy="4555500"/>
          </a:xfrm>
          <a:prstGeom prst="rect">
            <a:avLst/>
          </a:prstGeom>
          <a:noFill/>
          <a:ln>
            <a:noFill/>
          </a:ln>
        </p:spPr>
        <p:txBody>
          <a:bodyPr anchorCtr="0" anchor="t" bIns="126300" lIns="126300" spcFirstLastPara="1" rIns="126300" wrap="square" tIns="126300">
            <a:noAutofit/>
          </a:bodyPr>
          <a:lstStyle>
            <a:lvl1pPr indent="-361950" lvl="0" marL="457200" marR="0" rtl="0" algn="l">
              <a:lnSpc>
                <a:spcPct val="115000"/>
              </a:lnSpc>
              <a:spcBef>
                <a:spcPts val="0"/>
              </a:spcBef>
              <a:spcAft>
                <a:spcPts val="0"/>
              </a:spcAft>
              <a:buClr>
                <a:srgbClr val="445D73"/>
              </a:buClr>
              <a:buSzPts val="2100"/>
              <a:buFont typeface="Antic"/>
              <a:buChar char="❖"/>
              <a:defRPr b="0" i="0" sz="2100" u="none" cap="none" strike="noStrike">
                <a:solidFill>
                  <a:srgbClr val="445D73"/>
                </a:solidFill>
                <a:latin typeface="Antic"/>
                <a:ea typeface="Antic"/>
                <a:cs typeface="Antic"/>
                <a:sym typeface="Antic"/>
              </a:defRPr>
            </a:lvl1pPr>
            <a:lvl2pPr indent="-361950" lvl="1" marL="914400" marR="0" rtl="0" algn="l">
              <a:lnSpc>
                <a:spcPct val="115000"/>
              </a:lnSpc>
              <a:spcBef>
                <a:spcPts val="0"/>
              </a:spcBef>
              <a:spcAft>
                <a:spcPts val="0"/>
              </a:spcAft>
              <a:buClr>
                <a:srgbClr val="445D73"/>
              </a:buClr>
              <a:buSzPts val="2100"/>
              <a:buFont typeface="Antic"/>
              <a:buChar char="➢"/>
              <a:defRPr b="0" i="0" sz="2100" u="none" cap="none" strike="noStrike">
                <a:solidFill>
                  <a:srgbClr val="445D73"/>
                </a:solidFill>
                <a:latin typeface="Antic"/>
                <a:ea typeface="Antic"/>
                <a:cs typeface="Antic"/>
                <a:sym typeface="Antic"/>
              </a:defRPr>
            </a:lvl2pPr>
            <a:lvl3pPr indent="-361950" lvl="2" marL="1371600" marR="0" rtl="0" algn="l">
              <a:lnSpc>
                <a:spcPct val="115000"/>
              </a:lnSpc>
              <a:spcBef>
                <a:spcPts val="0"/>
              </a:spcBef>
              <a:spcAft>
                <a:spcPts val="0"/>
              </a:spcAft>
              <a:buClr>
                <a:srgbClr val="445D73"/>
              </a:buClr>
              <a:buSzPts val="2100"/>
              <a:buFont typeface="Antic"/>
              <a:buChar char="■"/>
              <a:defRPr b="0" i="0" sz="2100" u="none" cap="none" strike="noStrike">
                <a:solidFill>
                  <a:srgbClr val="445D73"/>
                </a:solidFill>
                <a:latin typeface="Antic"/>
                <a:ea typeface="Antic"/>
                <a:cs typeface="Antic"/>
                <a:sym typeface="Antic"/>
              </a:defRPr>
            </a:lvl3pPr>
            <a:lvl4pPr indent="-361950" lvl="3" marL="1828800" marR="0" rtl="0" algn="l">
              <a:lnSpc>
                <a:spcPct val="115000"/>
              </a:lnSpc>
              <a:spcBef>
                <a:spcPts val="0"/>
              </a:spcBef>
              <a:spcAft>
                <a:spcPts val="0"/>
              </a:spcAft>
              <a:buClr>
                <a:srgbClr val="445D73"/>
              </a:buClr>
              <a:buSzPts val="2100"/>
              <a:buFont typeface="Antic"/>
              <a:buChar char="●"/>
              <a:defRPr b="0" i="0" sz="2100" u="none" cap="none" strike="noStrike">
                <a:solidFill>
                  <a:srgbClr val="445D73"/>
                </a:solidFill>
                <a:latin typeface="Antic"/>
                <a:ea typeface="Antic"/>
                <a:cs typeface="Antic"/>
                <a:sym typeface="Antic"/>
              </a:defRPr>
            </a:lvl4pPr>
            <a:lvl5pPr indent="-361950" lvl="4" marL="2286000" marR="0" rtl="0" algn="l">
              <a:lnSpc>
                <a:spcPct val="115000"/>
              </a:lnSpc>
              <a:spcBef>
                <a:spcPts val="0"/>
              </a:spcBef>
              <a:spcAft>
                <a:spcPts val="0"/>
              </a:spcAft>
              <a:buClr>
                <a:srgbClr val="445D73"/>
              </a:buClr>
              <a:buSzPts val="2100"/>
              <a:buFont typeface="Antic"/>
              <a:buChar char="◆"/>
              <a:defRPr b="0" i="0" sz="2100" u="none" cap="none" strike="noStrike">
                <a:solidFill>
                  <a:srgbClr val="445D73"/>
                </a:solidFill>
                <a:latin typeface="Antic"/>
                <a:ea typeface="Antic"/>
                <a:cs typeface="Antic"/>
                <a:sym typeface="Antic"/>
              </a:defRPr>
            </a:lvl5pPr>
            <a:lvl6pPr indent="-361950" lvl="5" marL="2743200" marR="0" rtl="0" algn="l">
              <a:lnSpc>
                <a:spcPct val="115000"/>
              </a:lnSpc>
              <a:spcBef>
                <a:spcPts val="0"/>
              </a:spcBef>
              <a:spcAft>
                <a:spcPts val="0"/>
              </a:spcAft>
              <a:buClr>
                <a:srgbClr val="445D73"/>
              </a:buClr>
              <a:buSzPts val="2100"/>
              <a:buFont typeface="Antic"/>
              <a:buChar char="➢"/>
              <a:defRPr b="0" i="0" sz="2100" u="none" cap="none" strike="noStrike">
                <a:solidFill>
                  <a:srgbClr val="445D73"/>
                </a:solidFill>
                <a:latin typeface="Antic"/>
                <a:ea typeface="Antic"/>
                <a:cs typeface="Antic"/>
                <a:sym typeface="Antic"/>
              </a:defRPr>
            </a:lvl6pPr>
            <a:lvl7pPr indent="-361950" lvl="6" marL="3200400" marR="0" rtl="0" algn="l">
              <a:lnSpc>
                <a:spcPct val="115000"/>
              </a:lnSpc>
              <a:spcBef>
                <a:spcPts val="0"/>
              </a:spcBef>
              <a:spcAft>
                <a:spcPts val="0"/>
              </a:spcAft>
              <a:buClr>
                <a:srgbClr val="445D73"/>
              </a:buClr>
              <a:buSzPts val="2100"/>
              <a:buFont typeface="Antic"/>
              <a:buChar char="■"/>
              <a:defRPr b="0" i="0" sz="2100" u="none" cap="none" strike="noStrike">
                <a:solidFill>
                  <a:srgbClr val="445D73"/>
                </a:solidFill>
                <a:latin typeface="Antic"/>
                <a:ea typeface="Antic"/>
                <a:cs typeface="Antic"/>
                <a:sym typeface="Antic"/>
              </a:defRPr>
            </a:lvl7pPr>
            <a:lvl8pPr indent="-361950" lvl="7" marL="3657600" marR="0" rtl="0" algn="l">
              <a:lnSpc>
                <a:spcPct val="115000"/>
              </a:lnSpc>
              <a:spcBef>
                <a:spcPts val="0"/>
              </a:spcBef>
              <a:spcAft>
                <a:spcPts val="0"/>
              </a:spcAft>
              <a:buClr>
                <a:srgbClr val="445D73"/>
              </a:buClr>
              <a:buSzPts val="2100"/>
              <a:buFont typeface="Antic"/>
              <a:buChar char="●"/>
              <a:defRPr b="0" i="0" sz="2100" u="none" cap="none" strike="noStrike">
                <a:solidFill>
                  <a:srgbClr val="445D73"/>
                </a:solidFill>
                <a:latin typeface="Antic"/>
                <a:ea typeface="Antic"/>
                <a:cs typeface="Antic"/>
                <a:sym typeface="Antic"/>
              </a:defRPr>
            </a:lvl8pPr>
            <a:lvl9pPr indent="-361950" lvl="8" marL="4114800" marR="0" rtl="0" algn="l">
              <a:lnSpc>
                <a:spcPct val="115000"/>
              </a:lnSpc>
              <a:spcBef>
                <a:spcPts val="0"/>
              </a:spcBef>
              <a:spcAft>
                <a:spcPts val="0"/>
              </a:spcAft>
              <a:buClr>
                <a:srgbClr val="445D73"/>
              </a:buClr>
              <a:buSzPts val="2100"/>
              <a:buFont typeface="Antic"/>
              <a:buChar char="◆"/>
              <a:defRPr b="0" i="0" sz="2100" u="none" cap="none" strike="noStrike">
                <a:solidFill>
                  <a:srgbClr val="445D73"/>
                </a:solidFill>
                <a:latin typeface="Antic"/>
                <a:ea typeface="Antic"/>
                <a:cs typeface="Antic"/>
                <a:sym typeface="Antic"/>
              </a:defRPr>
            </a:lvl9pPr>
          </a:lstStyle>
          <a:p/>
        </p:txBody>
      </p:sp>
      <p:sp>
        <p:nvSpPr>
          <p:cNvPr id="269" name="Google Shape;269;p150"/>
          <p:cNvSpPr txBox="1"/>
          <p:nvPr/>
        </p:nvSpPr>
        <p:spPr>
          <a:xfrm>
            <a:off x="4448620" y="6239933"/>
            <a:ext cx="3522300" cy="486900"/>
          </a:xfrm>
          <a:prstGeom prst="rect">
            <a:avLst/>
          </a:prstGeom>
          <a:noFill/>
          <a:ln>
            <a:noFill/>
          </a:ln>
        </p:spPr>
        <p:txBody>
          <a:bodyPr anchorCtr="0" anchor="ctr" bIns="63175" lIns="126300" spcFirstLastPara="1" rIns="126300" wrap="square" tIns="631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888888"/>
              </a:solidFill>
              <a:latin typeface="Antic"/>
              <a:ea typeface="Antic"/>
              <a:cs typeface="Antic"/>
              <a:sym typeface="Antic"/>
            </a:endParaRPr>
          </a:p>
        </p:txBody>
      </p:sp>
      <p:sp>
        <p:nvSpPr>
          <p:cNvPr id="270" name="Google Shape;270;p150"/>
          <p:cNvSpPr txBox="1"/>
          <p:nvPr>
            <p:ph idx="12" type="sldNum"/>
          </p:nvPr>
        </p:nvSpPr>
        <p:spPr>
          <a:xfrm>
            <a:off x="11406191" y="6333135"/>
            <a:ext cx="731400" cy="525000"/>
          </a:xfrm>
          <a:prstGeom prst="rect">
            <a:avLst/>
          </a:prstGeom>
          <a:noFill/>
          <a:ln>
            <a:noFill/>
          </a:ln>
        </p:spPr>
        <p:txBody>
          <a:bodyPr anchorCtr="0" anchor="t" bIns="111725" lIns="111725" spcFirstLastPara="1" rIns="111725" wrap="square" tIns="111725">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7" name="Shape 347"/>
        <p:cNvGrpSpPr/>
        <p:nvPr/>
      </p:nvGrpSpPr>
      <p:grpSpPr>
        <a:xfrm>
          <a:off x="0" y="0"/>
          <a:ext cx="0" cy="0"/>
          <a:chOff x="0" y="0"/>
          <a:chExt cx="0" cy="0"/>
        </a:xfrm>
      </p:grpSpPr>
      <p:sp>
        <p:nvSpPr>
          <p:cNvPr id="348" name="Google Shape;348;g21be6714ec4_0_229"/>
          <p:cNvSpPr txBox="1"/>
          <p:nvPr>
            <p:ph type="title"/>
          </p:nvPr>
        </p:nvSpPr>
        <p:spPr>
          <a:xfrm>
            <a:off x="837990" y="365125"/>
            <a:ext cx="10512900" cy="1325700"/>
          </a:xfrm>
          <a:prstGeom prst="rect">
            <a:avLst/>
          </a:prstGeom>
          <a:noFill/>
          <a:ln>
            <a:noFill/>
          </a:ln>
        </p:spPr>
        <p:txBody>
          <a:bodyPr anchorCtr="0" anchor="ctr" bIns="45700" lIns="91400" spcFirstLastPara="1" rIns="91400" wrap="square" tIns="45700">
            <a:normAutofit/>
          </a:bodyPr>
          <a:lstStyle>
            <a:lvl1pPr lvl="0" marR="0" rtl="0" algn="l">
              <a:lnSpc>
                <a:spcPct val="90000"/>
              </a:lnSpc>
              <a:spcBef>
                <a:spcPts val="0"/>
              </a:spcBef>
              <a:spcAft>
                <a:spcPts val="0"/>
              </a:spcAft>
              <a:buClr>
                <a:srgbClr val="F4892E"/>
              </a:buClr>
              <a:buSzPts val="4000"/>
              <a:buFont typeface="Lexend"/>
              <a:buNone/>
              <a:defRPr b="0" i="0" sz="4000" u="none" cap="none" strike="noStrike">
                <a:solidFill>
                  <a:srgbClr val="F4892E"/>
                </a:solidFill>
                <a:latin typeface="Lexend"/>
                <a:ea typeface="Lexend"/>
                <a:cs typeface="Lexend"/>
                <a:sym typeface="Lexe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9" name="Google Shape;349;g21be6714ec4_0_229"/>
          <p:cNvSpPr txBox="1"/>
          <p:nvPr>
            <p:ph idx="1" type="body"/>
          </p:nvPr>
        </p:nvSpPr>
        <p:spPr>
          <a:xfrm>
            <a:off x="837990" y="1825625"/>
            <a:ext cx="10512900" cy="4351500"/>
          </a:xfrm>
          <a:prstGeom prst="rect">
            <a:avLst/>
          </a:prstGeom>
          <a:noFill/>
          <a:ln>
            <a:noFill/>
          </a:ln>
        </p:spPr>
        <p:txBody>
          <a:bodyPr anchorCtr="0" anchor="t" bIns="45700" lIns="91400" spcFirstLastPara="1" rIns="91400" wrap="square" tIns="45700">
            <a:normAutofit/>
          </a:bodyPr>
          <a:lstStyle>
            <a:lvl1pPr indent="-355600" lvl="0" marL="457200" marR="0" rtl="0" algn="l">
              <a:lnSpc>
                <a:spcPct val="90000"/>
              </a:lnSpc>
              <a:spcBef>
                <a:spcPts val="1000"/>
              </a:spcBef>
              <a:spcAft>
                <a:spcPts val="0"/>
              </a:spcAft>
              <a:buClr>
                <a:srgbClr val="445D73"/>
              </a:buClr>
              <a:buSzPts val="2000"/>
              <a:buFont typeface="Arial"/>
              <a:buChar char="•"/>
              <a:defRPr b="0" i="0" sz="2000" u="none" cap="none" strike="noStrike">
                <a:solidFill>
                  <a:srgbClr val="445D73"/>
                </a:solidFill>
                <a:latin typeface="Calibri"/>
                <a:ea typeface="Calibri"/>
                <a:cs typeface="Calibri"/>
                <a:sym typeface="Calibri"/>
              </a:defRPr>
            </a:lvl1pPr>
            <a:lvl2pPr indent="-355600" lvl="1" marL="914400" marR="0" rtl="0" algn="l">
              <a:lnSpc>
                <a:spcPct val="90000"/>
              </a:lnSpc>
              <a:spcBef>
                <a:spcPts val="500"/>
              </a:spcBef>
              <a:spcAft>
                <a:spcPts val="0"/>
              </a:spcAft>
              <a:buClr>
                <a:srgbClr val="445D73"/>
              </a:buClr>
              <a:buSzPts val="2000"/>
              <a:buFont typeface="Arial"/>
              <a:buChar char="•"/>
              <a:defRPr b="0" i="0" sz="2000" u="none" cap="none" strike="noStrike">
                <a:solidFill>
                  <a:srgbClr val="445D73"/>
                </a:solidFill>
                <a:latin typeface="Calibri"/>
                <a:ea typeface="Calibri"/>
                <a:cs typeface="Calibri"/>
                <a:sym typeface="Calibri"/>
              </a:defRPr>
            </a:lvl2pPr>
            <a:lvl3pPr indent="-355600" lvl="2" marL="1371600" marR="0" rtl="0" algn="l">
              <a:lnSpc>
                <a:spcPct val="90000"/>
              </a:lnSpc>
              <a:spcBef>
                <a:spcPts val="500"/>
              </a:spcBef>
              <a:spcAft>
                <a:spcPts val="0"/>
              </a:spcAft>
              <a:buClr>
                <a:srgbClr val="445D73"/>
              </a:buClr>
              <a:buSzPts val="2000"/>
              <a:buFont typeface="Arial"/>
              <a:buChar char="•"/>
              <a:defRPr b="0" i="0" sz="2000" u="none" cap="none" strike="noStrike">
                <a:solidFill>
                  <a:srgbClr val="445D73"/>
                </a:solidFill>
                <a:latin typeface="Calibri"/>
                <a:ea typeface="Calibri"/>
                <a:cs typeface="Calibri"/>
                <a:sym typeface="Calibri"/>
              </a:defRPr>
            </a:lvl3pPr>
            <a:lvl4pPr indent="-355600" lvl="3" marL="1828800" marR="0" rtl="0" algn="l">
              <a:lnSpc>
                <a:spcPct val="90000"/>
              </a:lnSpc>
              <a:spcBef>
                <a:spcPts val="500"/>
              </a:spcBef>
              <a:spcAft>
                <a:spcPts val="0"/>
              </a:spcAft>
              <a:buClr>
                <a:srgbClr val="445D73"/>
              </a:buClr>
              <a:buSzPts val="2000"/>
              <a:buFont typeface="Arial"/>
              <a:buChar char="•"/>
              <a:defRPr b="0" i="0" sz="2000" u="none" cap="none" strike="noStrike">
                <a:solidFill>
                  <a:srgbClr val="445D73"/>
                </a:solidFill>
                <a:latin typeface="Calibri"/>
                <a:ea typeface="Calibri"/>
                <a:cs typeface="Calibri"/>
                <a:sym typeface="Calibri"/>
              </a:defRPr>
            </a:lvl4pPr>
            <a:lvl5pPr indent="-355600" lvl="4" marL="2286000" marR="0" rtl="0" algn="l">
              <a:lnSpc>
                <a:spcPct val="90000"/>
              </a:lnSpc>
              <a:spcBef>
                <a:spcPts val="500"/>
              </a:spcBef>
              <a:spcAft>
                <a:spcPts val="0"/>
              </a:spcAft>
              <a:buClr>
                <a:srgbClr val="445D73"/>
              </a:buClr>
              <a:buSzPts val="2000"/>
              <a:buFont typeface="Arial"/>
              <a:buChar char="•"/>
              <a:defRPr b="0" i="0" sz="2000" u="none" cap="none" strike="noStrike">
                <a:solidFill>
                  <a:srgbClr val="445D73"/>
                </a:solidFill>
                <a:latin typeface="Calibri"/>
                <a:ea typeface="Calibri"/>
                <a:cs typeface="Calibri"/>
                <a:sym typeface="Calibri"/>
              </a:defRPr>
            </a:lvl5pPr>
            <a:lvl6pPr indent="-355600" lvl="5" marL="2743200" marR="0" rtl="0" algn="l">
              <a:lnSpc>
                <a:spcPct val="90000"/>
              </a:lnSpc>
              <a:spcBef>
                <a:spcPts val="500"/>
              </a:spcBef>
              <a:spcAft>
                <a:spcPts val="0"/>
              </a:spcAft>
              <a:buClr>
                <a:srgbClr val="445D73"/>
              </a:buClr>
              <a:buSzPts val="2000"/>
              <a:buFont typeface="Arial"/>
              <a:buChar char="•"/>
              <a:defRPr b="0" i="0" sz="2000" u="none" cap="none" strike="noStrike">
                <a:solidFill>
                  <a:srgbClr val="445D73"/>
                </a:solidFill>
                <a:latin typeface="Calibri"/>
                <a:ea typeface="Calibri"/>
                <a:cs typeface="Calibri"/>
                <a:sym typeface="Calibri"/>
              </a:defRPr>
            </a:lvl6pPr>
            <a:lvl7pPr indent="-355600" lvl="6" marL="3200400" marR="0" rtl="0" algn="l">
              <a:lnSpc>
                <a:spcPct val="90000"/>
              </a:lnSpc>
              <a:spcBef>
                <a:spcPts val="500"/>
              </a:spcBef>
              <a:spcAft>
                <a:spcPts val="0"/>
              </a:spcAft>
              <a:buClr>
                <a:srgbClr val="445D73"/>
              </a:buClr>
              <a:buSzPts val="2000"/>
              <a:buFont typeface="Arial"/>
              <a:buChar char="•"/>
              <a:defRPr b="0" i="0" sz="2000" u="none" cap="none" strike="noStrike">
                <a:solidFill>
                  <a:srgbClr val="445D73"/>
                </a:solidFill>
                <a:latin typeface="Calibri"/>
                <a:ea typeface="Calibri"/>
                <a:cs typeface="Calibri"/>
                <a:sym typeface="Calibri"/>
              </a:defRPr>
            </a:lvl7pPr>
            <a:lvl8pPr indent="-355600" lvl="7" marL="3657600" marR="0" rtl="0" algn="l">
              <a:lnSpc>
                <a:spcPct val="90000"/>
              </a:lnSpc>
              <a:spcBef>
                <a:spcPts val="500"/>
              </a:spcBef>
              <a:spcAft>
                <a:spcPts val="0"/>
              </a:spcAft>
              <a:buClr>
                <a:srgbClr val="445D73"/>
              </a:buClr>
              <a:buSzPts val="2000"/>
              <a:buFont typeface="Arial"/>
              <a:buChar char="•"/>
              <a:defRPr b="0" i="0" sz="2000" u="none" cap="none" strike="noStrike">
                <a:solidFill>
                  <a:srgbClr val="445D73"/>
                </a:solidFill>
                <a:latin typeface="Calibri"/>
                <a:ea typeface="Calibri"/>
                <a:cs typeface="Calibri"/>
                <a:sym typeface="Calibri"/>
              </a:defRPr>
            </a:lvl8pPr>
            <a:lvl9pPr indent="-355600" lvl="8" marL="4114800" marR="0" rtl="0" algn="l">
              <a:lnSpc>
                <a:spcPct val="90000"/>
              </a:lnSpc>
              <a:spcBef>
                <a:spcPts val="500"/>
              </a:spcBef>
              <a:spcAft>
                <a:spcPts val="0"/>
              </a:spcAft>
              <a:buClr>
                <a:srgbClr val="445D73"/>
              </a:buClr>
              <a:buSzPts val="2000"/>
              <a:buFont typeface="Arial"/>
              <a:buChar char="•"/>
              <a:defRPr b="0" i="0" sz="2000" u="none" cap="none" strike="noStrike">
                <a:solidFill>
                  <a:srgbClr val="445D73"/>
                </a:solidFill>
                <a:latin typeface="Calibri"/>
                <a:ea typeface="Calibri"/>
                <a:cs typeface="Calibri"/>
                <a:sym typeface="Calibri"/>
              </a:defRPr>
            </a:lvl9pPr>
          </a:lstStyle>
          <a:p/>
        </p:txBody>
      </p:sp>
      <p:sp>
        <p:nvSpPr>
          <p:cNvPr id="350" name="Google Shape;350;g21be6714ec4_0_229"/>
          <p:cNvSpPr txBox="1"/>
          <p:nvPr>
            <p:ph idx="10" type="dt"/>
          </p:nvPr>
        </p:nvSpPr>
        <p:spPr>
          <a:xfrm>
            <a:off x="837990" y="6356350"/>
            <a:ext cx="2742600" cy="365100"/>
          </a:xfrm>
          <a:prstGeom prst="rect">
            <a:avLst/>
          </a:prstGeom>
          <a:noFill/>
          <a:ln>
            <a:noFill/>
          </a:ln>
        </p:spPr>
        <p:txBody>
          <a:bodyPr anchorCtr="0" anchor="ctr" bIns="45700" lIns="91400" spcFirstLastPara="1" rIns="91400"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51" name="Google Shape;351;g21be6714ec4_0_229"/>
          <p:cNvSpPr txBox="1"/>
          <p:nvPr>
            <p:ph idx="11" type="ftr"/>
          </p:nvPr>
        </p:nvSpPr>
        <p:spPr>
          <a:xfrm>
            <a:off x="4037590" y="6356350"/>
            <a:ext cx="4113900" cy="365100"/>
          </a:xfrm>
          <a:prstGeom prst="rect">
            <a:avLst/>
          </a:prstGeom>
          <a:noFill/>
          <a:ln>
            <a:noFill/>
          </a:ln>
        </p:spPr>
        <p:txBody>
          <a:bodyPr anchorCtr="0" anchor="ctr" bIns="45700" lIns="91400" spcFirstLastPara="1" rIns="91400"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52" name="Google Shape;352;g21be6714ec4_0_229"/>
          <p:cNvSpPr txBox="1"/>
          <p:nvPr>
            <p:ph idx="12" type="sldNum"/>
          </p:nvPr>
        </p:nvSpPr>
        <p:spPr>
          <a:xfrm>
            <a:off x="8608446" y="6356350"/>
            <a:ext cx="2742600" cy="365100"/>
          </a:xfrm>
          <a:prstGeom prst="rect">
            <a:avLst/>
          </a:prstGeom>
          <a:noFill/>
          <a:ln>
            <a:noFill/>
          </a:ln>
        </p:spPr>
        <p:txBody>
          <a:bodyPr anchorCtr="0" anchor="ctr" bIns="45700" lIns="91400" spcFirstLastPara="1" rIns="914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png"/><Relationship Id="rId9"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3.xml"/><Relationship Id="rId3" Type="http://schemas.openxmlformats.org/officeDocument/2006/relationships/image" Target="../media/image3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1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hyperlink" Target="http://drive.google.com/file/d/1q_mfFrZnkBSk0pMR9e1nOtnACSGXhrRH/view" TargetMode="Externa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1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0.xml"/><Relationship Id="rId3"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1.xml"/><Relationship Id="rId3"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3.xml"/><Relationship Id="rId3"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5.xml"/><Relationship Id="rId3" Type="http://schemas.openxmlformats.org/officeDocument/2006/relationships/image" Target="../media/image2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6.xml"/><Relationship Id="rId3" Type="http://schemas.openxmlformats.org/officeDocument/2006/relationships/hyperlink" Target="http://drive.google.com/file/d/1QJtRSQbmLyeX2mxjc8HoBwxDTbQMcOIF/view" TargetMode="External"/><Relationship Id="rId4" Type="http://schemas.openxmlformats.org/officeDocument/2006/relationships/image" Target="../media/image2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7.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9.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0.xml"/><Relationship Id="rId3" Type="http://schemas.openxmlformats.org/officeDocument/2006/relationships/image" Target="../media/image2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2.xml"/><Relationship Id="rId3" Type="http://schemas.openxmlformats.org/officeDocument/2006/relationships/image" Target="../media/image2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3.xml"/><Relationship Id="rId3" Type="http://schemas.openxmlformats.org/officeDocument/2006/relationships/image" Target="../media/image2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5.xml"/><Relationship Id="rId3" Type="http://schemas.openxmlformats.org/officeDocument/2006/relationships/image" Target="../media/image2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6.xml"/><Relationship Id="rId3"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2.xml"/><Relationship Id="rId3"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7.xml"/><Relationship Id="rId3" Type="http://schemas.openxmlformats.org/officeDocument/2006/relationships/image" Target="../media/image1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2.xml"/><Relationship Id="rId3" Type="http://schemas.openxmlformats.org/officeDocument/2006/relationships/image" Target="../media/image1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3.xml"/><Relationship Id="rId3" Type="http://schemas.openxmlformats.org/officeDocument/2006/relationships/image" Target="../media/image12.gi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4.xml"/><Relationship Id="rId3" Type="http://schemas.openxmlformats.org/officeDocument/2006/relationships/image" Target="../media/image12.gi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6.xml"/><Relationship Id="rId3" Type="http://schemas.openxmlformats.org/officeDocument/2006/relationships/image" Target="../media/image7.jpg"/><Relationship Id="rId4" Type="http://schemas.openxmlformats.org/officeDocument/2006/relationships/image" Target="../media/image4.png"/><Relationship Id="rId9"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id="454" name="Google Shape;454;p71"/>
          <p:cNvPicPr preferRelativeResize="0"/>
          <p:nvPr/>
        </p:nvPicPr>
        <p:blipFill rotWithShape="1">
          <a:blip r:embed="rId3">
            <a:alphaModFix/>
          </a:blip>
          <a:srcRect b="2380" l="0" r="0" t="2380"/>
          <a:stretch/>
        </p:blipFill>
        <p:spPr>
          <a:xfrm>
            <a:off x="4952462" y="99480"/>
            <a:ext cx="2700624" cy="2572709"/>
          </a:xfrm>
          <a:prstGeom prst="rect">
            <a:avLst/>
          </a:prstGeom>
          <a:noFill/>
          <a:ln>
            <a:noFill/>
          </a:ln>
        </p:spPr>
      </p:pic>
      <p:sp>
        <p:nvSpPr>
          <p:cNvPr id="455" name="Google Shape;455;p71"/>
          <p:cNvSpPr/>
          <p:nvPr/>
        </p:nvSpPr>
        <p:spPr>
          <a:xfrm>
            <a:off x="5270681" y="4856352"/>
            <a:ext cx="6776700" cy="813300"/>
          </a:xfrm>
          <a:prstGeom prst="rect">
            <a:avLst/>
          </a:prstGeom>
          <a:solidFill>
            <a:srgbClr val="FF9900"/>
          </a:solidFill>
          <a:ln>
            <a:noFill/>
          </a:ln>
        </p:spPr>
        <p:txBody>
          <a:bodyPr anchorCtr="0" anchor="ctr" bIns="126300" lIns="126300" spcFirstLastPara="1" rIns="126300" wrap="square" tIns="126300">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rgbClr val="FEFEFE"/>
                </a:solidFill>
                <a:latin typeface="Arial"/>
                <a:ea typeface="Arial"/>
                <a:cs typeface="Arial"/>
                <a:sym typeface="Arial"/>
              </a:rPr>
              <a:t>Proiect nr: 2022-1-RO01-KA220-VET-000085029</a:t>
            </a:r>
            <a:endParaRPr b="1" i="0" sz="2100" u="none" cap="none" strike="noStrike">
              <a:solidFill>
                <a:srgbClr val="FF9900"/>
              </a:solidFill>
              <a:latin typeface="Arial"/>
              <a:ea typeface="Arial"/>
              <a:cs typeface="Arial"/>
              <a:sym typeface="Arial"/>
            </a:endParaRPr>
          </a:p>
        </p:txBody>
      </p:sp>
      <p:pic>
        <p:nvPicPr>
          <p:cNvPr id="456" name="Google Shape;456;p71"/>
          <p:cNvPicPr preferRelativeResize="0"/>
          <p:nvPr/>
        </p:nvPicPr>
        <p:blipFill rotWithShape="1">
          <a:blip r:embed="rId4">
            <a:alphaModFix/>
          </a:blip>
          <a:srcRect b="0" l="2722" r="2731" t="0"/>
          <a:stretch/>
        </p:blipFill>
        <p:spPr>
          <a:xfrm>
            <a:off x="8426891" y="391891"/>
            <a:ext cx="2799381" cy="660845"/>
          </a:xfrm>
          <a:prstGeom prst="rect">
            <a:avLst/>
          </a:prstGeom>
          <a:noFill/>
          <a:ln>
            <a:noFill/>
          </a:ln>
        </p:spPr>
      </p:pic>
      <p:sp>
        <p:nvSpPr>
          <p:cNvPr id="457" name="Google Shape;457;p71"/>
          <p:cNvSpPr txBox="1"/>
          <p:nvPr/>
        </p:nvSpPr>
        <p:spPr>
          <a:xfrm>
            <a:off x="0" y="2712983"/>
            <a:ext cx="12189000" cy="2265900"/>
          </a:xfrm>
          <a:prstGeom prst="rect">
            <a:avLst/>
          </a:prstGeom>
          <a:solidFill>
            <a:srgbClr val="5F7D95"/>
          </a:solidFill>
          <a:ln>
            <a:noFill/>
          </a:ln>
        </p:spPr>
        <p:txBody>
          <a:bodyPr anchorCtr="0" anchor="ctr" bIns="126300" lIns="126300" spcFirstLastPara="1" rIns="126300" wrap="square" tIns="126300">
            <a:noAutofit/>
          </a:bodyPr>
          <a:lstStyle/>
          <a:p>
            <a:pPr indent="0" lvl="0" marL="0" marR="0" rtl="0" algn="ctr">
              <a:lnSpc>
                <a:spcPct val="90000"/>
              </a:lnSpc>
              <a:spcBef>
                <a:spcPts val="0"/>
              </a:spcBef>
              <a:spcAft>
                <a:spcPts val="0"/>
              </a:spcAft>
              <a:buClr>
                <a:srgbClr val="000000"/>
              </a:buClr>
              <a:buSzPts val="7200"/>
              <a:buFont typeface="Arial"/>
              <a:buNone/>
            </a:pPr>
            <a:r>
              <a:rPr b="1" i="0" lang="en" sz="7200" u="none" cap="none" strike="noStrike">
                <a:solidFill>
                  <a:srgbClr val="FFFFFF"/>
                </a:solidFill>
                <a:latin typeface="Arial Black"/>
                <a:ea typeface="Arial Black"/>
                <a:cs typeface="Arial Black"/>
                <a:sym typeface="Arial Black"/>
              </a:rPr>
              <a:t>Învață-mă să ajut</a:t>
            </a:r>
            <a:endParaRPr b="1" i="0" sz="8000" u="none" cap="none" strike="noStrike">
              <a:solidFill>
                <a:srgbClr val="FFFFFF"/>
              </a:solidFill>
              <a:latin typeface="Lexend"/>
              <a:ea typeface="Lexend"/>
              <a:cs typeface="Lexend"/>
              <a:sym typeface="Lexend"/>
            </a:endParaRPr>
          </a:p>
          <a:p>
            <a:pPr indent="0" lvl="0" marL="0" marR="0" rtl="0" algn="ctr">
              <a:lnSpc>
                <a:spcPct val="90000"/>
              </a:lnSpc>
              <a:spcBef>
                <a:spcPts val="0"/>
              </a:spcBef>
              <a:spcAft>
                <a:spcPts val="0"/>
              </a:spcAft>
              <a:buClr>
                <a:srgbClr val="000000"/>
              </a:buClr>
              <a:buSzPts val="2400"/>
              <a:buFont typeface="Arial"/>
              <a:buNone/>
            </a:pPr>
            <a:r>
              <a:rPr b="1" i="0" lang="en" sz="2400" u="none" cap="none" strike="noStrike">
                <a:solidFill>
                  <a:schemeClr val="lt1"/>
                </a:solidFill>
                <a:latin typeface="Arial"/>
                <a:ea typeface="Arial"/>
                <a:cs typeface="Arial"/>
                <a:sym typeface="Arial"/>
              </a:rPr>
              <a:t>MODULUL </a:t>
            </a:r>
            <a:r>
              <a:rPr b="1" lang="en" sz="2400">
                <a:solidFill>
                  <a:schemeClr val="lt1"/>
                </a:solidFill>
              </a:rPr>
              <a:t>2</a:t>
            </a:r>
            <a:r>
              <a:rPr b="1" i="0" lang="en" sz="2400" u="none" cap="none" strike="noStrike">
                <a:solidFill>
                  <a:schemeClr val="lt1"/>
                </a:solidFill>
                <a:latin typeface="Arial"/>
                <a:ea typeface="Arial"/>
                <a:cs typeface="Arial"/>
                <a:sym typeface="Arial"/>
              </a:rPr>
              <a:t> Lecția 4</a:t>
            </a:r>
            <a:endParaRPr b="1" i="0" sz="24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400"/>
              <a:buFont typeface="Arial"/>
              <a:buNone/>
            </a:pPr>
            <a:r>
              <a:rPr b="1" i="0" lang="en" sz="2400" u="none" cap="none" strike="noStrike">
                <a:solidFill>
                  <a:schemeClr val="lt1"/>
                </a:solidFill>
                <a:latin typeface="Arial"/>
                <a:ea typeface="Arial"/>
                <a:cs typeface="Arial"/>
                <a:sym typeface="Arial"/>
              </a:rPr>
              <a:t>Tehnici de comunicare verbală online - </a:t>
            </a:r>
            <a:endParaRPr b="1" i="0" sz="24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400"/>
              <a:buFont typeface="Arial"/>
              <a:buNone/>
            </a:pPr>
            <a:r>
              <a:rPr b="1" i="0" lang="en" sz="2400" u="none" cap="none" strike="noStrike">
                <a:solidFill>
                  <a:schemeClr val="lt1"/>
                </a:solidFill>
                <a:latin typeface="Arial"/>
                <a:ea typeface="Arial"/>
                <a:cs typeface="Arial"/>
                <a:sym typeface="Arial"/>
              </a:rPr>
              <a:t>importanța cuvintelor și modul în care acestea pot influența percepția</a:t>
            </a:r>
            <a:endParaRPr b="1" i="0" sz="2600" u="none" cap="none" strike="noStrike">
              <a:solidFill>
                <a:srgbClr val="FFFFFF"/>
              </a:solidFill>
              <a:latin typeface="Lexend"/>
              <a:ea typeface="Lexend"/>
              <a:cs typeface="Lexend"/>
              <a:sym typeface="Lexend"/>
            </a:endParaRPr>
          </a:p>
        </p:txBody>
      </p:sp>
      <p:grpSp>
        <p:nvGrpSpPr>
          <p:cNvPr id="458" name="Google Shape;458;p71"/>
          <p:cNvGrpSpPr/>
          <p:nvPr/>
        </p:nvGrpSpPr>
        <p:grpSpPr>
          <a:xfrm>
            <a:off x="1211129" y="5675592"/>
            <a:ext cx="9767014" cy="1128486"/>
            <a:chOff x="498500" y="4137629"/>
            <a:chExt cx="8147326" cy="941346"/>
          </a:xfrm>
        </p:grpSpPr>
        <p:grpSp>
          <p:nvGrpSpPr>
            <p:cNvPr id="459" name="Google Shape;459;p71"/>
            <p:cNvGrpSpPr/>
            <p:nvPr/>
          </p:nvGrpSpPr>
          <p:grpSpPr>
            <a:xfrm>
              <a:off x="498500" y="4226550"/>
              <a:ext cx="4745392" cy="852425"/>
              <a:chOff x="498500" y="4226550"/>
              <a:chExt cx="4745392" cy="852425"/>
            </a:xfrm>
          </p:grpSpPr>
          <p:grpSp>
            <p:nvGrpSpPr>
              <p:cNvPr id="460" name="Google Shape;460;p71"/>
              <p:cNvGrpSpPr/>
              <p:nvPr/>
            </p:nvGrpSpPr>
            <p:grpSpPr>
              <a:xfrm>
                <a:off x="498500" y="4226550"/>
                <a:ext cx="2782903" cy="852425"/>
                <a:chOff x="661431" y="5761985"/>
                <a:chExt cx="4102762" cy="1256708"/>
              </a:xfrm>
            </p:grpSpPr>
            <p:pic>
              <p:nvPicPr>
                <p:cNvPr id="461" name="Google Shape;461;p71"/>
                <p:cNvPicPr preferRelativeResize="0"/>
                <p:nvPr/>
              </p:nvPicPr>
              <p:blipFill rotWithShape="1">
                <a:blip r:embed="rId5">
                  <a:alphaModFix/>
                </a:blip>
                <a:srcRect b="0" l="0" r="0" t="0"/>
                <a:stretch/>
              </p:blipFill>
              <p:spPr>
                <a:xfrm>
                  <a:off x="3392779" y="5768268"/>
                  <a:ext cx="1371414" cy="1072165"/>
                </a:xfrm>
                <a:prstGeom prst="rect">
                  <a:avLst/>
                </a:prstGeom>
                <a:noFill/>
                <a:ln>
                  <a:noFill/>
                </a:ln>
              </p:spPr>
            </p:pic>
            <p:pic>
              <p:nvPicPr>
                <p:cNvPr id="462" name="Google Shape;462;p71"/>
                <p:cNvPicPr preferRelativeResize="0"/>
                <p:nvPr/>
              </p:nvPicPr>
              <p:blipFill rotWithShape="1">
                <a:blip r:embed="rId6">
                  <a:alphaModFix/>
                </a:blip>
                <a:srcRect b="0" l="0" r="0" t="0"/>
                <a:stretch/>
              </p:blipFill>
              <p:spPr>
                <a:xfrm>
                  <a:off x="661431" y="5761985"/>
                  <a:ext cx="1584550" cy="1256708"/>
                </a:xfrm>
                <a:prstGeom prst="rect">
                  <a:avLst/>
                </a:prstGeom>
                <a:noFill/>
                <a:ln>
                  <a:noFill/>
                </a:ln>
              </p:spPr>
            </p:pic>
          </p:grpSp>
          <p:pic>
            <p:nvPicPr>
              <p:cNvPr descr="Logo Oriensys" id="463" name="Google Shape;463;p71"/>
              <p:cNvPicPr preferRelativeResize="0"/>
              <p:nvPr/>
            </p:nvPicPr>
            <p:blipFill rotWithShape="1">
              <a:blip r:embed="rId7">
                <a:alphaModFix/>
              </a:blip>
              <a:srcRect b="0" l="0" r="0" t="0"/>
              <a:stretch/>
            </p:blipFill>
            <p:spPr>
              <a:xfrm>
                <a:off x="4218149" y="4297788"/>
                <a:ext cx="1025743" cy="621025"/>
              </a:xfrm>
              <a:prstGeom prst="rect">
                <a:avLst/>
              </a:prstGeom>
              <a:noFill/>
              <a:ln>
                <a:noFill/>
              </a:ln>
            </p:spPr>
          </p:pic>
        </p:grpSp>
        <p:pic>
          <p:nvPicPr>
            <p:cNvPr id="464" name="Google Shape;464;p71"/>
            <p:cNvPicPr preferRelativeResize="0"/>
            <p:nvPr/>
          </p:nvPicPr>
          <p:blipFill rotWithShape="1">
            <a:blip r:embed="rId8">
              <a:alphaModFix/>
            </a:blip>
            <a:srcRect b="0" l="0" r="0" t="0"/>
            <a:stretch/>
          </p:blipFill>
          <p:spPr>
            <a:xfrm>
              <a:off x="7927676" y="4244682"/>
              <a:ext cx="718150" cy="727244"/>
            </a:xfrm>
            <a:prstGeom prst="rect">
              <a:avLst/>
            </a:prstGeom>
            <a:noFill/>
            <a:ln>
              <a:noFill/>
            </a:ln>
          </p:spPr>
        </p:pic>
        <p:pic>
          <p:nvPicPr>
            <p:cNvPr id="465" name="Google Shape;465;p71"/>
            <p:cNvPicPr preferRelativeResize="0"/>
            <p:nvPr/>
          </p:nvPicPr>
          <p:blipFill rotWithShape="1">
            <a:blip r:embed="rId9">
              <a:alphaModFix/>
            </a:blip>
            <a:srcRect b="7329" l="0" r="0" t="-7329"/>
            <a:stretch/>
          </p:blipFill>
          <p:spPr>
            <a:xfrm>
              <a:off x="6147275" y="4137629"/>
              <a:ext cx="718150" cy="913596"/>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80"/>
          <p:cNvSpPr txBox="1"/>
          <p:nvPr>
            <p:ph idx="1" type="body"/>
          </p:nvPr>
        </p:nvSpPr>
        <p:spPr>
          <a:xfrm>
            <a:off x="959760" y="1536633"/>
            <a:ext cx="10269300" cy="697800"/>
          </a:xfrm>
          <a:prstGeom prst="rect">
            <a:avLst/>
          </a:prstGeom>
          <a:noFill/>
          <a:ln>
            <a:noFill/>
          </a:ln>
        </p:spPr>
        <p:txBody>
          <a:bodyPr anchorCtr="0" anchor="t" bIns="25400" lIns="25400" spcFirstLastPara="1" rIns="25400" wrap="square" tIns="25400">
            <a:noAutofit/>
          </a:bodyPr>
          <a:lstStyle/>
          <a:p>
            <a:pPr indent="0" lvl="0" marL="0" rtl="0" algn="l">
              <a:lnSpc>
                <a:spcPct val="90000"/>
              </a:lnSpc>
              <a:spcBef>
                <a:spcPts val="0"/>
              </a:spcBef>
              <a:spcAft>
                <a:spcPts val="0"/>
              </a:spcAft>
              <a:buClr>
                <a:srgbClr val="000000"/>
              </a:buClr>
              <a:buSzPts val="3000"/>
              <a:buFont typeface="Arial"/>
              <a:buNone/>
            </a:pPr>
            <a:r>
              <a:rPr b="1" lang="en" sz="2000"/>
              <a:t>Eticheta comunicării digitale (Netiquete) se </a:t>
            </a:r>
            <a:r>
              <a:rPr lang="en" sz="2000"/>
              <a:t>referă la:</a:t>
            </a:r>
            <a:endParaRPr sz="2000"/>
          </a:p>
          <a:p>
            <a:pPr indent="0" lvl="0" marL="0" rtl="0" algn="l">
              <a:lnSpc>
                <a:spcPct val="90000"/>
              </a:lnSpc>
              <a:spcBef>
                <a:spcPts val="2200"/>
              </a:spcBef>
              <a:spcAft>
                <a:spcPts val="0"/>
              </a:spcAft>
              <a:buClr>
                <a:srgbClr val="000000"/>
              </a:buClr>
              <a:buSzPts val="3000"/>
              <a:buFont typeface="Arial"/>
              <a:buNone/>
            </a:pPr>
            <a:r>
              <a:rPr lang="en" sz="2000"/>
              <a:t>1. Stabilirea unor orientări clare de comunicare</a:t>
            </a:r>
            <a:endParaRPr sz="2000"/>
          </a:p>
          <a:p>
            <a:pPr indent="0" lvl="0" marL="0" rtl="0" algn="l">
              <a:lnSpc>
                <a:spcPct val="90000"/>
              </a:lnSpc>
              <a:spcBef>
                <a:spcPts val="2200"/>
              </a:spcBef>
              <a:spcAft>
                <a:spcPts val="0"/>
              </a:spcAft>
              <a:buClr>
                <a:srgbClr val="000000"/>
              </a:buClr>
              <a:buSzPts val="3000"/>
              <a:buFont typeface="Arial"/>
              <a:buNone/>
            </a:pPr>
            <a:r>
              <a:rPr lang="en" sz="2000"/>
              <a:t>2. Respectarea timpului și a atenției celorlalți</a:t>
            </a:r>
            <a:endParaRPr sz="2000"/>
          </a:p>
          <a:p>
            <a:pPr indent="0" lvl="0" marL="0" rtl="0" algn="l">
              <a:lnSpc>
                <a:spcPct val="90000"/>
              </a:lnSpc>
              <a:spcBef>
                <a:spcPts val="2200"/>
              </a:spcBef>
              <a:spcAft>
                <a:spcPts val="0"/>
              </a:spcAft>
              <a:buClr>
                <a:srgbClr val="000000"/>
              </a:buClr>
              <a:buSzPts val="3000"/>
              <a:buFont typeface="Arial"/>
              <a:buNone/>
            </a:pPr>
            <a:r>
              <a:rPr lang="en" sz="2000"/>
              <a:t>3. Promovarea unui mediu pozitiv și favorabil incluziunii</a:t>
            </a:r>
            <a:endParaRPr sz="2000"/>
          </a:p>
          <a:p>
            <a:pPr indent="0" lvl="0" marL="0" rtl="0" algn="l">
              <a:lnSpc>
                <a:spcPct val="90000"/>
              </a:lnSpc>
              <a:spcBef>
                <a:spcPts val="2200"/>
              </a:spcBef>
              <a:spcAft>
                <a:spcPts val="0"/>
              </a:spcAft>
              <a:buClr>
                <a:srgbClr val="000000"/>
              </a:buClr>
              <a:buSzPts val="3000"/>
              <a:buFont typeface="Arial"/>
              <a:buNone/>
            </a:pPr>
            <a:r>
              <a:rPr lang="en" sz="2000"/>
              <a:t>4. Gestionarea conflictelor cu diplomație și respect</a:t>
            </a:r>
            <a:endParaRPr sz="2000"/>
          </a:p>
          <a:p>
            <a:pPr indent="0" lvl="0" marL="0" rtl="0" algn="l">
              <a:lnSpc>
                <a:spcPct val="90000"/>
              </a:lnSpc>
              <a:spcBef>
                <a:spcPts val="2200"/>
              </a:spcBef>
              <a:spcAft>
                <a:spcPts val="0"/>
              </a:spcAft>
              <a:buClr>
                <a:srgbClr val="000000"/>
              </a:buClr>
              <a:buSzPts val="3000"/>
              <a:buFont typeface="Arial"/>
              <a:buNone/>
            </a:pPr>
            <a:r>
              <a:rPr lang="en" sz="2000"/>
              <a:t>5. Înțelegerea și respectarea vieții private și a limitelor</a:t>
            </a:r>
            <a:endParaRPr sz="2000"/>
          </a:p>
        </p:txBody>
      </p:sp>
      <p:sp>
        <p:nvSpPr>
          <p:cNvPr id="530" name="Google Shape;530;p80"/>
          <p:cNvSpPr txBox="1"/>
          <p:nvPr>
            <p:ph type="title"/>
          </p:nvPr>
        </p:nvSpPr>
        <p:spPr>
          <a:xfrm>
            <a:off x="1552404" y="464943"/>
            <a:ext cx="9755400" cy="763800"/>
          </a:xfrm>
          <a:prstGeom prst="rect">
            <a:avLst/>
          </a:prstGeom>
          <a:noFill/>
          <a:ln>
            <a:noFill/>
          </a:ln>
        </p:spPr>
        <p:txBody>
          <a:bodyPr anchorCtr="0" anchor="ctr" bIns="94725" lIns="94725" spcFirstLastPara="1" rIns="94725" wrap="square" tIns="94725">
            <a:noAutofit/>
          </a:bodyPr>
          <a:lstStyle/>
          <a:p>
            <a:pPr indent="0" lvl="0" marL="0" rtl="0" algn="ctr">
              <a:lnSpc>
                <a:spcPct val="100000"/>
              </a:lnSpc>
              <a:spcBef>
                <a:spcPts val="0"/>
              </a:spcBef>
              <a:spcAft>
                <a:spcPts val="0"/>
              </a:spcAft>
              <a:buSzPts val="3600"/>
              <a:buNone/>
            </a:pPr>
            <a:r>
              <a:t/>
            </a:r>
            <a:endParaRPr/>
          </a:p>
        </p:txBody>
      </p:sp>
      <p:pic>
        <p:nvPicPr>
          <p:cNvPr id="531" name="Google Shape;531;p80"/>
          <p:cNvPicPr preferRelativeResize="0"/>
          <p:nvPr/>
        </p:nvPicPr>
        <p:blipFill rotWithShape="1">
          <a:blip r:embed="rId3">
            <a:alphaModFix/>
          </a:blip>
          <a:srcRect b="0" l="24436" r="24431" t="0"/>
          <a:stretch/>
        </p:blipFill>
        <p:spPr>
          <a:xfrm>
            <a:off x="7786877" y="1437475"/>
            <a:ext cx="3357410" cy="4374150"/>
          </a:xfrm>
          <a:prstGeom prst="rect">
            <a:avLst/>
          </a:prstGeom>
          <a:noFill/>
          <a:ln cap="flat" cmpd="sng" w="9525">
            <a:solidFill>
              <a:srgbClr val="FF9900"/>
            </a:solidFill>
            <a:prstDash val="solid"/>
            <a:round/>
            <a:headEnd len="sm" w="sm" type="none"/>
            <a:tailEnd len="sm" w="sm" type="none"/>
          </a:ln>
          <a:effectLst>
            <a:outerShdw rotWithShape="0" algn="bl" dir="3240000" dist="209550">
              <a:srgbClr val="FF9900"/>
            </a:outerShdw>
          </a:effectLst>
        </p:spPr>
      </p:pic>
      <p:sp>
        <p:nvSpPr>
          <p:cNvPr id="532" name="Google Shape;532;p80"/>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81"/>
          <p:cNvSpPr txBox="1"/>
          <p:nvPr>
            <p:ph type="title"/>
          </p:nvPr>
        </p:nvSpPr>
        <p:spPr>
          <a:xfrm>
            <a:off x="1552404" y="464943"/>
            <a:ext cx="9755400" cy="763800"/>
          </a:xfrm>
          <a:prstGeom prst="rect">
            <a:avLst/>
          </a:prstGeom>
          <a:noFill/>
          <a:ln>
            <a:noFill/>
          </a:ln>
        </p:spPr>
        <p:txBody>
          <a:bodyPr anchorCtr="0" anchor="t" bIns="25400" lIns="25400" spcFirstLastPara="1" rIns="25400" wrap="square" tIns="25400">
            <a:normAutofit/>
          </a:bodyPr>
          <a:lstStyle/>
          <a:p>
            <a:pPr indent="0" lvl="0" marL="0" rtl="0" algn="l">
              <a:lnSpc>
                <a:spcPct val="80000"/>
              </a:lnSpc>
              <a:spcBef>
                <a:spcPts val="0"/>
              </a:spcBef>
              <a:spcAft>
                <a:spcPts val="0"/>
              </a:spcAft>
              <a:buClr>
                <a:srgbClr val="000000"/>
              </a:buClr>
              <a:buSzPts val="4200"/>
              <a:buFont typeface="Helvetica Neue"/>
              <a:buNone/>
            </a:pPr>
            <a:r>
              <a:rPr i="0" lang="en" u="none" cap="none" strike="noStrike">
                <a:latin typeface="Lexend Medium"/>
                <a:ea typeface="Lexend Medium"/>
                <a:cs typeface="Lexend Medium"/>
                <a:sym typeface="Lexend Medium"/>
              </a:rPr>
              <a:t>Aplicația 1</a:t>
            </a:r>
            <a:endParaRPr>
              <a:latin typeface="Lexend Medium"/>
              <a:ea typeface="Lexend Medium"/>
              <a:cs typeface="Lexend Medium"/>
              <a:sym typeface="Lexend Medium"/>
            </a:endParaRPr>
          </a:p>
        </p:txBody>
      </p:sp>
      <p:sp>
        <p:nvSpPr>
          <p:cNvPr id="538" name="Google Shape;538;p81"/>
          <p:cNvSpPr txBox="1"/>
          <p:nvPr>
            <p:ph idx="4294967295" type="body"/>
          </p:nvPr>
        </p:nvSpPr>
        <p:spPr>
          <a:xfrm>
            <a:off x="1283154" y="1360100"/>
            <a:ext cx="10140900" cy="4195200"/>
          </a:xfrm>
          <a:prstGeom prst="rect">
            <a:avLst/>
          </a:prstGeom>
          <a:noFill/>
          <a:ln>
            <a:noFill/>
          </a:ln>
        </p:spPr>
        <p:txBody>
          <a:bodyPr anchorCtr="0" anchor="t" bIns="25400" lIns="25400" spcFirstLastPara="1" rIns="25400" wrap="square" tIns="25400">
            <a:normAutofit/>
          </a:bodyPr>
          <a:lstStyle/>
          <a:p>
            <a:pPr indent="0" lvl="0" marL="0" rtl="0" algn="l">
              <a:lnSpc>
                <a:spcPct val="100000"/>
              </a:lnSpc>
              <a:spcBef>
                <a:spcPts val="0"/>
              </a:spcBef>
              <a:spcAft>
                <a:spcPts val="0"/>
              </a:spcAft>
              <a:buClr>
                <a:schemeClr val="dk1"/>
              </a:buClr>
              <a:buSzPts val="2300"/>
              <a:buFont typeface="Arial"/>
              <a:buNone/>
            </a:pPr>
            <a:r>
              <a:rPr lang="en" sz="2000"/>
              <a:t>Motto: "Fiecare cuvânt este o încercare de a-l influența pe celălalt." (Alex Mucchielli)</a:t>
            </a:r>
            <a:endParaRPr sz="2000"/>
          </a:p>
          <a:p>
            <a:pPr indent="0" lvl="0" marL="0" rtl="0" algn="l">
              <a:lnSpc>
                <a:spcPct val="100000"/>
              </a:lnSpc>
              <a:spcBef>
                <a:spcPts val="0"/>
              </a:spcBef>
              <a:spcAft>
                <a:spcPts val="0"/>
              </a:spcAft>
              <a:buClr>
                <a:srgbClr val="000000"/>
              </a:buClr>
              <a:buSzPts val="2200"/>
              <a:buFont typeface="Helvetica Neue"/>
              <a:buNone/>
            </a:pPr>
            <a:r>
              <a:t/>
            </a:r>
            <a:endParaRPr sz="2000"/>
          </a:p>
          <a:p>
            <a:pPr indent="-228600" lvl="0" marL="228600" rtl="0" algn="l">
              <a:lnSpc>
                <a:spcPct val="100000"/>
              </a:lnSpc>
              <a:spcBef>
                <a:spcPts val="0"/>
              </a:spcBef>
              <a:spcAft>
                <a:spcPts val="0"/>
              </a:spcAft>
              <a:buSzPts val="2000"/>
              <a:buChar char="•"/>
            </a:pPr>
            <a:r>
              <a:rPr lang="en" sz="2000"/>
              <a:t>Se dă un cuvânt introductiv (exemple: comunicare, dragoste...).</a:t>
            </a:r>
            <a:endParaRPr sz="2000"/>
          </a:p>
          <a:p>
            <a:pPr indent="-228600" lvl="0" marL="228600" rtl="0" algn="l">
              <a:lnSpc>
                <a:spcPct val="100000"/>
              </a:lnSpc>
              <a:spcBef>
                <a:spcPts val="0"/>
              </a:spcBef>
              <a:spcAft>
                <a:spcPts val="0"/>
              </a:spcAft>
              <a:buSzPts val="2000"/>
              <a:buChar char="•"/>
            </a:pPr>
            <a:r>
              <a:rPr lang="en" sz="2000"/>
              <a:t>Fiecare participant la întâlnire întocmește o listă de 10 cuvinte induse care apar în minte după cuvântul inductor dat, asociate cu imaginile și senzațiile sugerate de acesta.</a:t>
            </a:r>
            <a:endParaRPr sz="2000"/>
          </a:p>
          <a:p>
            <a:pPr indent="-228600" lvl="0" marL="228600" rtl="0" algn="l">
              <a:lnSpc>
                <a:spcPct val="100000"/>
              </a:lnSpc>
              <a:spcBef>
                <a:spcPts val="0"/>
              </a:spcBef>
              <a:spcAft>
                <a:spcPts val="0"/>
              </a:spcAft>
              <a:buSzPts val="2000"/>
              <a:buChar char="•"/>
            </a:pPr>
            <a:r>
              <a:rPr lang="en" sz="2000"/>
              <a:t>Comparați listele de cuvinte induse, marcând mai întâi cuvintele care sunt repetate de două ori, apoi de trei ori și așa mai departe, în funcție de contextul activității.</a:t>
            </a:r>
            <a:endParaRPr sz="2000"/>
          </a:p>
          <a:p>
            <a:pPr indent="-228600" lvl="0" marL="228600" rtl="0" algn="l">
              <a:lnSpc>
                <a:spcPct val="100000"/>
              </a:lnSpc>
              <a:spcBef>
                <a:spcPts val="0"/>
              </a:spcBef>
              <a:spcAft>
                <a:spcPts val="0"/>
              </a:spcAft>
              <a:buSzPts val="2000"/>
              <a:buChar char="•"/>
            </a:pPr>
            <a:r>
              <a:rPr lang="en" sz="2000"/>
              <a:t>Interpretează și comentează rezultatele jocului. </a:t>
            </a:r>
            <a:endParaRPr sz="2000"/>
          </a:p>
          <a:p>
            <a:pPr indent="0" lvl="0" marL="0" rtl="0" algn="l">
              <a:lnSpc>
                <a:spcPct val="100000"/>
              </a:lnSpc>
              <a:spcBef>
                <a:spcPts val="700"/>
              </a:spcBef>
              <a:spcAft>
                <a:spcPts val="0"/>
              </a:spcAft>
              <a:buClr>
                <a:srgbClr val="000000"/>
              </a:buClr>
              <a:buSzPts val="2200"/>
              <a:buFont typeface="Helvetica Neue"/>
              <a:buNone/>
            </a:pPr>
            <a:r>
              <a:rPr lang="en" sz="2000"/>
              <a:t>Se poate observa că un cuvânt evocă experiențe individuale diferite, chiar dacă acestea sunt semnificate de același cuvânt.</a:t>
            </a:r>
            <a:endParaRPr sz="2000"/>
          </a:p>
          <a:p>
            <a:pPr indent="0" lvl="0" marL="0" rtl="0" algn="l">
              <a:lnSpc>
                <a:spcPct val="100000"/>
              </a:lnSpc>
              <a:spcBef>
                <a:spcPts val="700"/>
              </a:spcBef>
              <a:spcAft>
                <a:spcPts val="0"/>
              </a:spcAft>
              <a:buClr>
                <a:srgbClr val="000000"/>
              </a:buClr>
              <a:buSzPts val="2200"/>
              <a:buFont typeface="Helvetica Neue"/>
              <a:buNone/>
            </a:pPr>
            <a:r>
              <a:rPr lang="en" sz="2000"/>
              <a:t>Notă: aplicația poate fi realizată atât în formatul tradițional față în față, cât și online. În context digital, pot fi utilizate liste de colaborare din aplicații </a:t>
            </a:r>
            <a:endParaRPr sz="2000"/>
          </a:p>
        </p:txBody>
      </p:sp>
      <p:sp>
        <p:nvSpPr>
          <p:cNvPr id="539" name="Google Shape;539;p81"/>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43" name="Shape 543"/>
        <p:cNvGrpSpPr/>
        <p:nvPr/>
      </p:nvGrpSpPr>
      <p:grpSpPr>
        <a:xfrm>
          <a:off x="0" y="0"/>
          <a:ext cx="0" cy="0"/>
          <a:chOff x="0" y="0"/>
          <a:chExt cx="0" cy="0"/>
        </a:xfrm>
      </p:grpSpPr>
      <p:sp>
        <p:nvSpPr>
          <p:cNvPr id="544" name="Google Shape;544;p82"/>
          <p:cNvSpPr/>
          <p:nvPr/>
        </p:nvSpPr>
        <p:spPr>
          <a:xfrm>
            <a:off x="959760" y="1276197"/>
            <a:ext cx="2207100" cy="1241700"/>
          </a:xfrm>
          <a:prstGeom prst="ellipse">
            <a:avLst/>
          </a:prstGeom>
          <a:noFill/>
          <a:ln cap="flat" cmpd="sng" w="9525">
            <a:solidFill>
              <a:schemeClr val="lt1"/>
            </a:solidFill>
            <a:prstDash val="solid"/>
            <a:round/>
            <a:headEnd len="sm" w="sm" type="none"/>
            <a:tailEnd len="sm" w="sm" type="none"/>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545" name="Google Shape;545;p82"/>
          <p:cNvSpPr txBox="1"/>
          <p:nvPr>
            <p:ph type="title"/>
          </p:nvPr>
        </p:nvSpPr>
        <p:spPr>
          <a:xfrm>
            <a:off x="383029" y="3508425"/>
            <a:ext cx="4510200" cy="1495500"/>
          </a:xfrm>
          <a:prstGeom prst="rect">
            <a:avLst/>
          </a:prstGeom>
          <a:noFill/>
          <a:ln>
            <a:noFill/>
          </a:ln>
        </p:spPr>
        <p:txBody>
          <a:bodyPr anchorCtr="0" anchor="ctr" bIns="126300" lIns="126300" spcFirstLastPara="1" rIns="126300" wrap="square" tIns="126300">
            <a:noAutofit/>
          </a:bodyPr>
          <a:lstStyle/>
          <a:p>
            <a:pPr indent="0" lvl="0" marL="0" rtl="0" algn="l">
              <a:lnSpc>
                <a:spcPct val="100000"/>
              </a:lnSpc>
              <a:spcBef>
                <a:spcPts val="0"/>
              </a:spcBef>
              <a:spcAft>
                <a:spcPts val="0"/>
              </a:spcAft>
              <a:buSzPts val="4900"/>
              <a:buNone/>
            </a:pPr>
            <a:r>
              <a:rPr lang="en" sz="4500">
                <a:solidFill>
                  <a:schemeClr val="accent1"/>
                </a:solidFill>
              </a:rPr>
              <a:t>Incluziune și diviziune prin limbaj. Recomandările ONU</a:t>
            </a:r>
            <a:endParaRPr sz="4500">
              <a:solidFill>
                <a:schemeClr val="accent1"/>
              </a:solidFill>
            </a:endParaRPr>
          </a:p>
        </p:txBody>
      </p:sp>
      <p:sp>
        <p:nvSpPr>
          <p:cNvPr id="546" name="Google Shape;546;p82"/>
          <p:cNvSpPr txBox="1"/>
          <p:nvPr>
            <p:ph idx="2" type="title"/>
          </p:nvPr>
        </p:nvSpPr>
        <p:spPr>
          <a:xfrm>
            <a:off x="1248887" y="1335797"/>
            <a:ext cx="1629000" cy="11223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8300"/>
              <a:buNone/>
            </a:pPr>
            <a:r>
              <a:rPr lang="en"/>
              <a:t>02</a:t>
            </a:r>
            <a:endParaRPr/>
          </a:p>
        </p:txBody>
      </p:sp>
      <p:pic>
        <p:nvPicPr>
          <p:cNvPr id="547" name="Google Shape;547;p82"/>
          <p:cNvPicPr preferRelativeResize="0"/>
          <p:nvPr/>
        </p:nvPicPr>
        <p:blipFill rotWithShape="1">
          <a:blip r:embed="rId3">
            <a:alphaModFix/>
          </a:blip>
          <a:srcRect b="0" l="0" r="0" t="0"/>
          <a:stretch/>
        </p:blipFill>
        <p:spPr>
          <a:xfrm>
            <a:off x="5547545" y="1749400"/>
            <a:ext cx="6641398" cy="3236389"/>
          </a:xfrm>
          <a:prstGeom prst="rect">
            <a:avLst/>
          </a:prstGeom>
          <a:noFill/>
          <a:ln cap="flat" cmpd="sng" w="9525">
            <a:solidFill>
              <a:schemeClr val="dk1"/>
            </a:solidFill>
            <a:prstDash val="solid"/>
            <a:round/>
            <a:headEnd len="sm" w="sm" type="none"/>
            <a:tailEnd len="sm" w="sm" type="none"/>
          </a:ln>
          <a:effectLst>
            <a:outerShdw rotWithShape="0" algn="bl" dir="3240000" dist="209550">
              <a:schemeClr val="dk1"/>
            </a:outerShdw>
          </a:effectLst>
        </p:spPr>
      </p:pic>
      <p:pic>
        <p:nvPicPr>
          <p:cNvPr id="548" name="Google Shape;548;p82"/>
          <p:cNvPicPr preferRelativeResize="0"/>
          <p:nvPr/>
        </p:nvPicPr>
        <p:blipFill rotWithShape="1">
          <a:blip r:embed="rId4">
            <a:alphaModFix/>
          </a:blip>
          <a:srcRect b="0" l="24436" r="24431" t="0"/>
          <a:stretch/>
        </p:blipFill>
        <p:spPr>
          <a:xfrm>
            <a:off x="15577650" y="2874950"/>
            <a:ext cx="6716500" cy="8748298"/>
          </a:xfrm>
          <a:prstGeom prst="rect">
            <a:avLst/>
          </a:prstGeom>
          <a:noFill/>
          <a:ln cap="flat" cmpd="sng" w="9525">
            <a:solidFill>
              <a:srgbClr val="FF9900"/>
            </a:solidFill>
            <a:prstDash val="solid"/>
            <a:round/>
            <a:headEnd len="sm" w="sm" type="none"/>
            <a:tailEnd len="sm" w="sm" type="none"/>
          </a:ln>
          <a:effectLst>
            <a:outerShdw rotWithShape="0" algn="bl" dir="3240000" dist="209550">
              <a:srgbClr val="FF9900"/>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g21be6714ec4_0_222"/>
          <p:cNvSpPr txBox="1"/>
          <p:nvPr>
            <p:ph type="title"/>
          </p:nvPr>
        </p:nvSpPr>
        <p:spPr>
          <a:xfrm>
            <a:off x="1552404" y="464943"/>
            <a:ext cx="9755400" cy="763800"/>
          </a:xfrm>
          <a:prstGeom prst="rect">
            <a:avLst/>
          </a:prstGeom>
          <a:noFill/>
          <a:ln>
            <a:noFill/>
          </a:ln>
        </p:spPr>
        <p:txBody>
          <a:bodyPr anchorCtr="0" anchor="t" bIns="25400" lIns="25400" spcFirstLastPara="1" rIns="25400" wrap="square" tIns="25400">
            <a:noAutofit/>
          </a:bodyPr>
          <a:lstStyle/>
          <a:p>
            <a:pPr indent="0" lvl="0" marL="0" rtl="0" algn="l">
              <a:lnSpc>
                <a:spcPct val="80000"/>
              </a:lnSpc>
              <a:spcBef>
                <a:spcPts val="0"/>
              </a:spcBef>
              <a:spcAft>
                <a:spcPts val="0"/>
              </a:spcAft>
              <a:buClr>
                <a:srgbClr val="000000"/>
              </a:buClr>
              <a:buSzPts val="4200"/>
              <a:buFont typeface="Helvetica Neue"/>
              <a:buNone/>
            </a:pPr>
            <a:r>
              <a:rPr lang="en" sz="4200">
                <a:latin typeface="Lexend Medium"/>
                <a:ea typeface="Lexend Medium"/>
                <a:cs typeface="Lexend Medium"/>
                <a:sym typeface="Lexend Medium"/>
              </a:rPr>
              <a:t>Incluziune și diviziune prin limbaj</a:t>
            </a:r>
            <a:endParaRPr sz="4200">
              <a:latin typeface="Lexend Medium"/>
              <a:ea typeface="Lexend Medium"/>
              <a:cs typeface="Lexend Medium"/>
              <a:sym typeface="Lexend Medium"/>
            </a:endParaRPr>
          </a:p>
        </p:txBody>
      </p:sp>
      <p:sp>
        <p:nvSpPr>
          <p:cNvPr id="554" name="Google Shape;554;g21be6714ec4_0_222"/>
          <p:cNvSpPr txBox="1"/>
          <p:nvPr>
            <p:ph idx="4294967295" type="body"/>
          </p:nvPr>
        </p:nvSpPr>
        <p:spPr>
          <a:xfrm>
            <a:off x="1287428" y="2094588"/>
            <a:ext cx="5404500" cy="3773400"/>
          </a:xfrm>
          <a:prstGeom prst="rect">
            <a:avLst/>
          </a:prstGeom>
          <a:noFill/>
          <a:ln>
            <a:noFill/>
          </a:ln>
        </p:spPr>
        <p:txBody>
          <a:bodyPr anchorCtr="0" anchor="t" bIns="25400" lIns="25400" spcFirstLastPara="1" rIns="25400" wrap="square" tIns="25400">
            <a:noAutofit/>
          </a:bodyPr>
          <a:lstStyle/>
          <a:p>
            <a:pPr indent="0" lvl="0" marL="228600" rtl="0" algn="l">
              <a:lnSpc>
                <a:spcPct val="100000"/>
              </a:lnSpc>
              <a:spcBef>
                <a:spcPts val="0"/>
              </a:spcBef>
              <a:spcAft>
                <a:spcPts val="0"/>
              </a:spcAft>
              <a:buNone/>
            </a:pPr>
            <a:r>
              <a:rPr lang="en"/>
              <a:t>Corectitudinea politică și limbajul incluziv au în comun obiectivul de a utiliza o anumită terminologie, uneori neutră, pentru a atenua prejudecățile și stereotipurile. Cu toate acestea, aplicarea lor a dovedit că divizează. În timp ce unele segmente ale societății îmbrățișează cu entuziasm aceste schimbări lingvistice, altele se opun, ducând la o polarizare culturală și socială adesea denumită „războiul culturilor”.</a:t>
            </a:r>
            <a:endParaRPr/>
          </a:p>
          <a:p>
            <a:pPr indent="0" lvl="0" marL="228600" rtl="0" algn="l">
              <a:lnSpc>
                <a:spcPct val="100000"/>
              </a:lnSpc>
              <a:spcBef>
                <a:spcPts val="0"/>
              </a:spcBef>
              <a:spcAft>
                <a:spcPts val="0"/>
              </a:spcAft>
              <a:buNone/>
            </a:pPr>
            <a:r>
              <a:t/>
            </a:r>
            <a:endParaRPr/>
          </a:p>
        </p:txBody>
      </p:sp>
      <p:sp>
        <p:nvSpPr>
          <p:cNvPr id="555" name="Google Shape;555;g21be6714ec4_0_222"/>
          <p:cNvSpPr txBox="1"/>
          <p:nvPr>
            <p:ph idx="12" type="sldNum"/>
          </p:nvPr>
        </p:nvSpPr>
        <p:spPr>
          <a:xfrm>
            <a:off x="11406191" y="6333134"/>
            <a:ext cx="731400" cy="525000"/>
          </a:xfrm>
          <a:prstGeom prst="rect">
            <a:avLst/>
          </a:prstGeom>
        </p:spPr>
        <p:txBody>
          <a:bodyPr anchorCtr="0" anchor="t" bIns="45700" lIns="91400" spcFirstLastPara="1" rIns="91400"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556" name="Google Shape;556;g21be6714ec4_0_222"/>
          <p:cNvPicPr preferRelativeResize="0"/>
          <p:nvPr/>
        </p:nvPicPr>
        <p:blipFill rotWithShape="1">
          <a:blip r:embed="rId3">
            <a:alphaModFix/>
          </a:blip>
          <a:srcRect b="6582" l="0" r="0" t="6582"/>
          <a:stretch/>
        </p:blipFill>
        <p:spPr>
          <a:xfrm>
            <a:off x="7786876" y="1437475"/>
            <a:ext cx="3357410" cy="4374149"/>
          </a:xfrm>
          <a:prstGeom prst="rect">
            <a:avLst/>
          </a:prstGeom>
          <a:noFill/>
          <a:ln cap="flat" cmpd="sng" w="9525">
            <a:solidFill>
              <a:srgbClr val="FF9900"/>
            </a:solidFill>
            <a:prstDash val="solid"/>
            <a:round/>
            <a:headEnd len="sm" w="sm" type="none"/>
            <a:tailEnd len="sm" w="sm" type="none"/>
          </a:ln>
          <a:effectLst>
            <a:outerShdw rotWithShape="0" algn="bl" dir="3240000" dist="209550">
              <a:srgbClr val="FF9900"/>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56"/>
                                        </p:tgtEl>
                                        <p:attrNameLst>
                                          <p:attrName>style.visibility</p:attrName>
                                        </p:attrNameLst>
                                      </p:cBhvr>
                                      <p:to>
                                        <p:strVal val="visible"/>
                                      </p:to>
                                    </p:set>
                                    <p:anim calcmode="lin" valueType="num">
                                      <p:cBhvr additive="base">
                                        <p:cTn dur="2500"/>
                                        <p:tgtEl>
                                          <p:spTgt spid="556"/>
                                        </p:tgtEl>
                                        <p:attrNameLst>
                                          <p:attrName>ppt_w</p:attrName>
                                        </p:attrNameLst>
                                      </p:cBhvr>
                                      <p:tavLst>
                                        <p:tav fmla="" tm="0">
                                          <p:val>
                                            <p:strVal val="0"/>
                                          </p:val>
                                        </p:tav>
                                        <p:tav fmla="" tm="100000">
                                          <p:val>
                                            <p:strVal val="#ppt_w"/>
                                          </p:val>
                                        </p:tav>
                                      </p:tavLst>
                                    </p:anim>
                                    <p:anim calcmode="lin" valueType="num">
                                      <p:cBhvr additive="base">
                                        <p:cTn dur="2500"/>
                                        <p:tgtEl>
                                          <p:spTgt spid="55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83"/>
          <p:cNvSpPr txBox="1"/>
          <p:nvPr>
            <p:ph type="title"/>
          </p:nvPr>
        </p:nvSpPr>
        <p:spPr>
          <a:xfrm>
            <a:off x="1552404" y="464943"/>
            <a:ext cx="9755400" cy="763800"/>
          </a:xfrm>
          <a:prstGeom prst="rect">
            <a:avLst/>
          </a:prstGeom>
          <a:noFill/>
          <a:ln>
            <a:noFill/>
          </a:ln>
        </p:spPr>
        <p:txBody>
          <a:bodyPr anchorCtr="0" anchor="t" bIns="25400" lIns="25400" spcFirstLastPara="1" rIns="25400" wrap="square" tIns="25400">
            <a:noAutofit/>
          </a:bodyPr>
          <a:lstStyle/>
          <a:p>
            <a:pPr indent="0" lvl="0" marL="0" rtl="0" algn="l">
              <a:lnSpc>
                <a:spcPct val="80000"/>
              </a:lnSpc>
              <a:spcBef>
                <a:spcPts val="0"/>
              </a:spcBef>
              <a:spcAft>
                <a:spcPts val="0"/>
              </a:spcAft>
              <a:buClr>
                <a:srgbClr val="000000"/>
              </a:buClr>
              <a:buSzPts val="4200"/>
              <a:buFont typeface="Helvetica Neue"/>
              <a:buNone/>
            </a:pPr>
            <a:r>
              <a:rPr lang="en">
                <a:latin typeface="Lexend Medium"/>
                <a:ea typeface="Lexend Medium"/>
                <a:cs typeface="Lexend Medium"/>
                <a:sym typeface="Lexend Medium"/>
              </a:rPr>
              <a:t>Recomandările ONU pentru utilizarea unui limbaj incluziv</a:t>
            </a:r>
            <a:br>
              <a:rPr lang="en">
                <a:latin typeface="Lexend Medium"/>
                <a:ea typeface="Lexend Medium"/>
                <a:cs typeface="Lexend Medium"/>
                <a:sym typeface="Lexend Medium"/>
              </a:rPr>
            </a:br>
            <a:endParaRPr>
              <a:latin typeface="Lexend Medium"/>
              <a:ea typeface="Lexend Medium"/>
              <a:cs typeface="Lexend Medium"/>
              <a:sym typeface="Lexend Medium"/>
            </a:endParaRPr>
          </a:p>
        </p:txBody>
      </p:sp>
      <p:sp>
        <p:nvSpPr>
          <p:cNvPr id="562" name="Google Shape;562;p83"/>
          <p:cNvSpPr txBox="1"/>
          <p:nvPr>
            <p:ph idx="4294967295" type="body"/>
          </p:nvPr>
        </p:nvSpPr>
        <p:spPr>
          <a:xfrm>
            <a:off x="1287428" y="1484988"/>
            <a:ext cx="9614100" cy="3773400"/>
          </a:xfrm>
          <a:prstGeom prst="rect">
            <a:avLst/>
          </a:prstGeom>
          <a:noFill/>
          <a:ln>
            <a:noFill/>
          </a:ln>
        </p:spPr>
        <p:txBody>
          <a:bodyPr anchorCtr="0" anchor="t" bIns="25400" lIns="25400" spcFirstLastPara="1" rIns="25400" wrap="square" tIns="25400">
            <a:noAutofit/>
          </a:bodyPr>
          <a:lstStyle/>
          <a:p>
            <a:pPr indent="-228600" lvl="0" marL="228600" rtl="0" algn="l">
              <a:lnSpc>
                <a:spcPct val="100000"/>
              </a:lnSpc>
              <a:spcBef>
                <a:spcPts val="0"/>
              </a:spcBef>
              <a:spcAft>
                <a:spcPts val="0"/>
              </a:spcAft>
              <a:buSzPts val="2000"/>
              <a:buAutoNum type="arabicPeriod"/>
            </a:pPr>
            <a:r>
              <a:rPr i="0" lang="en" sz="2000" u="none" strike="noStrike"/>
              <a:t>Biroul </a:t>
            </a:r>
            <a:r>
              <a:rPr lang="en" sz="2000"/>
              <a:t>ONU </a:t>
            </a:r>
            <a:r>
              <a:rPr i="0" lang="en" sz="2000" u="none" strike="noStrike"/>
              <a:t>a elaborat recomandări pentru a sprijini punerea în aplicare a Strategiei de incluziune a persoanelor </a:t>
            </a:r>
            <a:r>
              <a:rPr lang="en"/>
              <a:t>cu dizabilități</a:t>
            </a:r>
            <a:r>
              <a:rPr i="0" lang="en" sz="2000" u="none" strike="noStrike"/>
              <a:t>, introdusă în 2019.</a:t>
            </a:r>
            <a:endParaRPr sz="2000"/>
          </a:p>
          <a:p>
            <a:pPr indent="-228600" lvl="0" marL="228600" rtl="0" algn="l">
              <a:lnSpc>
                <a:spcPct val="100000"/>
              </a:lnSpc>
              <a:spcBef>
                <a:spcPts val="0"/>
              </a:spcBef>
              <a:spcAft>
                <a:spcPts val="0"/>
              </a:spcAft>
              <a:buSzPts val="2000"/>
              <a:buAutoNum type="arabicPeriod"/>
            </a:pPr>
            <a:r>
              <a:rPr i="0" lang="en" sz="2000" u="none" strike="noStrike"/>
              <a:t>Scopul este de a elimina barierele și de a implica persoanele </a:t>
            </a:r>
            <a:r>
              <a:rPr lang="en"/>
              <a:t>cu dizabilități</a:t>
            </a:r>
            <a:r>
              <a:rPr i="0" lang="en" sz="2000" u="none" strike="noStrike"/>
              <a:t> în toate aspectele muncii și ale vieții pentru a realiza progrese în ceea ce privește incluziunea acestora.</a:t>
            </a:r>
            <a:endParaRPr sz="2000"/>
          </a:p>
          <a:p>
            <a:pPr indent="-228600" lvl="0" marL="228600" rtl="0" algn="l">
              <a:lnSpc>
                <a:spcPct val="100000"/>
              </a:lnSpc>
              <a:spcBef>
                <a:spcPts val="0"/>
              </a:spcBef>
              <a:spcAft>
                <a:spcPts val="0"/>
              </a:spcAft>
              <a:buSzPts val="2000"/>
              <a:buAutoNum type="arabicPeriod"/>
            </a:pPr>
            <a:r>
              <a:rPr i="0" lang="en" sz="2000" u="none" strike="noStrike"/>
              <a:t>Un aspect important al strategiei este conformitatea cu standardul de comunicare, care impune comunicărilor interne și externe să demonstreze respect pentru persoanele </a:t>
            </a:r>
            <a:r>
              <a:rPr lang="en"/>
              <a:t>cu dizabilități</a:t>
            </a:r>
            <a:r>
              <a:rPr i="0" lang="en" sz="2000" u="none" strike="noStrike"/>
              <a:t>.</a:t>
            </a:r>
            <a:endParaRPr i="0" sz="2000" u="none" strike="noStrike"/>
          </a:p>
          <a:p>
            <a:pPr indent="-228600" lvl="0" marL="228600" rtl="0" algn="l">
              <a:lnSpc>
                <a:spcPct val="100000"/>
              </a:lnSpc>
              <a:spcBef>
                <a:spcPts val="0"/>
              </a:spcBef>
              <a:spcAft>
                <a:spcPts val="0"/>
              </a:spcAft>
              <a:buSzPts val="2000"/>
              <a:buAutoNum type="arabicPeriod"/>
            </a:pPr>
            <a:r>
              <a:rPr lang="en" sz="2000"/>
              <a:t>Acesta </a:t>
            </a:r>
            <a:r>
              <a:rPr i="0" lang="en" sz="2000" u="none" strike="noStrike"/>
              <a:t>oferă orientări pentru îmbunătățirea comunicării verbale și scrise cu privire la handicap</a:t>
            </a:r>
            <a:r>
              <a:rPr lang="en" sz="2000"/>
              <a:t>, </a:t>
            </a:r>
            <a:r>
              <a:rPr i="0" lang="en" sz="2000" u="none" strike="noStrike"/>
              <a:t>acoperind diverse forme de comunicare, de la discursuri și prezentări la comunicate de presă și postări pe rețelele sociale</a:t>
            </a:r>
            <a:r>
              <a:rPr lang="en" sz="2000"/>
              <a:t>.</a:t>
            </a:r>
            <a:endParaRPr sz="3000"/>
          </a:p>
        </p:txBody>
      </p:sp>
      <p:sp>
        <p:nvSpPr>
          <p:cNvPr id="563" name="Google Shape;563;p83"/>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84"/>
          <p:cNvSpPr txBox="1"/>
          <p:nvPr>
            <p:ph idx="4294967295" type="body"/>
          </p:nvPr>
        </p:nvSpPr>
        <p:spPr>
          <a:xfrm>
            <a:off x="1321457" y="1412663"/>
            <a:ext cx="10045200" cy="4709100"/>
          </a:xfrm>
          <a:prstGeom prst="rect">
            <a:avLst/>
          </a:prstGeom>
          <a:noFill/>
          <a:ln>
            <a:noFill/>
          </a:ln>
        </p:spPr>
        <p:txBody>
          <a:bodyPr anchorCtr="0" anchor="t" bIns="25400" lIns="25400" spcFirstLastPara="1" rIns="25400" wrap="square" tIns="25400">
            <a:noAutofit/>
          </a:bodyPr>
          <a:lstStyle/>
          <a:p>
            <a:pPr indent="-228600" lvl="0" marL="228600" rtl="0" algn="l">
              <a:lnSpc>
                <a:spcPct val="100000"/>
              </a:lnSpc>
              <a:spcBef>
                <a:spcPts val="0"/>
              </a:spcBef>
              <a:spcAft>
                <a:spcPts val="0"/>
              </a:spcAft>
              <a:buSzPts val="2000"/>
              <a:buAutoNum type="arabicPeriod" startAt="5"/>
            </a:pPr>
            <a:r>
              <a:rPr i="0" lang="en" sz="2000" u="none" strike="noStrike"/>
              <a:t>Alegerea corectă a cuvintelor este esențială în comunicarea cu persoanele </a:t>
            </a:r>
            <a:r>
              <a:rPr lang="en"/>
              <a:t>cu dizabilități</a:t>
            </a:r>
            <a:r>
              <a:rPr i="0" lang="en" sz="2000" u="none" strike="noStrike"/>
              <a:t>, deoarece terminologia poate influența modul în care acestea sunt percepute. Utilizarea unui limbaj inadecvat poate duce la excludere sau ofensă, afectând participarea și drepturile omului ale acestora.</a:t>
            </a:r>
            <a:endParaRPr sz="2000"/>
          </a:p>
          <a:p>
            <a:pPr indent="-228600" lvl="0" marL="228600" rtl="0" algn="l">
              <a:lnSpc>
                <a:spcPct val="100000"/>
              </a:lnSpc>
              <a:spcBef>
                <a:spcPts val="0"/>
              </a:spcBef>
              <a:spcAft>
                <a:spcPts val="0"/>
              </a:spcAft>
              <a:buSzPts val="2000"/>
              <a:buAutoNum type="arabicPeriod" startAt="5"/>
            </a:pPr>
            <a:r>
              <a:rPr i="0" lang="en" sz="2000" u="none" strike="noStrike"/>
              <a:t>Utilizarea unui limbaj incluziv este esențială în lupta împotriva discriminării și prejudecăților împotriva persoanelor </a:t>
            </a:r>
            <a:r>
              <a:rPr lang="en"/>
              <a:t>cu dizabilități</a:t>
            </a:r>
            <a:r>
              <a:rPr i="0" lang="en" sz="2000" u="none" strike="noStrike"/>
              <a:t>. </a:t>
            </a:r>
            <a:endParaRPr sz="2000"/>
          </a:p>
          <a:p>
            <a:pPr indent="-228600" lvl="0" marL="228600" rtl="0" algn="l">
              <a:lnSpc>
                <a:spcPct val="100000"/>
              </a:lnSpc>
              <a:spcBef>
                <a:spcPts val="0"/>
              </a:spcBef>
              <a:spcAft>
                <a:spcPts val="0"/>
              </a:spcAft>
              <a:buSzPts val="2000"/>
              <a:buAutoNum type="arabicPeriod" startAt="5"/>
            </a:pPr>
            <a:r>
              <a:rPr i="0" lang="en" sz="2000" u="none" strike="noStrike"/>
              <a:t>În conformitate cu Convenția ONU privind drepturile persoanelor </a:t>
            </a:r>
            <a:r>
              <a:rPr lang="en"/>
              <a:t>cu dizabilități</a:t>
            </a:r>
            <a:r>
              <a:rPr i="0" lang="en" sz="2000" u="none" strike="noStrike"/>
              <a:t>, este esențial să se respecte limbajul și terminologia adecvate</a:t>
            </a:r>
            <a:r>
              <a:rPr lang="en" sz="2000"/>
              <a:t>; sunt </a:t>
            </a:r>
            <a:r>
              <a:rPr i="0" lang="en" sz="2000" u="none" strike="noStrike"/>
              <a:t>oferite orientări precise pentru înțelegerea și utilizarea corectă a acestui limbaj.</a:t>
            </a:r>
            <a:endParaRPr sz="2000"/>
          </a:p>
          <a:p>
            <a:pPr indent="-228600" lvl="0" marL="228600" rtl="0" algn="l">
              <a:lnSpc>
                <a:spcPct val="100000"/>
              </a:lnSpc>
              <a:spcBef>
                <a:spcPts val="0"/>
              </a:spcBef>
              <a:spcAft>
                <a:spcPts val="0"/>
              </a:spcAft>
              <a:buSzPts val="2000"/>
              <a:buAutoNum type="arabicPeriod" startAt="5"/>
            </a:pPr>
            <a:r>
              <a:rPr i="0" lang="en" sz="2000" u="none" strike="noStrike"/>
              <a:t>Scopul principal al acestor orientări este de a promova utilizarea uniformă a unui limbaj adecvat în cadrul ONU. Acestea oferă un tabel de termeni preferați și nepreferați, împreună cu exemple pentru clarificare, pentru a asigura conformitatea cu standardele terminologice stabilite.</a:t>
            </a:r>
            <a:endParaRPr sz="2000"/>
          </a:p>
        </p:txBody>
      </p:sp>
      <p:sp>
        <p:nvSpPr>
          <p:cNvPr id="569" name="Google Shape;569;p84"/>
          <p:cNvSpPr txBox="1"/>
          <p:nvPr>
            <p:ph type="title"/>
          </p:nvPr>
        </p:nvSpPr>
        <p:spPr>
          <a:xfrm>
            <a:off x="1552404" y="464943"/>
            <a:ext cx="9755400" cy="763800"/>
          </a:xfrm>
          <a:prstGeom prst="rect">
            <a:avLst/>
          </a:prstGeom>
          <a:noFill/>
          <a:ln>
            <a:noFill/>
          </a:ln>
        </p:spPr>
        <p:txBody>
          <a:bodyPr anchorCtr="0" anchor="ctr" bIns="94725" lIns="94725" spcFirstLastPara="1" rIns="94725" wrap="square" tIns="94725">
            <a:noAutofit/>
          </a:bodyPr>
          <a:lstStyle/>
          <a:p>
            <a:pPr indent="0" lvl="0" marL="0" rtl="0" algn="ctr">
              <a:lnSpc>
                <a:spcPct val="100000"/>
              </a:lnSpc>
              <a:spcBef>
                <a:spcPts val="0"/>
              </a:spcBef>
              <a:spcAft>
                <a:spcPts val="0"/>
              </a:spcAft>
              <a:buSzPts val="3600"/>
              <a:buNone/>
            </a:pPr>
            <a:r>
              <a:t/>
            </a:r>
            <a:endParaRPr/>
          </a:p>
        </p:txBody>
      </p:sp>
      <p:sp>
        <p:nvSpPr>
          <p:cNvPr id="570" name="Google Shape;570;p84"/>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74" name="Shape 574"/>
        <p:cNvGrpSpPr/>
        <p:nvPr/>
      </p:nvGrpSpPr>
      <p:grpSpPr>
        <a:xfrm>
          <a:off x="0" y="0"/>
          <a:ext cx="0" cy="0"/>
          <a:chOff x="0" y="0"/>
          <a:chExt cx="0" cy="0"/>
        </a:xfrm>
      </p:grpSpPr>
      <p:sp>
        <p:nvSpPr>
          <p:cNvPr id="575" name="Google Shape;575;p85"/>
          <p:cNvSpPr/>
          <p:nvPr/>
        </p:nvSpPr>
        <p:spPr>
          <a:xfrm>
            <a:off x="959760" y="1276197"/>
            <a:ext cx="2207100" cy="1241700"/>
          </a:xfrm>
          <a:prstGeom prst="ellipse">
            <a:avLst/>
          </a:prstGeom>
          <a:noFill/>
          <a:ln cap="flat" cmpd="sng" w="9525">
            <a:solidFill>
              <a:schemeClr val="lt1"/>
            </a:solidFill>
            <a:prstDash val="solid"/>
            <a:round/>
            <a:headEnd len="sm" w="sm" type="none"/>
            <a:tailEnd len="sm" w="sm" type="none"/>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576" name="Google Shape;576;p85"/>
          <p:cNvSpPr txBox="1"/>
          <p:nvPr>
            <p:ph type="title"/>
          </p:nvPr>
        </p:nvSpPr>
        <p:spPr>
          <a:xfrm>
            <a:off x="383029" y="3508425"/>
            <a:ext cx="4510200" cy="1495500"/>
          </a:xfrm>
          <a:prstGeom prst="rect">
            <a:avLst/>
          </a:prstGeom>
          <a:noFill/>
          <a:ln>
            <a:noFill/>
          </a:ln>
        </p:spPr>
        <p:txBody>
          <a:bodyPr anchorCtr="0" anchor="ctr" bIns="126300" lIns="126300" spcFirstLastPara="1" rIns="126300" wrap="square" tIns="126300">
            <a:noAutofit/>
          </a:bodyPr>
          <a:lstStyle/>
          <a:p>
            <a:pPr indent="0" lvl="0" marL="0" rtl="0" algn="l">
              <a:lnSpc>
                <a:spcPct val="100000"/>
              </a:lnSpc>
              <a:spcBef>
                <a:spcPts val="0"/>
              </a:spcBef>
              <a:spcAft>
                <a:spcPts val="0"/>
              </a:spcAft>
              <a:buClr>
                <a:srgbClr val="000000"/>
              </a:buClr>
              <a:buSzPts val="4900"/>
              <a:buFont typeface="Arial"/>
              <a:buNone/>
            </a:pPr>
            <a:r>
              <a:rPr lang="en" sz="4400">
                <a:solidFill>
                  <a:schemeClr val="accent1"/>
                </a:solidFill>
              </a:rPr>
              <a:t>Ghid pentru utilizarea unui limbaj incluziv</a:t>
            </a:r>
            <a:endParaRPr sz="4400">
              <a:solidFill>
                <a:schemeClr val="accent1"/>
              </a:solidFill>
            </a:endParaRPr>
          </a:p>
        </p:txBody>
      </p:sp>
      <p:sp>
        <p:nvSpPr>
          <p:cNvPr id="577" name="Google Shape;577;p85"/>
          <p:cNvSpPr txBox="1"/>
          <p:nvPr>
            <p:ph idx="2" type="title"/>
          </p:nvPr>
        </p:nvSpPr>
        <p:spPr>
          <a:xfrm>
            <a:off x="1248887" y="1335797"/>
            <a:ext cx="1629000" cy="11223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8300"/>
              <a:buNone/>
            </a:pPr>
            <a:r>
              <a:rPr lang="en"/>
              <a:t>03</a:t>
            </a:r>
            <a:endParaRPr/>
          </a:p>
        </p:txBody>
      </p:sp>
      <p:pic>
        <p:nvPicPr>
          <p:cNvPr id="578" name="Google Shape;578;p85"/>
          <p:cNvPicPr preferRelativeResize="0"/>
          <p:nvPr/>
        </p:nvPicPr>
        <p:blipFill rotWithShape="1">
          <a:blip r:embed="rId3">
            <a:alphaModFix/>
          </a:blip>
          <a:srcRect b="0" l="0" r="0" t="0"/>
          <a:stretch/>
        </p:blipFill>
        <p:spPr>
          <a:xfrm>
            <a:off x="5547545" y="1749400"/>
            <a:ext cx="6641398" cy="3236389"/>
          </a:xfrm>
          <a:prstGeom prst="rect">
            <a:avLst/>
          </a:prstGeom>
          <a:noFill/>
          <a:ln cap="flat" cmpd="sng" w="9525">
            <a:solidFill>
              <a:schemeClr val="dk1"/>
            </a:solidFill>
            <a:prstDash val="solid"/>
            <a:round/>
            <a:headEnd len="sm" w="sm" type="none"/>
            <a:tailEnd len="sm" w="sm" type="none"/>
          </a:ln>
          <a:effectLst>
            <a:outerShdw rotWithShape="0" algn="bl" dir="3240000" dist="209550">
              <a:schemeClr val="dk1"/>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86"/>
          <p:cNvSpPr txBox="1"/>
          <p:nvPr>
            <p:ph type="title"/>
          </p:nvPr>
        </p:nvSpPr>
        <p:spPr>
          <a:xfrm>
            <a:off x="1552404" y="464943"/>
            <a:ext cx="9755400" cy="7638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0"/>
              </a:spcBef>
              <a:spcAft>
                <a:spcPts val="0"/>
              </a:spcAft>
              <a:buClr>
                <a:srgbClr val="000000"/>
              </a:buClr>
              <a:buSzPts val="3300"/>
              <a:buFont typeface="Arial"/>
              <a:buNone/>
            </a:pPr>
            <a:r>
              <a:rPr lang="en" sz="3200">
                <a:latin typeface="Lexend Medium"/>
                <a:ea typeface="Lexend Medium"/>
                <a:cs typeface="Lexend Medium"/>
                <a:sym typeface="Lexend Medium"/>
              </a:rPr>
              <a:t>Ghid pentru utilizarea unui limbaj incluziv</a:t>
            </a:r>
            <a:endParaRPr sz="3200">
              <a:latin typeface="Lexend Medium"/>
              <a:ea typeface="Lexend Medium"/>
              <a:cs typeface="Lexend Medium"/>
              <a:sym typeface="Lexend Medium"/>
            </a:endParaRPr>
          </a:p>
        </p:txBody>
      </p:sp>
      <p:sp>
        <p:nvSpPr>
          <p:cNvPr id="584" name="Google Shape;584;p86"/>
          <p:cNvSpPr txBox="1"/>
          <p:nvPr>
            <p:ph idx="4294967295" type="body"/>
          </p:nvPr>
        </p:nvSpPr>
        <p:spPr>
          <a:xfrm>
            <a:off x="1292739" y="1257300"/>
            <a:ext cx="10015200" cy="4805700"/>
          </a:xfrm>
          <a:prstGeom prst="rect">
            <a:avLst/>
          </a:prstGeom>
          <a:noFill/>
          <a:ln>
            <a:noFill/>
          </a:ln>
        </p:spPr>
        <p:txBody>
          <a:bodyPr anchorCtr="0" anchor="t" bIns="25400" lIns="25400" spcFirstLastPara="1" rIns="25400" wrap="square" tIns="25400">
            <a:normAutofit/>
          </a:bodyPr>
          <a:lstStyle/>
          <a:p>
            <a:pPr indent="-228600" lvl="0" marL="228600" rtl="0" algn="l">
              <a:lnSpc>
                <a:spcPct val="100000"/>
              </a:lnSpc>
              <a:spcBef>
                <a:spcPts val="0"/>
              </a:spcBef>
              <a:spcAft>
                <a:spcPts val="0"/>
              </a:spcAft>
              <a:buSzPts val="2000"/>
              <a:buFont typeface="Calibri"/>
              <a:buAutoNum type="arabicPeriod"/>
            </a:pPr>
            <a:r>
              <a:rPr b="1" lang="en" sz="2000"/>
              <a:t>Folosiți un limbaj care să acorde prioritate oamenilor în fața bolilor sau dizabilităților lor.</a:t>
            </a:r>
            <a:endParaRPr b="1" sz="2000"/>
          </a:p>
          <a:p>
            <a:pPr indent="0" lvl="0" marL="0" rtl="0" algn="just">
              <a:lnSpc>
                <a:spcPct val="100000"/>
              </a:lnSpc>
              <a:spcBef>
                <a:spcPts val="900"/>
              </a:spcBef>
              <a:spcAft>
                <a:spcPts val="0"/>
              </a:spcAft>
              <a:buClr>
                <a:srgbClr val="000000"/>
              </a:buClr>
              <a:buSzPts val="2700"/>
              <a:buFont typeface="Arial"/>
              <a:buNone/>
            </a:pPr>
            <a:r>
              <a:rPr lang="en" sz="2000"/>
              <a:t>Limbajul bazat pe persoană este cea mai frecvent recunoscută formă de comunicare pentru persoanele </a:t>
            </a:r>
            <a:r>
              <a:rPr lang="en"/>
              <a:t>cu dizabilități</a:t>
            </a:r>
            <a:r>
              <a:rPr lang="en" sz="2000"/>
              <a:t>, deoarece pune accentul pe persoană sau grup înainte de handicap. Cu toate acestea, nu toate categoriile de handicap sunt universal prioritizate și este important să întrebați despre modul preferat de identificare a persoanelor </a:t>
            </a:r>
            <a:r>
              <a:rPr lang="en"/>
              <a:t>cu dizabilități</a:t>
            </a:r>
            <a:r>
              <a:rPr lang="en" sz="2000"/>
              <a:t>.</a:t>
            </a:r>
            <a:endParaRPr sz="2000"/>
          </a:p>
          <a:p>
            <a:pPr indent="0" lvl="0" marL="0" rtl="0" algn="just">
              <a:lnSpc>
                <a:spcPct val="100000"/>
              </a:lnSpc>
              <a:spcBef>
                <a:spcPts val="900"/>
              </a:spcBef>
              <a:spcAft>
                <a:spcPts val="0"/>
              </a:spcAft>
              <a:buClr>
                <a:srgbClr val="000000"/>
              </a:buClr>
              <a:buSzPts val="2700"/>
              <a:buFont typeface="Arial"/>
              <a:buNone/>
            </a:pPr>
            <a:r>
              <a:rPr lang="en" sz="2000"/>
              <a:t>Ca exemplu, putem folosi expresii precum "persoane cu albinism", "elevi cu dislexie", "femei cu dizabilități intelectuale" și, desigur, "persoane </a:t>
            </a:r>
            <a:r>
              <a:rPr lang="en"/>
              <a:t>cu dizabilități</a:t>
            </a:r>
            <a:r>
              <a:rPr lang="en" sz="2000"/>
              <a:t>".</a:t>
            </a:r>
            <a:endParaRPr sz="2000"/>
          </a:p>
        </p:txBody>
      </p:sp>
      <p:sp>
        <p:nvSpPr>
          <p:cNvPr id="585" name="Google Shape;585;p86"/>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87"/>
          <p:cNvSpPr txBox="1"/>
          <p:nvPr>
            <p:ph idx="4294967295" type="body"/>
          </p:nvPr>
        </p:nvSpPr>
        <p:spPr>
          <a:xfrm>
            <a:off x="1302312" y="1257300"/>
            <a:ext cx="6210900" cy="43461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0"/>
              </a:spcBef>
              <a:spcAft>
                <a:spcPts val="0"/>
              </a:spcAft>
              <a:buClr>
                <a:srgbClr val="000000"/>
              </a:buClr>
              <a:buSzPts val="2700"/>
              <a:buFont typeface="Arial"/>
              <a:buNone/>
            </a:pPr>
            <a:r>
              <a:rPr b="1" lang="en" sz="2100"/>
              <a:t>2. Evitați utilizarea categoriilor și generalizărilor.</a:t>
            </a:r>
            <a:endParaRPr sz="2100"/>
          </a:p>
          <a:p>
            <a:pPr indent="0" lvl="0" marL="0" rtl="0" algn="just">
              <a:lnSpc>
                <a:spcPct val="100000"/>
              </a:lnSpc>
              <a:spcBef>
                <a:spcPts val="900"/>
              </a:spcBef>
              <a:spcAft>
                <a:spcPts val="0"/>
              </a:spcAft>
              <a:buClr>
                <a:srgbClr val="000000"/>
              </a:buClr>
              <a:buSzPts val="2700"/>
              <a:buFont typeface="Arial"/>
              <a:buNone/>
            </a:pPr>
            <a:r>
              <a:rPr lang="en" sz="2100"/>
              <a:t>Dizabilitatea este un aspect inerent al existenței umane și nu ar trebui să fie exagerată sau senzaționalizată. Persoanele </a:t>
            </a:r>
            <a:r>
              <a:rPr lang="en" sz="2100"/>
              <a:t>cu dizabilități</a:t>
            </a:r>
            <a:r>
              <a:rPr lang="en" sz="2100"/>
              <a:t> nu ar trebui prezentate ca fiind inspiraționale sau ca având abilități extraordinare. Refuzul de a se referi la acestea ca fiind "curajoase" sau "depășite" este condescendent. </a:t>
            </a:r>
            <a:endParaRPr sz="2100"/>
          </a:p>
          <a:p>
            <a:pPr indent="0" lvl="0" marL="0" rtl="0" algn="just">
              <a:lnSpc>
                <a:spcPct val="100000"/>
              </a:lnSpc>
              <a:spcBef>
                <a:spcPts val="900"/>
              </a:spcBef>
              <a:spcAft>
                <a:spcPts val="0"/>
              </a:spcAft>
              <a:buClr>
                <a:srgbClr val="000000"/>
              </a:buClr>
              <a:buSzPts val="2700"/>
              <a:buFont typeface="Arial"/>
              <a:buNone/>
            </a:pPr>
            <a:r>
              <a:rPr lang="en" sz="2100"/>
              <a:t>Termenul "supraviețuitor" este uneori folosit pentru a-i descrie pe cei care s-au adaptat cu succes la o afecțiune medicală, însă unii consideră retorica războiului nepotrivită și neplăcută.</a:t>
            </a:r>
            <a:endParaRPr sz="2100"/>
          </a:p>
          <a:p>
            <a:pPr indent="0" lvl="0" marL="0" rtl="0" algn="l">
              <a:lnSpc>
                <a:spcPct val="100000"/>
              </a:lnSpc>
              <a:spcBef>
                <a:spcPts val="900"/>
              </a:spcBef>
              <a:spcAft>
                <a:spcPts val="0"/>
              </a:spcAft>
              <a:buClr>
                <a:srgbClr val="000000"/>
              </a:buClr>
              <a:buSzPts val="2700"/>
              <a:buFont typeface="Helvetica Neue"/>
              <a:buNone/>
            </a:pPr>
            <a:r>
              <a:t/>
            </a:r>
            <a:endParaRPr/>
          </a:p>
        </p:txBody>
      </p:sp>
      <p:sp>
        <p:nvSpPr>
          <p:cNvPr id="591" name="Google Shape;591;p87"/>
          <p:cNvSpPr txBox="1"/>
          <p:nvPr>
            <p:ph type="title"/>
          </p:nvPr>
        </p:nvSpPr>
        <p:spPr>
          <a:xfrm>
            <a:off x="1552404" y="464943"/>
            <a:ext cx="9755400" cy="7638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0"/>
              </a:spcBef>
              <a:spcAft>
                <a:spcPts val="0"/>
              </a:spcAft>
              <a:buClr>
                <a:srgbClr val="000000"/>
              </a:buClr>
              <a:buSzPts val="3300"/>
              <a:buFont typeface="Arial"/>
              <a:buNone/>
            </a:pPr>
            <a:r>
              <a:rPr lang="en" sz="3000">
                <a:latin typeface="Lexend Medium"/>
                <a:ea typeface="Lexend Medium"/>
                <a:cs typeface="Lexend Medium"/>
                <a:sym typeface="Lexend Medium"/>
              </a:rPr>
              <a:t>Ghid pentru utilizarea unui limbaj incluziv</a:t>
            </a:r>
            <a:endParaRPr sz="3000">
              <a:latin typeface="Lexend Medium"/>
              <a:ea typeface="Lexend Medium"/>
              <a:cs typeface="Lexend Medium"/>
              <a:sym typeface="Lexend Medium"/>
            </a:endParaRPr>
          </a:p>
        </p:txBody>
      </p:sp>
      <p:pic>
        <p:nvPicPr>
          <p:cNvPr id="592" name="Google Shape;592;p87"/>
          <p:cNvPicPr preferRelativeResize="0"/>
          <p:nvPr/>
        </p:nvPicPr>
        <p:blipFill rotWithShape="1">
          <a:blip r:embed="rId3">
            <a:alphaModFix/>
          </a:blip>
          <a:srcRect b="0" l="24436" r="24431" t="0"/>
          <a:stretch/>
        </p:blipFill>
        <p:spPr>
          <a:xfrm>
            <a:off x="7786877" y="1437475"/>
            <a:ext cx="3357410" cy="4374150"/>
          </a:xfrm>
          <a:prstGeom prst="rect">
            <a:avLst/>
          </a:prstGeom>
          <a:noFill/>
          <a:ln cap="flat" cmpd="sng" w="9525">
            <a:solidFill>
              <a:srgbClr val="FF9900"/>
            </a:solidFill>
            <a:prstDash val="solid"/>
            <a:round/>
            <a:headEnd len="sm" w="sm" type="none"/>
            <a:tailEnd len="sm" w="sm" type="none"/>
          </a:ln>
          <a:effectLst>
            <a:outerShdw rotWithShape="0" algn="bl" dir="3240000" dist="209550">
              <a:srgbClr val="FF9900"/>
            </a:outerShdw>
          </a:effectLst>
        </p:spPr>
      </p:pic>
      <p:sp>
        <p:nvSpPr>
          <p:cNvPr id="593" name="Google Shape;593;p87"/>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88"/>
          <p:cNvSpPr txBox="1"/>
          <p:nvPr>
            <p:ph idx="4294967295" type="body"/>
          </p:nvPr>
        </p:nvSpPr>
        <p:spPr>
          <a:xfrm>
            <a:off x="1321457" y="1457325"/>
            <a:ext cx="9813600" cy="4414800"/>
          </a:xfrm>
          <a:prstGeom prst="rect">
            <a:avLst/>
          </a:prstGeom>
          <a:noFill/>
          <a:ln>
            <a:noFill/>
          </a:ln>
        </p:spPr>
        <p:txBody>
          <a:bodyPr anchorCtr="0" anchor="t" bIns="25400" lIns="25400" spcFirstLastPara="1" rIns="25400" wrap="square" tIns="25400">
            <a:normAutofit/>
          </a:bodyPr>
          <a:lstStyle/>
          <a:p>
            <a:pPr indent="0" lvl="0" marL="0" rtl="0" algn="l">
              <a:lnSpc>
                <a:spcPct val="100000"/>
              </a:lnSpc>
              <a:spcBef>
                <a:spcPts val="0"/>
              </a:spcBef>
              <a:spcAft>
                <a:spcPts val="0"/>
              </a:spcAft>
              <a:buClr>
                <a:srgbClr val="000000"/>
              </a:buClr>
              <a:buSzPts val="2700"/>
              <a:buFont typeface="Arial"/>
              <a:buNone/>
            </a:pPr>
            <a:r>
              <a:rPr b="1" lang="en" sz="2000"/>
              <a:t>3. Evitați utilizarea eufemismelor condescendente </a:t>
            </a:r>
            <a:endParaRPr sz="2000"/>
          </a:p>
          <a:p>
            <a:pPr indent="0" lvl="0" marL="0" rtl="0" algn="l">
              <a:lnSpc>
                <a:spcPct val="100000"/>
              </a:lnSpc>
              <a:spcBef>
                <a:spcPts val="900"/>
              </a:spcBef>
              <a:spcAft>
                <a:spcPts val="0"/>
              </a:spcAft>
              <a:buClr>
                <a:srgbClr val="000000"/>
              </a:buClr>
              <a:buSzPts val="2700"/>
              <a:buFont typeface="Arial"/>
              <a:buNone/>
            </a:pPr>
            <a:r>
              <a:rPr lang="en" sz="2000"/>
              <a:t>Utilizarea eufemismelor precum "persoane cu abilități diferite" și "persoane cu toate abilitățile" poate fi considerată condescendentă sau lipsită de respect, deoarece neagă deficiențele.</a:t>
            </a:r>
            <a:endParaRPr sz="2000"/>
          </a:p>
          <a:p>
            <a:pPr indent="0" lvl="0" marL="0" rtl="0" algn="l">
              <a:lnSpc>
                <a:spcPct val="100000"/>
              </a:lnSpc>
              <a:spcBef>
                <a:spcPts val="900"/>
              </a:spcBef>
              <a:spcAft>
                <a:spcPts val="0"/>
              </a:spcAft>
              <a:buClr>
                <a:srgbClr val="000000"/>
              </a:buClr>
              <a:buSzPts val="2700"/>
              <a:buFont typeface="Arial"/>
              <a:buNone/>
            </a:pPr>
            <a:r>
              <a:rPr lang="en" sz="2000"/>
              <a:t>Termenul "handicapat" este considerat mai neutru decât "handicapat", iar termenul "special" este adesea criticat pentru stigmatizarea diferențelor dintre persoanele </a:t>
            </a:r>
            <a:r>
              <a:rPr lang="en"/>
              <a:t>cu dizabilități</a:t>
            </a:r>
            <a:r>
              <a:rPr lang="en" sz="2000"/>
              <a:t>. În schimb, ar trebui utilizat un limbaj neutru sau pozitiv, cum ar fi "asistență adaptată". Termenul "educație specială" este adesea asociat cu implicații negative și ar trebui evitat</a:t>
            </a:r>
            <a:endParaRPr sz="2000"/>
          </a:p>
        </p:txBody>
      </p:sp>
      <p:sp>
        <p:nvSpPr>
          <p:cNvPr id="599" name="Google Shape;599;p88"/>
          <p:cNvSpPr txBox="1"/>
          <p:nvPr>
            <p:ph type="title"/>
          </p:nvPr>
        </p:nvSpPr>
        <p:spPr>
          <a:xfrm>
            <a:off x="1552404" y="464943"/>
            <a:ext cx="9755400" cy="7638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0"/>
              </a:spcBef>
              <a:spcAft>
                <a:spcPts val="0"/>
              </a:spcAft>
              <a:buClr>
                <a:srgbClr val="000000"/>
              </a:buClr>
              <a:buSzPts val="3300"/>
              <a:buFont typeface="Arial"/>
              <a:buNone/>
            </a:pPr>
            <a:r>
              <a:rPr lang="en" sz="3000">
                <a:latin typeface="Lexend Medium"/>
                <a:ea typeface="Lexend Medium"/>
                <a:cs typeface="Lexend Medium"/>
                <a:sym typeface="Lexend Medium"/>
              </a:rPr>
              <a:t>Ghid pentru utilizarea unui limbaj incluziv</a:t>
            </a:r>
            <a:endParaRPr sz="3000">
              <a:latin typeface="Lexend Medium"/>
              <a:ea typeface="Lexend Medium"/>
              <a:cs typeface="Lexend Medium"/>
              <a:sym typeface="Lexend Medium"/>
            </a:endParaRPr>
          </a:p>
          <a:p>
            <a:pPr indent="0" lvl="0" marL="0" rtl="0" algn="l">
              <a:lnSpc>
                <a:spcPct val="100000"/>
              </a:lnSpc>
              <a:spcBef>
                <a:spcPts val="0"/>
              </a:spcBef>
              <a:spcAft>
                <a:spcPts val="0"/>
              </a:spcAft>
              <a:buClr>
                <a:srgbClr val="000000"/>
              </a:buClr>
              <a:buSzPts val="3300"/>
              <a:buFont typeface="Arial"/>
              <a:buNone/>
            </a:pPr>
            <a:r>
              <a:t/>
            </a:r>
            <a:endParaRPr sz="3000">
              <a:latin typeface="Lexend Medium"/>
              <a:ea typeface="Lexend Medium"/>
              <a:cs typeface="Lexend Medium"/>
              <a:sym typeface="Lexend Medium"/>
            </a:endParaRPr>
          </a:p>
        </p:txBody>
      </p:sp>
      <p:sp>
        <p:nvSpPr>
          <p:cNvPr id="600" name="Google Shape;600;p88"/>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2E7"/>
        </a:solidFill>
      </p:bgPr>
    </p:bg>
    <p:spTree>
      <p:nvGrpSpPr>
        <p:cNvPr id="469" name="Shape 469"/>
        <p:cNvGrpSpPr/>
        <p:nvPr/>
      </p:nvGrpSpPr>
      <p:grpSpPr>
        <a:xfrm>
          <a:off x="0" y="0"/>
          <a:ext cx="0" cy="0"/>
          <a:chOff x="0" y="0"/>
          <a:chExt cx="0" cy="0"/>
        </a:xfrm>
      </p:grpSpPr>
      <p:sp>
        <p:nvSpPr>
          <p:cNvPr id="470" name="Google Shape;470;p72"/>
          <p:cNvSpPr txBox="1"/>
          <p:nvPr>
            <p:ph type="title"/>
          </p:nvPr>
        </p:nvSpPr>
        <p:spPr>
          <a:xfrm>
            <a:off x="1552404" y="464943"/>
            <a:ext cx="9755400" cy="763800"/>
          </a:xfrm>
          <a:prstGeom prst="rect">
            <a:avLst/>
          </a:prstGeom>
          <a:noFill/>
          <a:ln>
            <a:noFill/>
          </a:ln>
        </p:spPr>
        <p:txBody>
          <a:bodyPr anchorCtr="0" anchor="t" bIns="25400" lIns="25400" spcFirstLastPara="1" rIns="25400" wrap="square" tIns="25400">
            <a:normAutofit/>
          </a:bodyPr>
          <a:lstStyle/>
          <a:p>
            <a:pPr indent="0" lvl="0" marL="0" marR="0" rtl="0" algn="l">
              <a:lnSpc>
                <a:spcPct val="100000"/>
              </a:lnSpc>
              <a:spcBef>
                <a:spcPts val="0"/>
              </a:spcBef>
              <a:spcAft>
                <a:spcPts val="0"/>
              </a:spcAft>
              <a:buClr>
                <a:srgbClr val="000000"/>
              </a:buClr>
              <a:buSzPts val="4200"/>
              <a:buFont typeface="Helvetica Neue"/>
              <a:buNone/>
            </a:pPr>
            <a:r>
              <a:rPr lang="en" sz="4000">
                <a:latin typeface="Lexend Medium"/>
                <a:ea typeface="Lexend Medium"/>
                <a:cs typeface="Lexend Medium"/>
                <a:sym typeface="Lexend Medium"/>
              </a:rPr>
              <a:t>Structura lecției</a:t>
            </a:r>
            <a:endParaRPr sz="4000">
              <a:latin typeface="Lexend Medium"/>
              <a:ea typeface="Lexend Medium"/>
              <a:cs typeface="Lexend Medium"/>
              <a:sym typeface="Lexend Medium"/>
            </a:endParaRPr>
          </a:p>
        </p:txBody>
      </p:sp>
      <p:sp>
        <p:nvSpPr>
          <p:cNvPr id="471" name="Google Shape;471;p72"/>
          <p:cNvSpPr txBox="1"/>
          <p:nvPr>
            <p:ph idx="4294967295" type="body"/>
          </p:nvPr>
        </p:nvSpPr>
        <p:spPr>
          <a:xfrm>
            <a:off x="1331029" y="1379263"/>
            <a:ext cx="10034400" cy="4473000"/>
          </a:xfrm>
          <a:prstGeom prst="rect">
            <a:avLst/>
          </a:prstGeom>
          <a:noFill/>
          <a:ln>
            <a:noFill/>
          </a:ln>
        </p:spPr>
        <p:txBody>
          <a:bodyPr anchorCtr="0" anchor="t" bIns="25400" lIns="25400" spcFirstLastPara="1" rIns="25400" wrap="square" tIns="25400">
            <a:normAutofit/>
          </a:bodyPr>
          <a:lstStyle/>
          <a:p>
            <a:pPr indent="0" lvl="0" marL="0" rtl="0" algn="l">
              <a:lnSpc>
                <a:spcPct val="100000"/>
              </a:lnSpc>
              <a:spcBef>
                <a:spcPts val="0"/>
              </a:spcBef>
              <a:spcAft>
                <a:spcPts val="0"/>
              </a:spcAft>
              <a:buSzPts val="2000"/>
              <a:buNone/>
            </a:pPr>
            <a:r>
              <a:rPr lang="en" sz="2000"/>
              <a:t>Tehnici de comunicare verbală online - importanța cuvintelor și modul în care acestea pot influența percepția</a:t>
            </a:r>
            <a:endParaRPr sz="2000"/>
          </a:p>
          <a:p>
            <a:pPr indent="0" lvl="0" marL="457200" rtl="0" algn="l">
              <a:lnSpc>
                <a:spcPct val="100000"/>
              </a:lnSpc>
              <a:spcBef>
                <a:spcPts val="0"/>
              </a:spcBef>
              <a:spcAft>
                <a:spcPts val="0"/>
              </a:spcAft>
              <a:buClr>
                <a:schemeClr val="dk1"/>
              </a:buClr>
              <a:buSzPts val="500"/>
              <a:buFont typeface="Arial"/>
              <a:buNone/>
            </a:pPr>
            <a:r>
              <a:t/>
            </a:r>
            <a:endParaRPr sz="2000"/>
          </a:p>
          <a:p>
            <a:pPr indent="-228600" lvl="0" marL="685800" rtl="0" algn="l">
              <a:lnSpc>
                <a:spcPct val="115000"/>
              </a:lnSpc>
              <a:spcBef>
                <a:spcPts val="0"/>
              </a:spcBef>
              <a:spcAft>
                <a:spcPts val="0"/>
              </a:spcAft>
              <a:buSzPts val="2000"/>
              <a:buAutoNum type="arabicPeriod"/>
            </a:pPr>
            <a:r>
              <a:rPr lang="en"/>
              <a:t>Rolul cuvintelor în procesul de influențare</a:t>
            </a:r>
            <a:endParaRPr sz="2000"/>
          </a:p>
          <a:p>
            <a:pPr indent="-228600" lvl="0" marL="685800" rtl="0" algn="l">
              <a:lnSpc>
                <a:spcPct val="115000"/>
              </a:lnSpc>
              <a:spcBef>
                <a:spcPts val="0"/>
              </a:spcBef>
              <a:spcAft>
                <a:spcPts val="0"/>
              </a:spcAft>
              <a:buSzPts val="2000"/>
              <a:buAutoNum type="arabicPeriod"/>
            </a:pPr>
            <a:r>
              <a:rPr lang="en"/>
              <a:t>Incluziune și diviziune prin limbaj. Recomandările ONU</a:t>
            </a:r>
            <a:endParaRPr sz="2000"/>
          </a:p>
          <a:p>
            <a:pPr indent="-228600" lvl="0" marL="685800" rtl="0" algn="l">
              <a:lnSpc>
                <a:spcPct val="115000"/>
              </a:lnSpc>
              <a:spcBef>
                <a:spcPts val="0"/>
              </a:spcBef>
              <a:spcAft>
                <a:spcPts val="0"/>
              </a:spcAft>
              <a:buSzPts val="2000"/>
              <a:buAutoNum type="arabicPeriod"/>
            </a:pPr>
            <a:r>
              <a:rPr lang="en"/>
              <a:t>Ghid pentru utilizarea unui limbaj incluziv</a:t>
            </a:r>
            <a:endParaRPr sz="2000"/>
          </a:p>
          <a:p>
            <a:pPr indent="-228600" lvl="0" marL="685800" rtl="0" algn="l">
              <a:lnSpc>
                <a:spcPct val="115000"/>
              </a:lnSpc>
              <a:spcBef>
                <a:spcPts val="0"/>
              </a:spcBef>
              <a:spcAft>
                <a:spcPts val="0"/>
              </a:spcAft>
              <a:buSzPts val="2000"/>
              <a:buAutoNum type="arabicPeriod"/>
            </a:pPr>
            <a:r>
              <a:rPr lang="en" sz="2000"/>
              <a:t>Importanța cuvintelor și modul în care termenii pot influența percepția</a:t>
            </a:r>
            <a:endParaRPr sz="2000"/>
          </a:p>
          <a:p>
            <a:pPr indent="-228600" lvl="0" marL="685800" rtl="0" algn="l">
              <a:lnSpc>
                <a:spcPct val="115000"/>
              </a:lnSpc>
              <a:spcBef>
                <a:spcPts val="0"/>
              </a:spcBef>
              <a:spcAft>
                <a:spcPts val="0"/>
              </a:spcAft>
              <a:buSzPts val="2000"/>
              <a:buAutoNum type="arabicPeriod"/>
            </a:pPr>
            <a:r>
              <a:rPr lang="en" sz="2000"/>
              <a:t>Puterea discursului și </a:t>
            </a:r>
            <a:r>
              <a:rPr lang="en" sz="2000"/>
              <a:t>a proprietăților sale în </a:t>
            </a:r>
            <a:r>
              <a:rPr lang="en" sz="2000"/>
              <a:t>influențarea comportamentului</a:t>
            </a:r>
            <a:endParaRPr sz="2000"/>
          </a:p>
          <a:p>
            <a:pPr indent="-228600" lvl="0" marL="685800" rtl="0" algn="l">
              <a:lnSpc>
                <a:spcPct val="115000"/>
              </a:lnSpc>
              <a:spcBef>
                <a:spcPts val="0"/>
              </a:spcBef>
              <a:spcAft>
                <a:spcPts val="0"/>
              </a:spcAft>
              <a:buSzPts val="2000"/>
              <a:buAutoNum type="arabicPeriod"/>
            </a:pPr>
            <a:r>
              <a:rPr lang="en" sz="2000"/>
              <a:t>Tehnici lingvistice care fac comunicarea verbală dificilă sau Așa, NU</a:t>
            </a:r>
            <a:endParaRPr sz="2000"/>
          </a:p>
          <a:p>
            <a:pPr indent="-228600" lvl="0" marL="685800" rtl="0" algn="l">
              <a:lnSpc>
                <a:spcPct val="115000"/>
              </a:lnSpc>
              <a:spcBef>
                <a:spcPts val="0"/>
              </a:spcBef>
              <a:spcAft>
                <a:spcPts val="0"/>
              </a:spcAft>
              <a:buSzPts val="2000"/>
              <a:buAutoNum type="arabicPeriod"/>
            </a:pPr>
            <a:r>
              <a:rPr lang="en" sz="2000"/>
              <a:t>Tehnici lingvistice care fac comunicarea verbală eficientă sau </a:t>
            </a:r>
            <a:r>
              <a:rPr lang="en"/>
              <a:t>Așa,</a:t>
            </a:r>
            <a:r>
              <a:rPr lang="en" sz="2000"/>
              <a:t> D</a:t>
            </a:r>
            <a:r>
              <a:rPr lang="en"/>
              <a:t>A</a:t>
            </a:r>
            <a:r>
              <a:rPr lang="en" sz="2000"/>
              <a:t>  </a:t>
            </a:r>
            <a:endParaRPr/>
          </a:p>
          <a:p>
            <a:pPr indent="-228600" lvl="0" marL="685800" rtl="0" algn="l">
              <a:lnSpc>
                <a:spcPct val="115000"/>
              </a:lnSpc>
              <a:spcBef>
                <a:spcPts val="0"/>
              </a:spcBef>
              <a:spcAft>
                <a:spcPts val="0"/>
              </a:spcAft>
              <a:buSzPts val="2000"/>
              <a:buAutoNum type="arabicPeriod"/>
            </a:pPr>
            <a:r>
              <a:rPr lang="en" sz="2000"/>
              <a:t>Concluzii</a:t>
            </a:r>
            <a:endParaRPr sz="2000"/>
          </a:p>
        </p:txBody>
      </p:sp>
      <p:pic>
        <p:nvPicPr>
          <p:cNvPr id="472" name="Google Shape;472;p72"/>
          <p:cNvPicPr preferRelativeResize="0"/>
          <p:nvPr/>
        </p:nvPicPr>
        <p:blipFill rotWithShape="1">
          <a:blip r:embed="rId3">
            <a:alphaModFix/>
          </a:blip>
          <a:srcRect b="0" l="0" r="0" t="0"/>
          <a:stretch/>
        </p:blipFill>
        <p:spPr>
          <a:xfrm rot="7839706">
            <a:off x="645203" y="3016757"/>
            <a:ext cx="1033412" cy="961072"/>
          </a:xfrm>
          <a:prstGeom prst="rect">
            <a:avLst/>
          </a:prstGeom>
          <a:noFill/>
          <a:ln>
            <a:noFill/>
          </a:ln>
        </p:spPr>
      </p:pic>
      <p:sp>
        <p:nvSpPr>
          <p:cNvPr id="473" name="Google Shape;473;p72"/>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471">
                                            <p:txEl>
                                              <p:pRg end="0" st="0"/>
                                            </p:txEl>
                                          </p:spTgt>
                                        </p:tgtEl>
                                        <p:attrNameLst>
                                          <p:attrName>style.visibility</p:attrName>
                                        </p:attrNameLst>
                                      </p:cBhvr>
                                      <p:to>
                                        <p:strVal val="visible"/>
                                      </p:to>
                                    </p:set>
                                    <p:anim calcmode="lin" valueType="num">
                                      <p:cBhvr additive="base">
                                        <p:cTn dur="1300"/>
                                        <p:tgtEl>
                                          <p:spTgt spid="471">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300"/>
                            </p:stCondLst>
                            <p:childTnLst>
                              <p:par>
                                <p:cTn fill="hold" nodeType="afterEffect" presetClass="entr" presetID="2" presetSubtype="2">
                                  <p:stCondLst>
                                    <p:cond delay="0"/>
                                  </p:stCondLst>
                                  <p:childTnLst>
                                    <p:set>
                                      <p:cBhvr>
                                        <p:cTn dur="1" fill="hold">
                                          <p:stCondLst>
                                            <p:cond delay="0"/>
                                          </p:stCondLst>
                                        </p:cTn>
                                        <p:tgtEl>
                                          <p:spTgt spid="471">
                                            <p:txEl>
                                              <p:pRg end="1" st="1"/>
                                            </p:txEl>
                                          </p:spTgt>
                                        </p:tgtEl>
                                        <p:attrNameLst>
                                          <p:attrName>style.visibility</p:attrName>
                                        </p:attrNameLst>
                                      </p:cBhvr>
                                      <p:to>
                                        <p:strVal val="visible"/>
                                      </p:to>
                                    </p:set>
                                    <p:anim calcmode="lin" valueType="num">
                                      <p:cBhvr additive="base">
                                        <p:cTn dur="1300"/>
                                        <p:tgtEl>
                                          <p:spTgt spid="471">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600"/>
                            </p:stCondLst>
                            <p:childTnLst>
                              <p:par>
                                <p:cTn fill="hold" nodeType="afterEffect" presetClass="entr" presetID="2" presetSubtype="2">
                                  <p:stCondLst>
                                    <p:cond delay="0"/>
                                  </p:stCondLst>
                                  <p:childTnLst>
                                    <p:set>
                                      <p:cBhvr>
                                        <p:cTn dur="1" fill="hold">
                                          <p:stCondLst>
                                            <p:cond delay="0"/>
                                          </p:stCondLst>
                                        </p:cTn>
                                        <p:tgtEl>
                                          <p:spTgt spid="471">
                                            <p:txEl>
                                              <p:pRg end="2" st="2"/>
                                            </p:txEl>
                                          </p:spTgt>
                                        </p:tgtEl>
                                        <p:attrNameLst>
                                          <p:attrName>style.visibility</p:attrName>
                                        </p:attrNameLst>
                                      </p:cBhvr>
                                      <p:to>
                                        <p:strVal val="visible"/>
                                      </p:to>
                                    </p:set>
                                    <p:anim calcmode="lin" valueType="num">
                                      <p:cBhvr additive="base">
                                        <p:cTn dur="1300"/>
                                        <p:tgtEl>
                                          <p:spTgt spid="471">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3900"/>
                            </p:stCondLst>
                            <p:childTnLst>
                              <p:par>
                                <p:cTn fill="hold" nodeType="afterEffect" presetClass="entr" presetID="2" presetSubtype="2">
                                  <p:stCondLst>
                                    <p:cond delay="0"/>
                                  </p:stCondLst>
                                  <p:childTnLst>
                                    <p:set>
                                      <p:cBhvr>
                                        <p:cTn dur="1" fill="hold">
                                          <p:stCondLst>
                                            <p:cond delay="0"/>
                                          </p:stCondLst>
                                        </p:cTn>
                                        <p:tgtEl>
                                          <p:spTgt spid="471">
                                            <p:txEl>
                                              <p:pRg end="3" st="3"/>
                                            </p:txEl>
                                          </p:spTgt>
                                        </p:tgtEl>
                                        <p:attrNameLst>
                                          <p:attrName>style.visibility</p:attrName>
                                        </p:attrNameLst>
                                      </p:cBhvr>
                                      <p:to>
                                        <p:strVal val="visible"/>
                                      </p:to>
                                    </p:set>
                                    <p:anim calcmode="lin" valueType="num">
                                      <p:cBhvr additive="base">
                                        <p:cTn dur="1300"/>
                                        <p:tgtEl>
                                          <p:spTgt spid="471">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200"/>
                            </p:stCondLst>
                            <p:childTnLst>
                              <p:par>
                                <p:cTn fill="hold" nodeType="afterEffect" presetClass="entr" presetID="2" presetSubtype="2">
                                  <p:stCondLst>
                                    <p:cond delay="0"/>
                                  </p:stCondLst>
                                  <p:childTnLst>
                                    <p:set>
                                      <p:cBhvr>
                                        <p:cTn dur="1" fill="hold">
                                          <p:stCondLst>
                                            <p:cond delay="0"/>
                                          </p:stCondLst>
                                        </p:cTn>
                                        <p:tgtEl>
                                          <p:spTgt spid="471">
                                            <p:txEl>
                                              <p:pRg end="4" st="4"/>
                                            </p:txEl>
                                          </p:spTgt>
                                        </p:tgtEl>
                                        <p:attrNameLst>
                                          <p:attrName>style.visibility</p:attrName>
                                        </p:attrNameLst>
                                      </p:cBhvr>
                                      <p:to>
                                        <p:strVal val="visible"/>
                                      </p:to>
                                    </p:set>
                                    <p:anim calcmode="lin" valueType="num">
                                      <p:cBhvr additive="base">
                                        <p:cTn dur="1300"/>
                                        <p:tgtEl>
                                          <p:spTgt spid="471">
                                            <p:txEl>
                                              <p:pRg end="4" st="4"/>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6500"/>
                            </p:stCondLst>
                            <p:childTnLst>
                              <p:par>
                                <p:cTn fill="hold" nodeType="afterEffect" presetClass="entr" presetID="2" presetSubtype="2">
                                  <p:stCondLst>
                                    <p:cond delay="0"/>
                                  </p:stCondLst>
                                  <p:childTnLst>
                                    <p:set>
                                      <p:cBhvr>
                                        <p:cTn dur="1" fill="hold">
                                          <p:stCondLst>
                                            <p:cond delay="0"/>
                                          </p:stCondLst>
                                        </p:cTn>
                                        <p:tgtEl>
                                          <p:spTgt spid="471">
                                            <p:txEl>
                                              <p:pRg end="5" st="5"/>
                                            </p:txEl>
                                          </p:spTgt>
                                        </p:tgtEl>
                                        <p:attrNameLst>
                                          <p:attrName>style.visibility</p:attrName>
                                        </p:attrNameLst>
                                      </p:cBhvr>
                                      <p:to>
                                        <p:strVal val="visible"/>
                                      </p:to>
                                    </p:set>
                                    <p:anim calcmode="lin" valueType="num">
                                      <p:cBhvr additive="base">
                                        <p:cTn dur="1300"/>
                                        <p:tgtEl>
                                          <p:spTgt spid="471">
                                            <p:txEl>
                                              <p:pRg end="5" st="5"/>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7800"/>
                            </p:stCondLst>
                            <p:childTnLst>
                              <p:par>
                                <p:cTn fill="hold" nodeType="afterEffect" presetClass="entr" presetID="2" presetSubtype="2">
                                  <p:stCondLst>
                                    <p:cond delay="0"/>
                                  </p:stCondLst>
                                  <p:childTnLst>
                                    <p:set>
                                      <p:cBhvr>
                                        <p:cTn dur="1" fill="hold">
                                          <p:stCondLst>
                                            <p:cond delay="0"/>
                                          </p:stCondLst>
                                        </p:cTn>
                                        <p:tgtEl>
                                          <p:spTgt spid="471">
                                            <p:txEl>
                                              <p:pRg end="6" st="6"/>
                                            </p:txEl>
                                          </p:spTgt>
                                        </p:tgtEl>
                                        <p:attrNameLst>
                                          <p:attrName>style.visibility</p:attrName>
                                        </p:attrNameLst>
                                      </p:cBhvr>
                                      <p:to>
                                        <p:strVal val="visible"/>
                                      </p:to>
                                    </p:set>
                                    <p:anim calcmode="lin" valueType="num">
                                      <p:cBhvr additive="base">
                                        <p:cTn dur="1300"/>
                                        <p:tgtEl>
                                          <p:spTgt spid="471">
                                            <p:txEl>
                                              <p:pRg end="6" st="6"/>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9100"/>
                            </p:stCondLst>
                            <p:childTnLst>
                              <p:par>
                                <p:cTn fill="hold" nodeType="afterEffect" presetClass="entr" presetID="2" presetSubtype="2">
                                  <p:stCondLst>
                                    <p:cond delay="0"/>
                                  </p:stCondLst>
                                  <p:childTnLst>
                                    <p:set>
                                      <p:cBhvr>
                                        <p:cTn dur="1" fill="hold">
                                          <p:stCondLst>
                                            <p:cond delay="0"/>
                                          </p:stCondLst>
                                        </p:cTn>
                                        <p:tgtEl>
                                          <p:spTgt spid="471">
                                            <p:txEl>
                                              <p:pRg end="7" st="7"/>
                                            </p:txEl>
                                          </p:spTgt>
                                        </p:tgtEl>
                                        <p:attrNameLst>
                                          <p:attrName>style.visibility</p:attrName>
                                        </p:attrNameLst>
                                      </p:cBhvr>
                                      <p:to>
                                        <p:strVal val="visible"/>
                                      </p:to>
                                    </p:set>
                                    <p:anim calcmode="lin" valueType="num">
                                      <p:cBhvr additive="base">
                                        <p:cTn dur="1300"/>
                                        <p:tgtEl>
                                          <p:spTgt spid="471">
                                            <p:txEl>
                                              <p:pRg end="7" st="7"/>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400"/>
                            </p:stCondLst>
                            <p:childTnLst>
                              <p:par>
                                <p:cTn fill="hold" nodeType="afterEffect" presetClass="entr" presetID="2" presetSubtype="2">
                                  <p:stCondLst>
                                    <p:cond delay="0"/>
                                  </p:stCondLst>
                                  <p:childTnLst>
                                    <p:set>
                                      <p:cBhvr>
                                        <p:cTn dur="1" fill="hold">
                                          <p:stCondLst>
                                            <p:cond delay="0"/>
                                          </p:stCondLst>
                                        </p:cTn>
                                        <p:tgtEl>
                                          <p:spTgt spid="471">
                                            <p:txEl>
                                              <p:pRg end="8" st="8"/>
                                            </p:txEl>
                                          </p:spTgt>
                                        </p:tgtEl>
                                        <p:attrNameLst>
                                          <p:attrName>style.visibility</p:attrName>
                                        </p:attrNameLst>
                                      </p:cBhvr>
                                      <p:to>
                                        <p:strVal val="visible"/>
                                      </p:to>
                                    </p:set>
                                    <p:anim calcmode="lin" valueType="num">
                                      <p:cBhvr additive="base">
                                        <p:cTn dur="1300"/>
                                        <p:tgtEl>
                                          <p:spTgt spid="471">
                                            <p:txEl>
                                              <p:pRg end="8" st="8"/>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1700"/>
                            </p:stCondLst>
                            <p:childTnLst>
                              <p:par>
                                <p:cTn fill="hold" nodeType="afterEffect" presetClass="entr" presetID="2" presetSubtype="2">
                                  <p:stCondLst>
                                    <p:cond delay="0"/>
                                  </p:stCondLst>
                                  <p:childTnLst>
                                    <p:set>
                                      <p:cBhvr>
                                        <p:cTn dur="1" fill="hold">
                                          <p:stCondLst>
                                            <p:cond delay="0"/>
                                          </p:stCondLst>
                                        </p:cTn>
                                        <p:tgtEl>
                                          <p:spTgt spid="471">
                                            <p:txEl>
                                              <p:pRg end="9" st="9"/>
                                            </p:txEl>
                                          </p:spTgt>
                                        </p:tgtEl>
                                        <p:attrNameLst>
                                          <p:attrName>style.visibility</p:attrName>
                                        </p:attrNameLst>
                                      </p:cBhvr>
                                      <p:to>
                                        <p:strVal val="visible"/>
                                      </p:to>
                                    </p:set>
                                    <p:anim calcmode="lin" valueType="num">
                                      <p:cBhvr additive="base">
                                        <p:cTn dur="1300"/>
                                        <p:tgtEl>
                                          <p:spTgt spid="471">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89"/>
          <p:cNvSpPr txBox="1"/>
          <p:nvPr>
            <p:ph idx="4294967295" type="body"/>
          </p:nvPr>
        </p:nvSpPr>
        <p:spPr>
          <a:xfrm>
            <a:off x="1302300" y="1257300"/>
            <a:ext cx="10278300" cy="1524300"/>
          </a:xfrm>
          <a:prstGeom prst="rect">
            <a:avLst/>
          </a:prstGeom>
          <a:noFill/>
          <a:ln>
            <a:noFill/>
          </a:ln>
        </p:spPr>
        <p:txBody>
          <a:bodyPr anchorCtr="0" anchor="t" bIns="25400" lIns="25400" spcFirstLastPara="1" rIns="25400" wrap="square" tIns="25400">
            <a:normAutofit/>
          </a:bodyPr>
          <a:lstStyle/>
          <a:p>
            <a:pPr indent="0" lvl="0" marL="0" rtl="0" algn="l">
              <a:lnSpc>
                <a:spcPct val="100000"/>
              </a:lnSpc>
              <a:spcBef>
                <a:spcPts val="0"/>
              </a:spcBef>
              <a:spcAft>
                <a:spcPts val="0"/>
              </a:spcAft>
              <a:buClr>
                <a:srgbClr val="000000"/>
              </a:buClr>
              <a:buSzPts val="2400"/>
              <a:buFont typeface="Arial"/>
              <a:buNone/>
            </a:pPr>
            <a:r>
              <a:rPr b="1" lang="en" sz="2000"/>
              <a:t>4. Dizabilitatea nu este nici o condiție medicală, nici o provocare.</a:t>
            </a:r>
            <a:endParaRPr sz="2000"/>
          </a:p>
          <a:p>
            <a:pPr indent="0" lvl="0" marL="0" rtl="0" algn="l">
              <a:lnSpc>
                <a:spcPct val="100000"/>
              </a:lnSpc>
              <a:spcBef>
                <a:spcPts val="900"/>
              </a:spcBef>
              <a:spcAft>
                <a:spcPts val="0"/>
              </a:spcAft>
              <a:buClr>
                <a:srgbClr val="000000"/>
              </a:buClr>
              <a:buSzPts val="2200"/>
              <a:buFont typeface="Arial"/>
              <a:buNone/>
            </a:pPr>
            <a:r>
              <a:rPr lang="en" sz="2000"/>
              <a:t>Modelul medical al handicapului vede handicapul ca o problemă de sănătate care trebuie corectată, în timp ce modelul caritabil îl vede ca o povară care trebuie rezolvată.</a:t>
            </a:r>
            <a:endParaRPr sz="2000"/>
          </a:p>
          <a:p>
            <a:pPr indent="0" lvl="0" marL="0" rtl="0" algn="l">
              <a:lnSpc>
                <a:spcPct val="100000"/>
              </a:lnSpc>
              <a:spcBef>
                <a:spcPts val="900"/>
              </a:spcBef>
              <a:spcAft>
                <a:spcPts val="0"/>
              </a:spcAft>
              <a:buClr>
                <a:srgbClr val="000000"/>
              </a:buClr>
              <a:buSzPts val="2200"/>
              <a:buFont typeface="Arial"/>
              <a:buNone/>
            </a:pPr>
            <a:r>
              <a:t/>
            </a:r>
            <a:endParaRPr sz="2000"/>
          </a:p>
        </p:txBody>
      </p:sp>
      <p:sp>
        <p:nvSpPr>
          <p:cNvPr id="606" name="Google Shape;606;p89"/>
          <p:cNvSpPr txBox="1"/>
          <p:nvPr>
            <p:ph type="title"/>
          </p:nvPr>
        </p:nvSpPr>
        <p:spPr>
          <a:xfrm>
            <a:off x="1552404" y="464943"/>
            <a:ext cx="9755400" cy="7638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0"/>
              </a:spcBef>
              <a:spcAft>
                <a:spcPts val="0"/>
              </a:spcAft>
              <a:buClr>
                <a:srgbClr val="000000"/>
              </a:buClr>
              <a:buSzPts val="3300"/>
              <a:buFont typeface="Arial"/>
              <a:buNone/>
            </a:pPr>
            <a:r>
              <a:rPr lang="en" sz="3000">
                <a:latin typeface="Lexend Medium"/>
                <a:ea typeface="Lexend Medium"/>
                <a:cs typeface="Lexend Medium"/>
                <a:sym typeface="Lexend Medium"/>
              </a:rPr>
              <a:t>Ghid pentru utilizarea unui limbaj incluziv</a:t>
            </a:r>
            <a:endParaRPr sz="3000">
              <a:latin typeface="Lexend Medium"/>
              <a:ea typeface="Lexend Medium"/>
              <a:cs typeface="Lexend Medium"/>
              <a:sym typeface="Lexend Medium"/>
            </a:endParaRPr>
          </a:p>
          <a:p>
            <a:pPr indent="0" lvl="0" marL="0" rtl="0" algn="l">
              <a:lnSpc>
                <a:spcPct val="100000"/>
              </a:lnSpc>
              <a:spcBef>
                <a:spcPts val="0"/>
              </a:spcBef>
              <a:spcAft>
                <a:spcPts val="0"/>
              </a:spcAft>
              <a:buClr>
                <a:srgbClr val="000000"/>
              </a:buClr>
              <a:buSzPts val="3300"/>
              <a:buFont typeface="Arial"/>
              <a:buNone/>
            </a:pPr>
            <a:r>
              <a:t/>
            </a:r>
            <a:endParaRPr sz="3000">
              <a:latin typeface="Lexend Medium"/>
              <a:ea typeface="Lexend Medium"/>
              <a:cs typeface="Lexend Medium"/>
              <a:sym typeface="Lexend Medium"/>
            </a:endParaRPr>
          </a:p>
        </p:txBody>
      </p:sp>
      <p:sp>
        <p:nvSpPr>
          <p:cNvPr id="607" name="Google Shape;607;p89"/>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608" name="Google Shape;608;p89" title="6964548-sd_426_240_25fps.mp4">
            <a:hlinkClick r:id="rId3"/>
          </p:cNvPr>
          <p:cNvPicPr preferRelativeResize="0"/>
          <p:nvPr/>
        </p:nvPicPr>
        <p:blipFill>
          <a:blip r:embed="rId4">
            <a:alphaModFix/>
          </a:blip>
          <a:stretch>
            <a:fillRect/>
          </a:stretch>
        </p:blipFill>
        <p:spPr>
          <a:xfrm>
            <a:off x="6275947" y="2810150"/>
            <a:ext cx="5239301" cy="2951725"/>
          </a:xfrm>
          <a:prstGeom prst="rect">
            <a:avLst/>
          </a:prstGeom>
          <a:noFill/>
          <a:ln cap="flat" cmpd="sng" w="9525">
            <a:solidFill>
              <a:srgbClr val="F4892E"/>
            </a:solidFill>
            <a:prstDash val="solid"/>
            <a:round/>
            <a:headEnd len="sm" w="sm" type="none"/>
            <a:tailEnd len="sm" w="sm" type="none"/>
          </a:ln>
          <a:effectLst>
            <a:outerShdw rotWithShape="0" algn="bl" dir="2700000" dist="209550">
              <a:srgbClr val="FF9900"/>
            </a:outerShdw>
          </a:effectLst>
        </p:spPr>
      </p:pic>
      <p:sp>
        <p:nvSpPr>
          <p:cNvPr id="609" name="Google Shape;609;p89"/>
          <p:cNvSpPr txBox="1"/>
          <p:nvPr/>
        </p:nvSpPr>
        <p:spPr>
          <a:xfrm>
            <a:off x="561225" y="2463950"/>
            <a:ext cx="5533200" cy="3994200"/>
          </a:xfrm>
          <a:prstGeom prst="rect">
            <a:avLst/>
          </a:prstGeom>
          <a:noFill/>
          <a:ln>
            <a:noFill/>
          </a:ln>
        </p:spPr>
        <p:txBody>
          <a:bodyPr anchorCtr="0" anchor="t" bIns="91425" lIns="91425" spcFirstLastPara="1" rIns="91425" wrap="square" tIns="91425">
            <a:spAutoFit/>
          </a:bodyPr>
          <a:lstStyle/>
          <a:p>
            <a:pPr indent="0" lvl="0" marL="0" rtl="0" algn="l">
              <a:spcBef>
                <a:spcPts val="900"/>
              </a:spcBef>
              <a:spcAft>
                <a:spcPts val="0"/>
              </a:spcAft>
              <a:buNone/>
            </a:pPr>
            <a:r>
              <a:rPr lang="en" sz="2000">
                <a:solidFill>
                  <a:srgbClr val="445D73"/>
                </a:solidFill>
                <a:latin typeface="Calibri"/>
                <a:ea typeface="Calibri"/>
                <a:cs typeface="Calibri"/>
                <a:sym typeface="Calibri"/>
              </a:rPr>
              <a:t>Această abordare menține stereotipurile defavorabile și etichetarea nedreaptă. Persoanele cu dizabilități nu ar trebui etichetate ca pacienți, cu excepția cazului în care primesc tratament medical. În schimb, acestea ar trebui să fie numite "persoană cu dislexie" sau "persoană care are dislexie". </a:t>
            </a:r>
            <a:endParaRPr sz="2000">
              <a:solidFill>
                <a:srgbClr val="445D73"/>
              </a:solidFill>
              <a:latin typeface="Calibri"/>
              <a:ea typeface="Calibri"/>
              <a:cs typeface="Calibri"/>
              <a:sym typeface="Calibri"/>
            </a:endParaRPr>
          </a:p>
          <a:p>
            <a:pPr indent="0" lvl="0" marL="0" rtl="0" algn="l">
              <a:spcBef>
                <a:spcPts val="900"/>
              </a:spcBef>
              <a:spcAft>
                <a:spcPts val="0"/>
              </a:spcAft>
              <a:buClr>
                <a:schemeClr val="dk1"/>
              </a:buClr>
              <a:buSzPts val="2200"/>
              <a:buFont typeface="Arial"/>
              <a:buNone/>
            </a:pPr>
            <a:r>
              <a:rPr lang="en" sz="2000">
                <a:solidFill>
                  <a:srgbClr val="445D73"/>
                </a:solidFill>
                <a:latin typeface="Calibri"/>
                <a:ea typeface="Calibri"/>
                <a:cs typeface="Calibri"/>
                <a:sym typeface="Calibri"/>
              </a:rPr>
              <a:t>Trebuie utilizată o terminologie centrată pe persoană și pot fi folosite expresii precum "o persoană are [un handicap]" sau "o persoană este [orb/ surd/nevăzător]". Termenul "victimă" ar trebui utilizat numai atunci când este direct aplicabil.</a:t>
            </a:r>
            <a:endParaRPr sz="2000">
              <a:solidFill>
                <a:srgbClr val="445D73"/>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1000"/>
                                        <p:tgtEl>
                                          <p:spTgt spid="6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90"/>
          <p:cNvSpPr txBox="1"/>
          <p:nvPr>
            <p:ph idx="4294967295" type="body"/>
          </p:nvPr>
        </p:nvSpPr>
        <p:spPr>
          <a:xfrm>
            <a:off x="1292739" y="1257300"/>
            <a:ext cx="10255500" cy="4451100"/>
          </a:xfrm>
          <a:prstGeom prst="rect">
            <a:avLst/>
          </a:prstGeom>
          <a:noFill/>
          <a:ln>
            <a:noFill/>
          </a:ln>
        </p:spPr>
        <p:txBody>
          <a:bodyPr anchorCtr="0" anchor="t" bIns="25400" lIns="25400" spcFirstLastPara="1" rIns="25400" wrap="square" tIns="25400">
            <a:normAutofit/>
          </a:bodyPr>
          <a:lstStyle/>
          <a:p>
            <a:pPr indent="0" lvl="0" marL="0" rtl="0" algn="l">
              <a:lnSpc>
                <a:spcPct val="100000"/>
              </a:lnSpc>
              <a:spcBef>
                <a:spcPts val="0"/>
              </a:spcBef>
              <a:spcAft>
                <a:spcPts val="0"/>
              </a:spcAft>
              <a:buClr>
                <a:srgbClr val="000000"/>
              </a:buClr>
              <a:buSzPts val="2200"/>
              <a:buFont typeface="Arial"/>
              <a:buNone/>
            </a:pPr>
            <a:r>
              <a:rPr b="1" lang="en" sz="2000"/>
              <a:t>5. Utilizați un limbaj adecvat în discursul verbal și ocazional.</a:t>
            </a:r>
            <a:endParaRPr sz="2000"/>
          </a:p>
          <a:p>
            <a:pPr indent="0" lvl="0" marL="0" rtl="0" algn="l">
              <a:lnSpc>
                <a:spcPct val="100000"/>
              </a:lnSpc>
              <a:spcBef>
                <a:spcPts val="900"/>
              </a:spcBef>
              <a:spcAft>
                <a:spcPts val="0"/>
              </a:spcAft>
              <a:buClr>
                <a:srgbClr val="000000"/>
              </a:buClr>
              <a:buSzPts val="2000"/>
              <a:buFont typeface="Arial"/>
              <a:buNone/>
            </a:pPr>
            <a:r>
              <a:rPr lang="en" sz="2000"/>
              <a:t>Majoritatea persoanelor </a:t>
            </a:r>
            <a:r>
              <a:rPr lang="en"/>
              <a:t>cu dizabilități</a:t>
            </a:r>
            <a:r>
              <a:rPr lang="en" sz="2000"/>
              <a:t> se pot descurca cu ușurință cu vocabularul utilizat în mod obișnuit în situațiile de zi cu zi. Pentru a include o persoană care folosește un scaun cu rotile, puteți sugera "hai să facem o plimbare". În mod similar, pentru a comunica cu cineva care este surd, puteți întreba "ați auzit știrile?". Cu toate acestea, expresii precum "orb ca un liliac" sau "surd ca un stâlp" sunt nepotrivite și ar trebui evitate, chiar și în situații ocazionale. </a:t>
            </a:r>
            <a:endParaRPr sz="2000"/>
          </a:p>
          <a:p>
            <a:pPr indent="0" lvl="0" marL="0" rtl="0" algn="l">
              <a:lnSpc>
                <a:spcPct val="100000"/>
              </a:lnSpc>
              <a:spcBef>
                <a:spcPts val="900"/>
              </a:spcBef>
              <a:spcAft>
                <a:spcPts val="0"/>
              </a:spcAft>
              <a:buClr>
                <a:srgbClr val="000000"/>
              </a:buClr>
              <a:buSzPts val="2000"/>
              <a:buFont typeface="Arial"/>
              <a:buNone/>
            </a:pPr>
            <a:r>
              <a:rPr lang="en" sz="2000"/>
              <a:t>Utilizarea incorectă a termenilor poate fi, de asemenea, nepotrivită și ofensatoare, așa că abțineți-vă de la a spune "cred că am Alzheimer" atunci când uitați ceva sau "sunt paranoici" atunci când ceilalți par să acționeze cu o neîncredere extremă. Evitați să folosiți terminologia legată de handicap ca o expresie ofensatoare sau critică. Evitați să folosiți termenul "lame" ca substitut pentru "boring" sau "uncool".</a:t>
            </a:r>
            <a:endParaRPr sz="2000"/>
          </a:p>
        </p:txBody>
      </p:sp>
      <p:sp>
        <p:nvSpPr>
          <p:cNvPr id="615" name="Google Shape;615;p90"/>
          <p:cNvSpPr txBox="1"/>
          <p:nvPr>
            <p:ph type="title"/>
          </p:nvPr>
        </p:nvSpPr>
        <p:spPr>
          <a:xfrm>
            <a:off x="1552404" y="464943"/>
            <a:ext cx="9755400" cy="7638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0"/>
              </a:spcBef>
              <a:spcAft>
                <a:spcPts val="0"/>
              </a:spcAft>
              <a:buClr>
                <a:srgbClr val="000000"/>
              </a:buClr>
              <a:buSzPts val="3300"/>
              <a:buFont typeface="Arial"/>
              <a:buNone/>
            </a:pPr>
            <a:r>
              <a:rPr lang="en" sz="3000">
                <a:latin typeface="Lexend Medium"/>
                <a:ea typeface="Lexend Medium"/>
                <a:cs typeface="Lexend Medium"/>
                <a:sym typeface="Lexend Medium"/>
              </a:rPr>
              <a:t>Ghid pentru utilizarea unui limbaj incluziv</a:t>
            </a:r>
            <a:endParaRPr sz="3000">
              <a:latin typeface="Lexend Medium"/>
              <a:ea typeface="Lexend Medium"/>
              <a:cs typeface="Lexend Medium"/>
              <a:sym typeface="Lexend Medium"/>
            </a:endParaRPr>
          </a:p>
          <a:p>
            <a:pPr indent="0" lvl="0" marL="0" rtl="0" algn="l">
              <a:lnSpc>
                <a:spcPct val="100000"/>
              </a:lnSpc>
              <a:spcBef>
                <a:spcPts val="0"/>
              </a:spcBef>
              <a:spcAft>
                <a:spcPts val="0"/>
              </a:spcAft>
              <a:buClr>
                <a:srgbClr val="000000"/>
              </a:buClr>
              <a:buSzPts val="3300"/>
              <a:buFont typeface="Arial"/>
              <a:buNone/>
            </a:pPr>
            <a:r>
              <a:t/>
            </a:r>
            <a:endParaRPr sz="3000">
              <a:latin typeface="Lexend Medium"/>
              <a:ea typeface="Lexend Medium"/>
              <a:cs typeface="Lexend Medium"/>
              <a:sym typeface="Lexend Medium"/>
            </a:endParaRPr>
          </a:p>
        </p:txBody>
      </p:sp>
      <p:sp>
        <p:nvSpPr>
          <p:cNvPr id="616" name="Google Shape;616;p90"/>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20" name="Shape 620"/>
        <p:cNvGrpSpPr/>
        <p:nvPr/>
      </p:nvGrpSpPr>
      <p:grpSpPr>
        <a:xfrm>
          <a:off x="0" y="0"/>
          <a:ext cx="0" cy="0"/>
          <a:chOff x="0" y="0"/>
          <a:chExt cx="0" cy="0"/>
        </a:xfrm>
      </p:grpSpPr>
      <p:sp>
        <p:nvSpPr>
          <p:cNvPr id="621" name="Google Shape;621;p91"/>
          <p:cNvSpPr/>
          <p:nvPr/>
        </p:nvSpPr>
        <p:spPr>
          <a:xfrm>
            <a:off x="959760" y="1276197"/>
            <a:ext cx="2207100" cy="1241700"/>
          </a:xfrm>
          <a:prstGeom prst="ellipse">
            <a:avLst/>
          </a:prstGeom>
          <a:noFill/>
          <a:ln cap="flat" cmpd="sng" w="9525">
            <a:solidFill>
              <a:schemeClr val="lt1"/>
            </a:solidFill>
            <a:prstDash val="solid"/>
            <a:round/>
            <a:headEnd len="sm" w="sm" type="none"/>
            <a:tailEnd len="sm" w="sm" type="none"/>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622" name="Google Shape;622;p91"/>
          <p:cNvSpPr txBox="1"/>
          <p:nvPr>
            <p:ph type="title"/>
          </p:nvPr>
        </p:nvSpPr>
        <p:spPr>
          <a:xfrm>
            <a:off x="383004" y="3754825"/>
            <a:ext cx="4510200" cy="1495500"/>
          </a:xfrm>
          <a:prstGeom prst="rect">
            <a:avLst/>
          </a:prstGeom>
          <a:noFill/>
          <a:ln>
            <a:noFill/>
          </a:ln>
        </p:spPr>
        <p:txBody>
          <a:bodyPr anchorCtr="0" anchor="ctr" bIns="126300" lIns="126300" spcFirstLastPara="1" rIns="126300" wrap="square" tIns="126300">
            <a:noAutofit/>
          </a:bodyPr>
          <a:lstStyle/>
          <a:p>
            <a:pPr indent="0" lvl="0" marL="0" rtl="0" algn="l">
              <a:lnSpc>
                <a:spcPct val="100000"/>
              </a:lnSpc>
              <a:spcBef>
                <a:spcPts val="0"/>
              </a:spcBef>
              <a:spcAft>
                <a:spcPts val="0"/>
              </a:spcAft>
              <a:buSzPts val="4900"/>
              <a:buNone/>
            </a:pPr>
            <a:r>
              <a:rPr lang="en" sz="4100">
                <a:solidFill>
                  <a:schemeClr val="accent1"/>
                </a:solidFill>
              </a:rPr>
              <a:t>Importanța cuvintelor și modul în care termenii pot influența percepția</a:t>
            </a:r>
            <a:endParaRPr sz="4100">
              <a:solidFill>
                <a:schemeClr val="accent1"/>
              </a:solidFill>
            </a:endParaRPr>
          </a:p>
        </p:txBody>
      </p:sp>
      <p:sp>
        <p:nvSpPr>
          <p:cNvPr id="623" name="Google Shape;623;p91"/>
          <p:cNvSpPr txBox="1"/>
          <p:nvPr>
            <p:ph idx="2" type="title"/>
          </p:nvPr>
        </p:nvSpPr>
        <p:spPr>
          <a:xfrm>
            <a:off x="1248887" y="1335797"/>
            <a:ext cx="1629000" cy="11223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8300"/>
              <a:buNone/>
            </a:pPr>
            <a:r>
              <a:rPr lang="en"/>
              <a:t>04</a:t>
            </a:r>
            <a:endParaRPr/>
          </a:p>
        </p:txBody>
      </p:sp>
      <p:pic>
        <p:nvPicPr>
          <p:cNvPr id="624" name="Google Shape;624;p91"/>
          <p:cNvPicPr preferRelativeResize="0"/>
          <p:nvPr/>
        </p:nvPicPr>
        <p:blipFill rotWithShape="1">
          <a:blip r:embed="rId3">
            <a:alphaModFix/>
          </a:blip>
          <a:srcRect b="0" l="0" r="0" t="0"/>
          <a:stretch/>
        </p:blipFill>
        <p:spPr>
          <a:xfrm>
            <a:off x="5547545" y="1749400"/>
            <a:ext cx="6641398" cy="3236389"/>
          </a:xfrm>
          <a:prstGeom prst="rect">
            <a:avLst/>
          </a:prstGeom>
          <a:noFill/>
          <a:ln cap="flat" cmpd="sng" w="9525">
            <a:solidFill>
              <a:schemeClr val="dk1"/>
            </a:solidFill>
            <a:prstDash val="solid"/>
            <a:round/>
            <a:headEnd len="sm" w="sm" type="none"/>
            <a:tailEnd len="sm" w="sm" type="none"/>
          </a:ln>
          <a:effectLst>
            <a:outerShdw rotWithShape="0" algn="bl" dir="3240000" dist="209550">
              <a:schemeClr val="dk1"/>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92"/>
          <p:cNvSpPr txBox="1"/>
          <p:nvPr>
            <p:ph type="title"/>
          </p:nvPr>
        </p:nvSpPr>
        <p:spPr>
          <a:xfrm>
            <a:off x="1552404" y="464943"/>
            <a:ext cx="9755400" cy="763800"/>
          </a:xfrm>
          <a:prstGeom prst="rect">
            <a:avLst/>
          </a:prstGeom>
          <a:noFill/>
          <a:ln>
            <a:noFill/>
          </a:ln>
        </p:spPr>
        <p:txBody>
          <a:bodyPr anchorCtr="0" anchor="t" bIns="25400" lIns="25400" spcFirstLastPara="1" rIns="25400" wrap="square" tIns="25400">
            <a:normAutofit fontScale="90000"/>
          </a:bodyPr>
          <a:lstStyle/>
          <a:p>
            <a:pPr indent="0" lvl="0" marL="0" rtl="0" algn="l">
              <a:lnSpc>
                <a:spcPct val="100000"/>
              </a:lnSpc>
              <a:spcBef>
                <a:spcPts val="0"/>
              </a:spcBef>
              <a:spcAft>
                <a:spcPts val="0"/>
              </a:spcAft>
              <a:buClr>
                <a:srgbClr val="000000"/>
              </a:buClr>
              <a:buSzPct val="90909"/>
              <a:buFont typeface="Arial"/>
              <a:buNone/>
            </a:pPr>
            <a:r>
              <a:rPr lang="en" sz="3300">
                <a:latin typeface="Lexend Medium"/>
                <a:ea typeface="Lexend Medium"/>
                <a:cs typeface="Lexend Medium"/>
                <a:sym typeface="Lexend Medium"/>
              </a:rPr>
              <a:t>Importanța cuvintelor și modul în care termenii pot influența percepția</a:t>
            </a:r>
            <a:br>
              <a:rPr b="1" lang="en" sz="900">
                <a:latin typeface="Arial"/>
                <a:ea typeface="Arial"/>
                <a:cs typeface="Arial"/>
                <a:sym typeface="Arial"/>
              </a:rPr>
            </a:br>
            <a:endParaRPr b="1" sz="900">
              <a:latin typeface="Arial"/>
              <a:ea typeface="Arial"/>
              <a:cs typeface="Arial"/>
              <a:sym typeface="Arial"/>
            </a:endParaRPr>
          </a:p>
        </p:txBody>
      </p:sp>
      <p:sp>
        <p:nvSpPr>
          <p:cNvPr id="630" name="Google Shape;630;p92"/>
          <p:cNvSpPr txBox="1"/>
          <p:nvPr>
            <p:ph idx="4294967295" type="body"/>
          </p:nvPr>
        </p:nvSpPr>
        <p:spPr>
          <a:xfrm>
            <a:off x="1565058" y="1630063"/>
            <a:ext cx="9161700" cy="909900"/>
          </a:xfrm>
          <a:prstGeom prst="rect">
            <a:avLst/>
          </a:prstGeom>
          <a:noFill/>
          <a:ln>
            <a:noFill/>
          </a:ln>
        </p:spPr>
        <p:txBody>
          <a:bodyPr anchorCtr="0" anchor="t" bIns="25400" lIns="25400" spcFirstLastPara="1" rIns="25400" wrap="square" tIns="25400">
            <a:normAutofit fontScale="85000" lnSpcReduction="20000"/>
          </a:bodyPr>
          <a:lstStyle/>
          <a:p>
            <a:pPr indent="0" lvl="0" marL="0" rtl="0" algn="l">
              <a:lnSpc>
                <a:spcPct val="100000"/>
              </a:lnSpc>
              <a:spcBef>
                <a:spcPts val="0"/>
              </a:spcBef>
              <a:spcAft>
                <a:spcPts val="0"/>
              </a:spcAft>
              <a:buClr>
                <a:srgbClr val="000000"/>
              </a:buClr>
              <a:buSzPct val="120000"/>
              <a:buFont typeface="Arial"/>
              <a:buNone/>
            </a:pPr>
            <a:r>
              <a:rPr lang="en"/>
              <a:t>Evitați cuvintele pasive, de victimă. Folosiți un limbaj care respectă persoanele </a:t>
            </a:r>
            <a:r>
              <a:rPr lang="en"/>
              <a:t>cu dizabilități</a:t>
            </a:r>
            <a:r>
              <a:rPr lang="en"/>
              <a:t> ca indivizi activi cu control asupra propriei vieți.</a:t>
            </a:r>
            <a:endParaRPr/>
          </a:p>
          <a:p>
            <a:pPr indent="0" lvl="0" marL="0" rtl="0" algn="l">
              <a:lnSpc>
                <a:spcPct val="100000"/>
              </a:lnSpc>
              <a:spcBef>
                <a:spcPts val="0"/>
              </a:spcBef>
              <a:spcAft>
                <a:spcPts val="0"/>
              </a:spcAft>
              <a:buClr>
                <a:srgbClr val="000000"/>
              </a:buClr>
              <a:buSzPct val="120000"/>
              <a:buFont typeface="Arial"/>
              <a:buNone/>
            </a:pPr>
            <a:r>
              <a:t/>
            </a:r>
            <a:endParaRPr/>
          </a:p>
          <a:p>
            <a:pPr indent="0" lvl="0" marL="0" rtl="0" algn="l">
              <a:lnSpc>
                <a:spcPct val="100000"/>
              </a:lnSpc>
              <a:spcBef>
                <a:spcPts val="0"/>
              </a:spcBef>
              <a:spcAft>
                <a:spcPts val="0"/>
              </a:spcAft>
              <a:buClr>
                <a:srgbClr val="000000"/>
              </a:buClr>
              <a:buSzPct val="120000"/>
              <a:buFont typeface="Arial"/>
              <a:buNone/>
            </a:pPr>
            <a:r>
              <a:rPr lang="en" sz="2000"/>
              <a:t>Limbaj care include și ia în considerare persoanele </a:t>
            </a:r>
            <a:r>
              <a:rPr lang="en"/>
              <a:t>cu dizabilități</a:t>
            </a:r>
            <a:r>
              <a:rPr lang="en" sz="2000"/>
              <a:t>:</a:t>
            </a:r>
            <a:endParaRPr sz="2000"/>
          </a:p>
        </p:txBody>
      </p:sp>
      <p:graphicFrame>
        <p:nvGraphicFramePr>
          <p:cNvPr id="631" name="Google Shape;631;p92"/>
          <p:cNvGraphicFramePr/>
          <p:nvPr/>
        </p:nvGraphicFramePr>
        <p:xfrm>
          <a:off x="1552402" y="2941443"/>
          <a:ext cx="3000000" cy="3000000"/>
        </p:xfrm>
        <a:graphic>
          <a:graphicData uri="http://schemas.openxmlformats.org/drawingml/2006/table">
            <a:tbl>
              <a:tblPr bandRow="1" firstCol="1" firstRow="1">
                <a:noFill/>
                <a:tableStyleId>{2D87AEED-76D3-4C20-9F64-1C4D8148090B}</a:tableStyleId>
              </a:tblPr>
              <a:tblGrid>
                <a:gridCol w="4118400"/>
                <a:gridCol w="5068725"/>
              </a:tblGrid>
              <a:tr h="419725">
                <a:tc>
                  <a:txBody>
                    <a:bodyPr/>
                    <a:lstStyle/>
                    <a:p>
                      <a:pPr indent="0" lvl="0" marL="0" marR="0" rtl="0" algn="just">
                        <a:lnSpc>
                          <a:spcPct val="150000"/>
                        </a:lnSpc>
                        <a:spcBef>
                          <a:spcPts val="0"/>
                        </a:spcBef>
                        <a:spcAft>
                          <a:spcPts val="0"/>
                        </a:spcAft>
                        <a:buClr>
                          <a:schemeClr val="dk1"/>
                        </a:buClr>
                        <a:buSzPts val="2200"/>
                        <a:buFont typeface="Arial"/>
                        <a:buNone/>
                      </a:pPr>
                      <a:r>
                        <a:rPr b="1" lang="en" sz="2000" u="none" cap="none" strike="noStrike">
                          <a:solidFill>
                            <a:srgbClr val="617D94"/>
                          </a:solidFill>
                          <a:latin typeface="Calibri"/>
                          <a:ea typeface="Calibri"/>
                          <a:cs typeface="Calibri"/>
                          <a:sym typeface="Calibri"/>
                        </a:rPr>
                        <a:t>Termeni adecvați</a:t>
                      </a:r>
                      <a:endParaRPr b="1" sz="20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50000"/>
                        </a:lnSpc>
                        <a:spcBef>
                          <a:spcPts val="0"/>
                        </a:spcBef>
                        <a:spcAft>
                          <a:spcPts val="0"/>
                        </a:spcAft>
                        <a:buClr>
                          <a:schemeClr val="dk1"/>
                        </a:buClr>
                        <a:buSzPts val="2200"/>
                        <a:buFont typeface="Arial"/>
                        <a:buNone/>
                      </a:pPr>
                      <a:r>
                        <a:rPr b="1" lang="en" sz="2000" u="none" cap="none" strike="noStrike">
                          <a:solidFill>
                            <a:srgbClr val="617D94"/>
                          </a:solidFill>
                          <a:latin typeface="Calibri"/>
                          <a:ea typeface="Calibri"/>
                          <a:cs typeface="Calibri"/>
                          <a:sym typeface="Calibri"/>
                        </a:rPr>
                        <a:t>Termeni nepotriviți</a:t>
                      </a:r>
                      <a:endParaRPr b="1" sz="20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889850">
                <a:tc>
                  <a:txBody>
                    <a:bodyPr/>
                    <a:lstStyle/>
                    <a:p>
                      <a:pPr indent="0" lvl="0" marL="0" marR="0" rtl="0" algn="just">
                        <a:lnSpc>
                          <a:spcPct val="115000"/>
                        </a:lnSpc>
                        <a:spcBef>
                          <a:spcPts val="0"/>
                        </a:spcBef>
                        <a:spcAft>
                          <a:spcPts val="0"/>
                        </a:spcAft>
                        <a:buClr>
                          <a:schemeClr val="dk1"/>
                        </a:buClr>
                        <a:buSzPts val="2000"/>
                        <a:buFont typeface="Arial"/>
                        <a:buNone/>
                      </a:pPr>
                      <a:r>
                        <a:rPr b="1" lang="en" sz="1600" u="none" cap="none" strike="noStrike">
                          <a:solidFill>
                            <a:srgbClr val="617D94"/>
                          </a:solidFill>
                          <a:latin typeface="Calibri"/>
                          <a:ea typeface="Calibri"/>
                          <a:cs typeface="Calibri"/>
                          <a:sym typeface="Calibri"/>
                        </a:rPr>
                        <a:t>persoană </a:t>
                      </a:r>
                      <a:r>
                        <a:rPr b="1" lang="en" sz="1600">
                          <a:solidFill>
                            <a:srgbClr val="617D94"/>
                          </a:solidFill>
                          <a:latin typeface="Calibri"/>
                          <a:ea typeface="Calibri"/>
                          <a:cs typeface="Calibri"/>
                          <a:sym typeface="Calibri"/>
                        </a:rPr>
                        <a:t>cu dizabilități</a:t>
                      </a:r>
                      <a:endParaRPr b="1" sz="16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000"/>
                        <a:buFont typeface="Arial"/>
                        <a:buNone/>
                      </a:pPr>
                      <a:r>
                        <a:rPr b="1" lang="en" sz="1600" u="none" cap="none" strike="noStrike">
                          <a:solidFill>
                            <a:srgbClr val="617D94"/>
                          </a:solidFill>
                          <a:latin typeface="Calibri"/>
                          <a:ea typeface="Calibri"/>
                          <a:cs typeface="Calibri"/>
                          <a:sym typeface="Calibri"/>
                        </a:rPr>
                        <a:t>persoană cu [tip de handicap]</a:t>
                      </a:r>
                      <a:endParaRPr b="1" sz="16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000"/>
                        <a:buFont typeface="Arial"/>
                        <a:buNone/>
                      </a:pPr>
                      <a:r>
                        <a:rPr b="1" lang="en" sz="1600" u="none" cap="none" strike="noStrike">
                          <a:solidFill>
                            <a:srgbClr val="617D94"/>
                          </a:solidFill>
                          <a:latin typeface="Calibri"/>
                          <a:ea typeface="Calibri"/>
                          <a:cs typeface="Calibri"/>
                          <a:sym typeface="Calibri"/>
                        </a:rPr>
                        <a:t>persoane </a:t>
                      </a:r>
                      <a:r>
                        <a:rPr b="1" lang="en" sz="1600">
                          <a:solidFill>
                            <a:srgbClr val="617D94"/>
                          </a:solidFill>
                          <a:latin typeface="Calibri"/>
                          <a:ea typeface="Calibri"/>
                          <a:cs typeface="Calibri"/>
                          <a:sym typeface="Calibri"/>
                        </a:rPr>
                        <a:t>cu dizabilități</a:t>
                      </a:r>
                      <a:r>
                        <a:rPr b="1" lang="en" sz="1600" u="none" cap="none" strike="noStrike">
                          <a:solidFill>
                            <a:srgbClr val="617D94"/>
                          </a:solidFill>
                          <a:latin typeface="Calibri"/>
                          <a:ea typeface="Calibri"/>
                          <a:cs typeface="Calibri"/>
                          <a:sym typeface="Calibri"/>
                        </a:rPr>
                        <a:t> </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2000"/>
                        <a:buFont typeface="Arial"/>
                        <a:buNone/>
                      </a:pPr>
                      <a:r>
                        <a:rPr b="1" lang="en" sz="1600" u="none" cap="none" strike="noStrike">
                          <a:solidFill>
                            <a:srgbClr val="617D94"/>
                          </a:solidFill>
                          <a:latin typeface="Calibri"/>
                          <a:ea typeface="Calibri"/>
                          <a:cs typeface="Calibri"/>
                          <a:sym typeface="Calibri"/>
                        </a:rPr>
                        <a:t>(handicapați), (persoane) </a:t>
                      </a:r>
                      <a:r>
                        <a:rPr b="1" lang="en" sz="1600">
                          <a:solidFill>
                            <a:srgbClr val="617D94"/>
                          </a:solidFill>
                          <a:latin typeface="Calibri"/>
                          <a:ea typeface="Calibri"/>
                          <a:cs typeface="Calibri"/>
                          <a:sym typeface="Calibri"/>
                        </a:rPr>
                        <a:t>cu dizabilități</a:t>
                      </a:r>
                      <a:r>
                        <a:rPr b="1" lang="en" sz="1600" u="none" cap="none" strike="noStrike">
                          <a:solidFill>
                            <a:srgbClr val="617D94"/>
                          </a:solidFill>
                          <a:latin typeface="Calibri"/>
                          <a:ea typeface="Calibri"/>
                          <a:cs typeface="Calibri"/>
                          <a:sym typeface="Calibri"/>
                        </a:rPr>
                        <a:t>, persoan</a:t>
                      </a:r>
                      <a:r>
                        <a:rPr b="1" lang="en" sz="1600">
                          <a:solidFill>
                            <a:srgbClr val="617D94"/>
                          </a:solidFill>
                          <a:latin typeface="Calibri"/>
                          <a:ea typeface="Calibri"/>
                          <a:cs typeface="Calibri"/>
                          <a:sym typeface="Calibri"/>
                        </a:rPr>
                        <a:t>ă </a:t>
                      </a:r>
                      <a:r>
                        <a:rPr b="1" lang="en" sz="1600" u="none" cap="none" strike="noStrike">
                          <a:solidFill>
                            <a:srgbClr val="617D94"/>
                          </a:solidFill>
                          <a:latin typeface="Calibri"/>
                          <a:ea typeface="Calibri"/>
                          <a:cs typeface="Calibri"/>
                          <a:sym typeface="Calibri"/>
                        </a:rPr>
                        <a:t>cu</a:t>
                      </a:r>
                      <a:endParaRPr b="1" sz="16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000"/>
                        <a:buFont typeface="Arial"/>
                        <a:buNone/>
                      </a:pPr>
                      <a:r>
                        <a:rPr b="1" lang="en" sz="1600" u="none" cap="none" strike="noStrike">
                          <a:solidFill>
                            <a:srgbClr val="617D94"/>
                          </a:solidFill>
                          <a:latin typeface="Calibri"/>
                          <a:ea typeface="Calibri"/>
                          <a:cs typeface="Calibri"/>
                          <a:sym typeface="Calibri"/>
                        </a:rPr>
                        <a:t>nevoi speciale, atipică, persoană atipică, persoană cu abilități diferite</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617575">
                <a:tc>
                  <a:txBody>
                    <a:bodyPr/>
                    <a:lstStyle/>
                    <a:p>
                      <a:pPr indent="0" lvl="0" marL="0" marR="0" rtl="0" algn="just">
                        <a:lnSpc>
                          <a:spcPct val="115000"/>
                        </a:lnSpc>
                        <a:spcBef>
                          <a:spcPts val="0"/>
                        </a:spcBef>
                        <a:spcAft>
                          <a:spcPts val="0"/>
                        </a:spcAft>
                        <a:buClr>
                          <a:schemeClr val="dk1"/>
                        </a:buClr>
                        <a:buSzPts val="2000"/>
                        <a:buFont typeface="Arial"/>
                        <a:buNone/>
                      </a:pPr>
                      <a:r>
                        <a:rPr b="1" lang="en" sz="1600">
                          <a:solidFill>
                            <a:srgbClr val="617D94"/>
                          </a:solidFill>
                          <a:latin typeface="Calibri"/>
                          <a:ea typeface="Calibri"/>
                          <a:cs typeface="Calibri"/>
                          <a:sym typeface="Calibri"/>
                        </a:rPr>
                        <a:t>persoană fără dizabilități; </a:t>
                      </a:r>
                      <a:endParaRPr b="1" sz="1600">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000"/>
                        <a:buFont typeface="Arial"/>
                        <a:buNone/>
                      </a:pPr>
                      <a:r>
                        <a:rPr b="1" lang="en" sz="1600">
                          <a:solidFill>
                            <a:srgbClr val="617D94"/>
                          </a:solidFill>
                          <a:latin typeface="Calibri"/>
                          <a:ea typeface="Calibri"/>
                          <a:cs typeface="Calibri"/>
                          <a:sym typeface="Calibri"/>
                        </a:rPr>
                        <a:t>restul populației</a:t>
                      </a:r>
                      <a:endParaRPr b="1" sz="1600">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2000"/>
                        <a:buFont typeface="Arial"/>
                        <a:buNone/>
                      </a:pPr>
                      <a:r>
                        <a:rPr b="1" lang="en" sz="1600">
                          <a:solidFill>
                            <a:srgbClr val="617D94"/>
                          </a:solidFill>
                          <a:latin typeface="Calibri"/>
                          <a:ea typeface="Calibri"/>
                          <a:cs typeface="Calibri"/>
                          <a:sym typeface="Calibri"/>
                        </a:rPr>
                        <a:t>normal, sănătos, capabil, tipic, întreg, întreg la</a:t>
                      </a:r>
                      <a:endParaRPr b="1" sz="1600">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000"/>
                        <a:buFont typeface="Arial"/>
                        <a:buNone/>
                      </a:pPr>
                      <a:r>
                        <a:rPr b="1" lang="en" sz="1600">
                          <a:solidFill>
                            <a:srgbClr val="617D94"/>
                          </a:solidFill>
                          <a:latin typeface="Calibri"/>
                          <a:ea typeface="Calibri"/>
                          <a:cs typeface="Calibri"/>
                          <a:sym typeface="Calibri"/>
                        </a:rPr>
                        <a:t>corp; sănătos la trup/ minte</a:t>
                      </a:r>
                      <a:endParaRPr b="1" sz="1600">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390450">
                <a:tc>
                  <a:txBody>
                    <a:bodyPr/>
                    <a:lstStyle/>
                    <a:p>
                      <a:pPr indent="0" lvl="0" marL="0" marR="0" rtl="0" algn="just">
                        <a:lnSpc>
                          <a:spcPct val="115000"/>
                        </a:lnSpc>
                        <a:spcBef>
                          <a:spcPts val="0"/>
                        </a:spcBef>
                        <a:spcAft>
                          <a:spcPts val="0"/>
                        </a:spcAft>
                        <a:buClr>
                          <a:schemeClr val="dk1"/>
                        </a:buClr>
                        <a:buSzPts val="2000"/>
                        <a:buFont typeface="Arial"/>
                        <a:buNone/>
                      </a:pPr>
                      <a:r>
                        <a:rPr b="1" lang="en" sz="1600" u="none" cap="none" strike="noStrike">
                          <a:solidFill>
                            <a:srgbClr val="617D94"/>
                          </a:solidFill>
                          <a:latin typeface="Calibri"/>
                          <a:ea typeface="Calibri"/>
                          <a:cs typeface="Calibri"/>
                          <a:sym typeface="Calibri"/>
                        </a:rPr>
                        <a:t>are [numele afecțiunii sau al deficienței]</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2000"/>
                        <a:buFont typeface="Arial"/>
                        <a:buNone/>
                      </a:pPr>
                      <a:r>
                        <a:rPr b="1" lang="en" sz="1600" u="none" cap="none" strike="noStrike">
                          <a:solidFill>
                            <a:srgbClr val="617D94"/>
                          </a:solidFill>
                          <a:latin typeface="Calibri"/>
                          <a:ea typeface="Calibri"/>
                          <a:cs typeface="Calibri"/>
                          <a:sym typeface="Calibri"/>
                        </a:rPr>
                        <a:t>afectat de, suferă de, victimă a</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371300">
                <a:tc>
                  <a:txBody>
                    <a:bodyPr/>
                    <a:lstStyle/>
                    <a:p>
                      <a:pPr indent="0" lvl="0" marL="0" marR="0" rtl="0" algn="just">
                        <a:lnSpc>
                          <a:spcPct val="115000"/>
                        </a:lnSpc>
                        <a:spcBef>
                          <a:spcPts val="0"/>
                        </a:spcBef>
                        <a:spcAft>
                          <a:spcPts val="0"/>
                        </a:spcAft>
                        <a:buClr>
                          <a:srgbClr val="000000"/>
                        </a:buClr>
                        <a:buSzPts val="1600"/>
                        <a:buFont typeface="Arial"/>
                        <a:buNone/>
                      </a:pPr>
                      <a:r>
                        <a:rPr b="1" lang="en" sz="1600" u="none" cap="none" strike="noStrike">
                          <a:solidFill>
                            <a:srgbClr val="617D94"/>
                          </a:solidFill>
                          <a:latin typeface="Calibri"/>
                          <a:ea typeface="Calibri"/>
                          <a:cs typeface="Calibri"/>
                          <a:sym typeface="Calibri"/>
                        </a:rPr>
                        <a:t>persoană </a:t>
                      </a:r>
                      <a:r>
                        <a:rPr b="1" lang="en" sz="1600">
                          <a:solidFill>
                            <a:srgbClr val="617D94"/>
                          </a:solidFill>
                          <a:latin typeface="Calibri"/>
                          <a:ea typeface="Calibri"/>
                          <a:cs typeface="Calibri"/>
                          <a:sym typeface="Calibri"/>
                        </a:rPr>
                        <a:t>cu dizabilități</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600"/>
                        <a:buFont typeface="Arial"/>
                        <a:buNone/>
                      </a:pPr>
                      <a:r>
                        <a:rPr b="1" lang="en" sz="1600" u="none" cap="none" strike="noStrike">
                          <a:solidFill>
                            <a:srgbClr val="617D94"/>
                          </a:solidFill>
                          <a:latin typeface="Calibri"/>
                          <a:ea typeface="Calibri"/>
                          <a:cs typeface="Calibri"/>
                          <a:sym typeface="Calibri"/>
                        </a:rPr>
                        <a:t>handicapat, invalid</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bl>
          </a:graphicData>
        </a:graphic>
      </p:graphicFrame>
      <p:sp>
        <p:nvSpPr>
          <p:cNvPr id="632" name="Google Shape;632;p92"/>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graphicFrame>
        <p:nvGraphicFramePr>
          <p:cNvPr id="637" name="Google Shape;637;p93"/>
          <p:cNvGraphicFramePr/>
          <p:nvPr/>
        </p:nvGraphicFramePr>
        <p:xfrm>
          <a:off x="1812073" y="1386151"/>
          <a:ext cx="3000000" cy="3000000"/>
        </p:xfrm>
        <a:graphic>
          <a:graphicData uri="http://schemas.openxmlformats.org/drawingml/2006/table">
            <a:tbl>
              <a:tblPr bandRow="1" firstCol="1" firstRow="1">
                <a:noFill/>
                <a:tableStyleId>{2D87AEED-76D3-4C20-9F64-1C4D8148090B}</a:tableStyleId>
              </a:tblPr>
              <a:tblGrid>
                <a:gridCol w="4367175"/>
                <a:gridCol w="4428250"/>
              </a:tblGrid>
              <a:tr h="415375">
                <a:tc>
                  <a:txBody>
                    <a:bodyPr/>
                    <a:lstStyle/>
                    <a:p>
                      <a:pPr indent="0" lvl="0" marL="0" marR="0" rtl="0" algn="just">
                        <a:lnSpc>
                          <a:spcPct val="150000"/>
                        </a:lnSpc>
                        <a:spcBef>
                          <a:spcPts val="0"/>
                        </a:spcBef>
                        <a:spcAft>
                          <a:spcPts val="0"/>
                        </a:spcAft>
                        <a:buClr>
                          <a:schemeClr val="dk1"/>
                        </a:buClr>
                        <a:buSzPts val="2200"/>
                        <a:buFont typeface="Arial"/>
                        <a:buNone/>
                      </a:pPr>
                      <a:r>
                        <a:rPr b="1" lang="en" sz="2000" u="none" cap="none" strike="noStrike">
                          <a:solidFill>
                            <a:srgbClr val="617D94"/>
                          </a:solidFill>
                          <a:latin typeface="Calibri"/>
                          <a:ea typeface="Calibri"/>
                          <a:cs typeface="Calibri"/>
                          <a:sym typeface="Calibri"/>
                        </a:rPr>
                        <a:t>Termeni adecvați</a:t>
                      </a:r>
                      <a:endParaRPr b="1" sz="20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50000"/>
                        </a:lnSpc>
                        <a:spcBef>
                          <a:spcPts val="0"/>
                        </a:spcBef>
                        <a:spcAft>
                          <a:spcPts val="0"/>
                        </a:spcAft>
                        <a:buClr>
                          <a:schemeClr val="dk1"/>
                        </a:buClr>
                        <a:buSzPts val="2200"/>
                        <a:buFont typeface="Arial"/>
                        <a:buNone/>
                      </a:pPr>
                      <a:r>
                        <a:rPr b="1" lang="en" sz="2000" u="none" cap="none" strike="noStrike">
                          <a:solidFill>
                            <a:srgbClr val="617D94"/>
                          </a:solidFill>
                          <a:latin typeface="Calibri"/>
                          <a:ea typeface="Calibri"/>
                          <a:cs typeface="Calibri"/>
                          <a:sym typeface="Calibri"/>
                        </a:rPr>
                        <a:t>Termeni nepotriviți</a:t>
                      </a:r>
                      <a:endParaRPr b="1" sz="20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951750">
                <a:tc>
                  <a:txBody>
                    <a:bodyPr/>
                    <a:lstStyle/>
                    <a:p>
                      <a:pPr indent="0" lvl="0" marL="0" marR="0" rtl="0" algn="just">
                        <a:lnSpc>
                          <a:spcPct val="115000"/>
                        </a:lnSpc>
                        <a:spcBef>
                          <a:spcPts val="0"/>
                        </a:spcBef>
                        <a:spcAft>
                          <a:spcPts val="0"/>
                        </a:spcAft>
                        <a:buClr>
                          <a:schemeClr val="dk1"/>
                        </a:buClr>
                        <a:buSzPts val="1600"/>
                        <a:buFont typeface="Arial"/>
                        <a:buNone/>
                      </a:pPr>
                      <a:r>
                        <a:rPr b="1" lang="en" sz="1600" u="none" cap="none" strike="noStrike">
                          <a:solidFill>
                            <a:srgbClr val="617D94"/>
                          </a:solidFill>
                          <a:latin typeface="Calibri"/>
                          <a:ea typeface="Calibri"/>
                          <a:cs typeface="Calibri"/>
                          <a:sym typeface="Calibri"/>
                        </a:rPr>
                        <a:t>persoană cu dizabilități intelectuale</a:t>
                      </a:r>
                      <a:endParaRPr b="1" sz="16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600"/>
                        <a:buFont typeface="Arial"/>
                        <a:buNone/>
                      </a:pPr>
                      <a:r>
                        <a:rPr b="1" lang="en" sz="1600" u="none" cap="none" strike="noStrike">
                          <a:solidFill>
                            <a:srgbClr val="617D94"/>
                          </a:solidFill>
                          <a:latin typeface="Calibri"/>
                          <a:ea typeface="Calibri"/>
                          <a:cs typeface="Calibri"/>
                          <a:sym typeface="Calibri"/>
                        </a:rPr>
                        <a:t>persoană cu o dizabilitate intelectuală</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600"/>
                        <a:buFont typeface="Arial"/>
                        <a:buNone/>
                      </a:pPr>
                      <a:r>
                        <a:rPr b="1" lang="en" sz="1600" u="none" cap="none" strike="noStrike">
                          <a:solidFill>
                            <a:srgbClr val="617D94"/>
                          </a:solidFill>
                          <a:latin typeface="Calibri"/>
                          <a:ea typeface="Calibri"/>
                          <a:cs typeface="Calibri"/>
                          <a:sym typeface="Calibri"/>
                        </a:rPr>
                        <a:t>retardat, simplu, lent, încet, cu creierul afectat, cu probleme intelectuale, </a:t>
                      </a:r>
                      <a:r>
                        <a:rPr b="1" lang="en" sz="1600">
                          <a:solidFill>
                            <a:srgbClr val="617D94"/>
                          </a:solidFill>
                          <a:latin typeface="Calibri"/>
                          <a:ea typeface="Calibri"/>
                          <a:cs typeface="Calibri"/>
                          <a:sym typeface="Calibri"/>
                        </a:rPr>
                        <a:t>a</a:t>
                      </a:r>
                      <a:r>
                        <a:rPr b="1" lang="en" sz="1600" u="none" cap="none" strike="noStrike">
                          <a:solidFill>
                            <a:srgbClr val="617D94"/>
                          </a:solidFill>
                          <a:latin typeface="Calibri"/>
                          <a:ea typeface="Calibri"/>
                          <a:cs typeface="Calibri"/>
                          <a:sym typeface="Calibri"/>
                        </a:rPr>
                        <a:t>normal,</a:t>
                      </a:r>
                      <a:endParaRPr b="1" sz="16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600"/>
                        <a:buFont typeface="Arial"/>
                        <a:buNone/>
                      </a:pPr>
                      <a:r>
                        <a:rPr b="1" lang="en" sz="1600" u="none" cap="none" strike="noStrike">
                          <a:solidFill>
                            <a:srgbClr val="617D94"/>
                          </a:solidFill>
                          <a:latin typeface="Calibri"/>
                          <a:ea typeface="Calibri"/>
                          <a:cs typeface="Calibri"/>
                          <a:sym typeface="Calibri"/>
                        </a:rPr>
                        <a:t>slab mintal, handicapat</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919600">
                <a:tc>
                  <a:txBody>
                    <a:bodyPr/>
                    <a:lstStyle/>
                    <a:p>
                      <a:pPr indent="0" lvl="0" marL="0" marR="0" rtl="0" algn="just">
                        <a:lnSpc>
                          <a:spcPct val="115000"/>
                        </a:lnSpc>
                        <a:spcBef>
                          <a:spcPts val="0"/>
                        </a:spcBef>
                        <a:spcAft>
                          <a:spcPts val="0"/>
                        </a:spcAft>
                        <a:buClr>
                          <a:schemeClr val="dk1"/>
                        </a:buClr>
                        <a:buSzPts val="1600"/>
                        <a:buFont typeface="Arial"/>
                        <a:buNone/>
                      </a:pPr>
                      <a:r>
                        <a:rPr b="1" lang="en" sz="1600" u="none" cap="none" strike="noStrike">
                          <a:solidFill>
                            <a:srgbClr val="617D94"/>
                          </a:solidFill>
                          <a:latin typeface="Calibri"/>
                          <a:ea typeface="Calibri"/>
                          <a:cs typeface="Calibri"/>
                          <a:sym typeface="Calibri"/>
                        </a:rPr>
                        <a:t>persoană </a:t>
                      </a:r>
                      <a:r>
                        <a:rPr b="1" lang="en" sz="1600">
                          <a:solidFill>
                            <a:srgbClr val="617D94"/>
                          </a:solidFill>
                          <a:latin typeface="Calibri"/>
                          <a:ea typeface="Calibri"/>
                          <a:cs typeface="Calibri"/>
                          <a:sym typeface="Calibri"/>
                        </a:rPr>
                        <a:t>cu dizabilități</a:t>
                      </a:r>
                      <a:r>
                        <a:rPr b="1" lang="en" sz="1600" u="none" cap="none" strike="noStrike">
                          <a:solidFill>
                            <a:srgbClr val="617D94"/>
                          </a:solidFill>
                          <a:latin typeface="Calibri"/>
                          <a:ea typeface="Calibri"/>
                          <a:cs typeface="Calibri"/>
                          <a:sym typeface="Calibri"/>
                        </a:rPr>
                        <a:t> psihosociale</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600"/>
                        <a:buFont typeface="Arial"/>
                        <a:buNone/>
                      </a:pPr>
                      <a:r>
                        <a:rPr b="1" lang="en" sz="1600">
                          <a:solidFill>
                            <a:srgbClr val="617D94"/>
                          </a:solidFill>
                          <a:latin typeface="Calibri"/>
                          <a:ea typeface="Calibri"/>
                          <a:cs typeface="Calibri"/>
                          <a:sym typeface="Calibri"/>
                        </a:rPr>
                        <a:t>nebun, maniac, psihopat, hipersensibil,</a:t>
                      </a:r>
                      <a:endParaRPr b="1" sz="1600">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600"/>
                        <a:buFont typeface="Arial"/>
                        <a:buNone/>
                      </a:pPr>
                      <a:r>
                        <a:rPr b="1" lang="en" sz="1600">
                          <a:solidFill>
                            <a:srgbClr val="617D94"/>
                          </a:solidFill>
                          <a:latin typeface="Calibri"/>
                          <a:ea typeface="Calibri"/>
                          <a:cs typeface="Calibri"/>
                          <a:sym typeface="Calibri"/>
                        </a:rPr>
                        <a:t>lunatic, dement, panicat, agitat, mental</a:t>
                      </a:r>
                      <a:endParaRPr b="1" sz="1600">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600"/>
                        <a:buFont typeface="Arial"/>
                        <a:buNone/>
                      </a:pPr>
                      <a:r>
                        <a:rPr b="1" lang="en" sz="1600">
                          <a:solidFill>
                            <a:srgbClr val="617D94"/>
                          </a:solidFill>
                          <a:latin typeface="Calibri"/>
                          <a:ea typeface="Calibri"/>
                          <a:cs typeface="Calibri"/>
                          <a:sym typeface="Calibri"/>
                        </a:rPr>
                        <a:t>dereglat, bolnav mintal</a:t>
                      </a:r>
                      <a:endParaRPr b="1" sz="1600">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1343775">
                <a:tc>
                  <a:txBody>
                    <a:bodyPr/>
                    <a:lstStyle/>
                    <a:p>
                      <a:pPr indent="0" lvl="0" marL="0" marR="0" rtl="0" algn="just">
                        <a:lnSpc>
                          <a:spcPct val="115000"/>
                        </a:lnSpc>
                        <a:spcBef>
                          <a:spcPts val="0"/>
                        </a:spcBef>
                        <a:spcAft>
                          <a:spcPts val="0"/>
                        </a:spcAft>
                        <a:buClr>
                          <a:schemeClr val="dk1"/>
                        </a:buClr>
                        <a:buSzPts val="1600"/>
                        <a:buFont typeface="Arial"/>
                        <a:buNone/>
                      </a:pPr>
                      <a:r>
                        <a:rPr b="1" lang="en" sz="1600">
                          <a:solidFill>
                            <a:srgbClr val="617D94"/>
                          </a:solidFill>
                          <a:latin typeface="Calibri"/>
                          <a:ea typeface="Calibri"/>
                          <a:cs typeface="Calibri"/>
                          <a:sym typeface="Calibri"/>
                        </a:rPr>
                        <a:t>persoană surdă</a:t>
                      </a:r>
                      <a:endParaRPr b="1" sz="1600">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600"/>
                        <a:buFont typeface="Arial"/>
                        <a:buNone/>
                      </a:pPr>
                      <a:r>
                        <a:rPr b="1" lang="en" sz="1600">
                          <a:solidFill>
                            <a:srgbClr val="617D94"/>
                          </a:solidFill>
                          <a:latin typeface="Calibri"/>
                          <a:ea typeface="Calibri"/>
                          <a:cs typeface="Calibri"/>
                          <a:sym typeface="Calibri"/>
                        </a:rPr>
                        <a:t>persoană care este surdă</a:t>
                      </a:r>
                      <a:endParaRPr b="1" sz="1600">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600"/>
                        <a:buFont typeface="Arial"/>
                        <a:buNone/>
                      </a:pPr>
                      <a:r>
                        <a:rPr b="1" lang="en" sz="1600">
                          <a:solidFill>
                            <a:srgbClr val="617D94"/>
                          </a:solidFill>
                          <a:latin typeface="Calibri"/>
                          <a:ea typeface="Calibri"/>
                          <a:cs typeface="Calibri"/>
                          <a:sym typeface="Calibri"/>
                        </a:rPr>
                        <a:t>persoană cu handicap auditiv</a:t>
                      </a:r>
                      <a:endParaRPr b="1" sz="1600">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600"/>
                        <a:buFont typeface="Arial"/>
                        <a:buNone/>
                      </a:pPr>
                      <a:r>
                        <a:rPr b="1" lang="en" sz="1600">
                          <a:solidFill>
                            <a:srgbClr val="617D94"/>
                          </a:solidFill>
                          <a:latin typeface="Calibri"/>
                          <a:ea typeface="Calibri"/>
                          <a:cs typeface="Calibri"/>
                          <a:sym typeface="Calibri"/>
                        </a:rPr>
                        <a:t>persoană cu deficiență de auz</a:t>
                      </a:r>
                      <a:endParaRPr b="1" sz="1600">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600"/>
                        <a:buFont typeface="Arial"/>
                        <a:buNone/>
                      </a:pPr>
                      <a:r>
                        <a:rPr b="1" lang="en" sz="1600">
                          <a:solidFill>
                            <a:srgbClr val="617D94"/>
                          </a:solidFill>
                          <a:latin typeface="Calibri"/>
                          <a:ea typeface="Calibri"/>
                          <a:cs typeface="Calibri"/>
                          <a:sym typeface="Calibri"/>
                        </a:rPr>
                        <a:t>persoană cu auzul pierdut</a:t>
                      </a:r>
                      <a:endParaRPr b="1" sz="1600">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600"/>
                        <a:buFont typeface="Arial"/>
                        <a:buNone/>
                      </a:pPr>
                      <a:r>
                        <a:rPr b="1" lang="en" sz="1600">
                          <a:solidFill>
                            <a:srgbClr val="617D94"/>
                          </a:solidFill>
                          <a:latin typeface="Calibri"/>
                          <a:ea typeface="Calibri"/>
                          <a:cs typeface="Calibri"/>
                          <a:sym typeface="Calibri"/>
                        </a:rPr>
                        <a:t>persoană surdocegă</a:t>
                      </a:r>
                      <a:endParaRPr b="1" sz="1600">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600"/>
                        <a:buFont typeface="Arial"/>
                        <a:buNone/>
                      </a:pPr>
                      <a:r>
                        <a:t/>
                      </a:r>
                      <a:endParaRPr b="1" sz="1600">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600"/>
                        <a:buFont typeface="Arial"/>
                        <a:buNone/>
                      </a:pPr>
                      <a:r>
                        <a:rPr b="1" lang="en" sz="1600" u="none" cap="none" strike="noStrike">
                          <a:solidFill>
                            <a:srgbClr val="617D94"/>
                          </a:solidFill>
                          <a:latin typeface="Calibri"/>
                          <a:ea typeface="Calibri"/>
                          <a:cs typeface="Calibri"/>
                          <a:sym typeface="Calibri"/>
                        </a:rPr>
                        <a:t>surd, cu probleme de auz, surd și mut,</a:t>
                      </a:r>
                      <a:endParaRPr b="1" sz="16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600"/>
                        <a:buFont typeface="Arial"/>
                        <a:buNone/>
                      </a:pPr>
                      <a:r>
                        <a:rPr b="1" lang="en" sz="1600" u="none" cap="none" strike="noStrike">
                          <a:solidFill>
                            <a:srgbClr val="617D94"/>
                          </a:solidFill>
                          <a:latin typeface="Calibri"/>
                          <a:ea typeface="Calibri"/>
                          <a:cs typeface="Calibri"/>
                          <a:sym typeface="Calibri"/>
                        </a:rPr>
                        <a:t>surdo-mut</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bl>
          </a:graphicData>
        </a:graphic>
      </p:graphicFrame>
      <p:sp>
        <p:nvSpPr>
          <p:cNvPr id="638" name="Google Shape;638;p93"/>
          <p:cNvSpPr txBox="1"/>
          <p:nvPr>
            <p:ph idx="4294967295" type="body"/>
          </p:nvPr>
        </p:nvSpPr>
        <p:spPr>
          <a:xfrm>
            <a:off x="1812079" y="488488"/>
            <a:ext cx="9941400" cy="373500"/>
          </a:xfrm>
          <a:prstGeom prst="rect">
            <a:avLst/>
          </a:prstGeom>
          <a:noFill/>
          <a:ln>
            <a:noFill/>
          </a:ln>
        </p:spPr>
        <p:txBody>
          <a:bodyPr anchorCtr="0" anchor="t" bIns="25400" lIns="25400" spcFirstLastPara="1" rIns="25400" wrap="square" tIns="25400">
            <a:normAutofit/>
          </a:bodyPr>
          <a:lstStyle/>
          <a:p>
            <a:pPr indent="0" lvl="0" marL="0" rtl="0" algn="l">
              <a:lnSpc>
                <a:spcPct val="100000"/>
              </a:lnSpc>
              <a:spcBef>
                <a:spcPts val="0"/>
              </a:spcBef>
              <a:spcAft>
                <a:spcPts val="0"/>
              </a:spcAft>
              <a:buClr>
                <a:srgbClr val="000000"/>
              </a:buClr>
              <a:buSzPts val="2400"/>
              <a:buFont typeface="Arial"/>
              <a:buNone/>
            </a:pPr>
            <a:r>
              <a:rPr lang="en" sz="2000"/>
              <a:t>Limbaj care include și ia în considerare persoanele </a:t>
            </a:r>
            <a:r>
              <a:rPr lang="en"/>
              <a:t>cu dizabilități</a:t>
            </a:r>
            <a:r>
              <a:rPr lang="en" sz="2000"/>
              <a:t>:</a:t>
            </a:r>
            <a:endParaRPr sz="2000"/>
          </a:p>
        </p:txBody>
      </p:sp>
      <p:sp>
        <p:nvSpPr>
          <p:cNvPr id="639" name="Google Shape;639;p93"/>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graphicFrame>
        <p:nvGraphicFramePr>
          <p:cNvPr id="644" name="Google Shape;644;p94"/>
          <p:cNvGraphicFramePr/>
          <p:nvPr/>
        </p:nvGraphicFramePr>
        <p:xfrm>
          <a:off x="1623129" y="1170888"/>
          <a:ext cx="3000000" cy="3000000"/>
        </p:xfrm>
        <a:graphic>
          <a:graphicData uri="http://schemas.openxmlformats.org/drawingml/2006/table">
            <a:tbl>
              <a:tblPr bandRow="1" firstCol="1" firstRow="1">
                <a:noFill/>
                <a:tableStyleId>{2D87AEED-76D3-4C20-9F64-1C4D8148090B}</a:tableStyleId>
              </a:tblPr>
              <a:tblGrid>
                <a:gridCol w="4717700"/>
                <a:gridCol w="4646300"/>
              </a:tblGrid>
              <a:tr h="404375">
                <a:tc>
                  <a:txBody>
                    <a:bodyPr/>
                    <a:lstStyle/>
                    <a:p>
                      <a:pPr indent="0" lvl="0" marL="0" marR="0" rtl="0" algn="just">
                        <a:lnSpc>
                          <a:spcPct val="150000"/>
                        </a:lnSpc>
                        <a:spcBef>
                          <a:spcPts val="0"/>
                        </a:spcBef>
                        <a:spcAft>
                          <a:spcPts val="0"/>
                        </a:spcAft>
                        <a:buClr>
                          <a:schemeClr val="dk1"/>
                        </a:buClr>
                        <a:buSzPts val="2200"/>
                        <a:buFont typeface="Arial"/>
                        <a:buNone/>
                      </a:pPr>
                      <a:r>
                        <a:rPr b="1" lang="en" sz="2000" u="none" cap="none" strike="noStrike">
                          <a:solidFill>
                            <a:srgbClr val="617D94"/>
                          </a:solidFill>
                          <a:latin typeface="Calibri"/>
                          <a:ea typeface="Calibri"/>
                          <a:cs typeface="Calibri"/>
                          <a:sym typeface="Calibri"/>
                        </a:rPr>
                        <a:t>Termeni adecvați</a:t>
                      </a:r>
                      <a:endParaRPr b="1" sz="20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50000"/>
                        </a:lnSpc>
                        <a:spcBef>
                          <a:spcPts val="0"/>
                        </a:spcBef>
                        <a:spcAft>
                          <a:spcPts val="0"/>
                        </a:spcAft>
                        <a:buClr>
                          <a:schemeClr val="dk1"/>
                        </a:buClr>
                        <a:buSzPts val="2200"/>
                        <a:buFont typeface="Arial"/>
                        <a:buNone/>
                      </a:pPr>
                      <a:r>
                        <a:rPr b="1" lang="en" sz="2000" u="none" cap="none" strike="noStrike">
                          <a:solidFill>
                            <a:srgbClr val="617D94"/>
                          </a:solidFill>
                          <a:latin typeface="Calibri"/>
                          <a:ea typeface="Calibri"/>
                          <a:cs typeface="Calibri"/>
                          <a:sym typeface="Calibri"/>
                        </a:rPr>
                        <a:t>Termeni nepotriviți</a:t>
                      </a:r>
                      <a:endParaRPr b="1" sz="20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1172725">
                <a:tc>
                  <a:txBody>
                    <a:bodyPr/>
                    <a:lstStyle/>
                    <a:p>
                      <a:pPr indent="0" lvl="0" marL="0" marR="0" rtl="0" algn="just">
                        <a:lnSpc>
                          <a:spcPct val="115000"/>
                        </a:lnSpc>
                        <a:spcBef>
                          <a:spcPts val="0"/>
                        </a:spcBef>
                        <a:spcAft>
                          <a:spcPts val="0"/>
                        </a:spcAft>
                        <a:buClr>
                          <a:schemeClr val="dk1"/>
                        </a:buClr>
                        <a:buSzPts val="1400"/>
                        <a:buFont typeface="Arial"/>
                        <a:buNone/>
                      </a:pPr>
                      <a:r>
                        <a:rPr b="1" lang="en" sz="1600" u="none" cap="none" strike="noStrike">
                          <a:solidFill>
                            <a:srgbClr val="617D94"/>
                          </a:solidFill>
                          <a:latin typeface="Calibri"/>
                          <a:ea typeface="Calibri"/>
                          <a:cs typeface="Calibri"/>
                          <a:sym typeface="Calibri"/>
                        </a:rPr>
                        <a:t>persoa</a:t>
                      </a:r>
                      <a:r>
                        <a:rPr b="1" lang="en" sz="1600">
                          <a:solidFill>
                            <a:srgbClr val="617D94"/>
                          </a:solidFill>
                          <a:latin typeface="Calibri"/>
                          <a:ea typeface="Calibri"/>
                          <a:cs typeface="Calibri"/>
                          <a:sym typeface="Calibri"/>
                        </a:rPr>
                        <a:t>nă</a:t>
                      </a:r>
                      <a:r>
                        <a:rPr b="1" lang="en" sz="1600" u="none" cap="none" strike="noStrike">
                          <a:solidFill>
                            <a:srgbClr val="617D94"/>
                          </a:solidFill>
                          <a:latin typeface="Calibri"/>
                          <a:ea typeface="Calibri"/>
                          <a:cs typeface="Calibri"/>
                          <a:sym typeface="Calibri"/>
                        </a:rPr>
                        <a:t> cu deficiențe de vedere</a:t>
                      </a:r>
                      <a:endParaRPr b="1" sz="16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400"/>
                        <a:buFont typeface="Arial"/>
                        <a:buNone/>
                      </a:pPr>
                      <a:r>
                        <a:rPr b="1" lang="en" sz="1600">
                          <a:solidFill>
                            <a:srgbClr val="617D94"/>
                          </a:solidFill>
                          <a:latin typeface="Calibri"/>
                          <a:ea typeface="Calibri"/>
                          <a:cs typeface="Calibri"/>
                          <a:sym typeface="Calibri"/>
                        </a:rPr>
                        <a:t>persoană care este oarbă</a:t>
                      </a:r>
                      <a:endParaRPr b="1" sz="1600">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400"/>
                        <a:buFont typeface="Arial"/>
                        <a:buNone/>
                      </a:pPr>
                      <a:r>
                        <a:rPr b="1" lang="en" sz="1600" u="none" cap="none" strike="noStrike">
                          <a:solidFill>
                            <a:srgbClr val="617D94"/>
                          </a:solidFill>
                          <a:latin typeface="Calibri"/>
                          <a:ea typeface="Calibri"/>
                          <a:cs typeface="Calibri"/>
                          <a:sym typeface="Calibri"/>
                        </a:rPr>
                        <a:t>persoan</a:t>
                      </a:r>
                      <a:r>
                        <a:rPr b="1" lang="en" sz="1600">
                          <a:solidFill>
                            <a:srgbClr val="617D94"/>
                          </a:solidFill>
                          <a:latin typeface="Calibri"/>
                          <a:ea typeface="Calibri"/>
                          <a:cs typeface="Calibri"/>
                          <a:sym typeface="Calibri"/>
                        </a:rPr>
                        <a:t>ă</a:t>
                      </a:r>
                      <a:r>
                        <a:rPr b="1" lang="en" sz="1600" u="none" cap="none" strike="noStrike">
                          <a:solidFill>
                            <a:srgbClr val="617D94"/>
                          </a:solidFill>
                          <a:latin typeface="Calibri"/>
                          <a:ea typeface="Calibri"/>
                          <a:cs typeface="Calibri"/>
                          <a:sym typeface="Calibri"/>
                        </a:rPr>
                        <a:t> nevăzătoare</a:t>
                      </a:r>
                      <a:endParaRPr b="1" sz="16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400"/>
                        <a:buFont typeface="Arial"/>
                        <a:buNone/>
                      </a:pPr>
                      <a:r>
                        <a:rPr b="1" lang="en" sz="1600" u="none" cap="none" strike="noStrike">
                          <a:solidFill>
                            <a:srgbClr val="617D94"/>
                          </a:solidFill>
                          <a:latin typeface="Calibri"/>
                          <a:ea typeface="Calibri"/>
                          <a:cs typeface="Calibri"/>
                          <a:sym typeface="Calibri"/>
                        </a:rPr>
                        <a:t>persoane nevăzătoare și cu deficiențe de vedere</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400"/>
                        <a:buFont typeface="Arial"/>
                        <a:buNone/>
                      </a:pPr>
                      <a:r>
                        <a:rPr b="1" lang="en" sz="1600">
                          <a:solidFill>
                            <a:srgbClr val="617D94"/>
                          </a:solidFill>
                          <a:latin typeface="Calibri"/>
                          <a:ea typeface="Calibri"/>
                          <a:cs typeface="Calibri"/>
                          <a:sym typeface="Calibri"/>
                        </a:rPr>
                        <a:t>orb, nevăzător, miop</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753375">
                <a:tc>
                  <a:txBody>
                    <a:bodyPr/>
                    <a:lstStyle/>
                    <a:p>
                      <a:pPr indent="0" lvl="0" marL="0" marR="0" rtl="0" algn="just">
                        <a:lnSpc>
                          <a:spcPct val="115000"/>
                        </a:lnSpc>
                        <a:spcBef>
                          <a:spcPts val="0"/>
                        </a:spcBef>
                        <a:spcAft>
                          <a:spcPts val="0"/>
                        </a:spcAft>
                        <a:buClr>
                          <a:schemeClr val="dk1"/>
                        </a:buClr>
                        <a:buSzPts val="1400"/>
                        <a:buFont typeface="Arial"/>
                        <a:buNone/>
                      </a:pPr>
                      <a:r>
                        <a:rPr b="1" lang="en" sz="1600" u="none" cap="none" strike="noStrike">
                          <a:solidFill>
                            <a:srgbClr val="617D94"/>
                          </a:solidFill>
                          <a:latin typeface="Calibri"/>
                          <a:ea typeface="Calibri"/>
                          <a:cs typeface="Calibri"/>
                          <a:sym typeface="Calibri"/>
                        </a:rPr>
                        <a:t>persoană </a:t>
                      </a:r>
                      <a:r>
                        <a:rPr b="1" lang="en" sz="1600">
                          <a:solidFill>
                            <a:srgbClr val="617D94"/>
                          </a:solidFill>
                          <a:latin typeface="Calibri"/>
                          <a:ea typeface="Calibri"/>
                          <a:cs typeface="Calibri"/>
                          <a:sym typeface="Calibri"/>
                        </a:rPr>
                        <a:t>cu dizabilități</a:t>
                      </a:r>
                      <a:r>
                        <a:rPr b="1" lang="en" sz="1600" u="none" cap="none" strike="noStrike">
                          <a:solidFill>
                            <a:srgbClr val="617D94"/>
                          </a:solidFill>
                          <a:latin typeface="Calibri"/>
                          <a:ea typeface="Calibri"/>
                          <a:cs typeface="Calibri"/>
                          <a:sym typeface="Calibri"/>
                        </a:rPr>
                        <a:t> fizice</a:t>
                      </a:r>
                      <a:endParaRPr b="1" sz="16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400"/>
                        <a:buFont typeface="Arial"/>
                        <a:buNone/>
                      </a:pPr>
                      <a:r>
                        <a:rPr b="1" lang="en" sz="1600" u="none" cap="none" strike="noStrike">
                          <a:solidFill>
                            <a:srgbClr val="617D94"/>
                          </a:solidFill>
                          <a:latin typeface="Calibri"/>
                          <a:ea typeface="Calibri"/>
                          <a:cs typeface="Calibri"/>
                          <a:sym typeface="Calibri"/>
                        </a:rPr>
                        <a:t>persoană cu un handicap fizic</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400"/>
                        <a:buFont typeface="Arial"/>
                        <a:buNone/>
                      </a:pPr>
                      <a:r>
                        <a:rPr b="1" lang="en" sz="1600" u="none" cap="none" strike="noStrike">
                          <a:solidFill>
                            <a:srgbClr val="617D94"/>
                          </a:solidFill>
                          <a:latin typeface="Calibri"/>
                          <a:ea typeface="Calibri"/>
                          <a:cs typeface="Calibri"/>
                          <a:sym typeface="Calibri"/>
                        </a:rPr>
                        <a:t>infirm, handicapat, diform, șchiop,</a:t>
                      </a:r>
                      <a:endParaRPr b="1" sz="16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400"/>
                        <a:buFont typeface="Arial"/>
                        <a:buNone/>
                      </a:pPr>
                      <a:r>
                        <a:rPr b="1" lang="en" sz="1600" u="none" cap="none" strike="noStrike">
                          <a:solidFill>
                            <a:srgbClr val="617D94"/>
                          </a:solidFill>
                          <a:latin typeface="Calibri"/>
                          <a:ea typeface="Calibri"/>
                          <a:cs typeface="Calibri"/>
                          <a:sym typeface="Calibri"/>
                        </a:rPr>
                        <a:t>handicapat fizic, persoană </a:t>
                      </a:r>
                      <a:r>
                        <a:rPr b="1" lang="en" sz="1600">
                          <a:solidFill>
                            <a:srgbClr val="617D94"/>
                          </a:solidFill>
                          <a:latin typeface="Calibri"/>
                          <a:ea typeface="Calibri"/>
                          <a:cs typeface="Calibri"/>
                          <a:sym typeface="Calibri"/>
                        </a:rPr>
                        <a:t>cu probleme fizice, persoană cu  </a:t>
                      </a:r>
                      <a:r>
                        <a:rPr b="1" lang="en" sz="1600" u="none" cap="none" strike="noStrike">
                          <a:solidFill>
                            <a:srgbClr val="617D94"/>
                          </a:solidFill>
                          <a:latin typeface="Calibri"/>
                          <a:ea typeface="Calibri"/>
                          <a:cs typeface="Calibri"/>
                          <a:sym typeface="Calibri"/>
                        </a:rPr>
                        <a:t>limitări</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1166450">
                <a:tc>
                  <a:txBody>
                    <a:bodyPr/>
                    <a:lstStyle/>
                    <a:p>
                      <a:pPr indent="0" lvl="0" marL="0" marR="0" rtl="0" algn="just">
                        <a:lnSpc>
                          <a:spcPct val="115000"/>
                        </a:lnSpc>
                        <a:spcBef>
                          <a:spcPts val="0"/>
                        </a:spcBef>
                        <a:spcAft>
                          <a:spcPts val="0"/>
                        </a:spcAft>
                        <a:buClr>
                          <a:schemeClr val="dk1"/>
                        </a:buClr>
                        <a:buSzPts val="1400"/>
                        <a:buFont typeface="Arial"/>
                        <a:buNone/>
                      </a:pPr>
                      <a:r>
                        <a:rPr b="1" lang="en" sz="1600" u="none" cap="none" strike="noStrike">
                          <a:solidFill>
                            <a:srgbClr val="617D94"/>
                          </a:solidFill>
                          <a:latin typeface="Calibri"/>
                          <a:ea typeface="Calibri"/>
                          <a:cs typeface="Calibri"/>
                          <a:sym typeface="Calibri"/>
                        </a:rPr>
                        <a:t>utilizator de scaun cu rotile</a:t>
                      </a:r>
                      <a:endParaRPr b="1" sz="16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400"/>
                        <a:buFont typeface="Arial"/>
                        <a:buNone/>
                      </a:pPr>
                      <a:r>
                        <a:rPr b="1" lang="en" sz="1600">
                          <a:solidFill>
                            <a:srgbClr val="617D94"/>
                          </a:solidFill>
                          <a:latin typeface="Calibri"/>
                          <a:ea typeface="Calibri"/>
                          <a:cs typeface="Calibri"/>
                          <a:sym typeface="Calibri"/>
                        </a:rPr>
                        <a:t>persoană care folosește un scaun cu rotile</a:t>
                      </a:r>
                      <a:endParaRPr b="1" sz="1600">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400"/>
                        <a:buFont typeface="Arial"/>
                        <a:buNone/>
                      </a:pPr>
                      <a:r>
                        <a:rPr b="1" lang="en" sz="1600">
                          <a:solidFill>
                            <a:srgbClr val="617D94"/>
                          </a:solidFill>
                          <a:latin typeface="Calibri"/>
                          <a:ea typeface="Calibri"/>
                          <a:cs typeface="Calibri"/>
                          <a:sym typeface="Calibri"/>
                        </a:rPr>
                        <a:t>persoană cu handicap de mobilitate</a:t>
                      </a:r>
                      <a:endParaRPr b="1" sz="1600">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400"/>
                        <a:buFont typeface="Arial"/>
                        <a:buNone/>
                      </a:pPr>
                      <a:r>
                        <a:rPr b="1" lang="en" sz="1600">
                          <a:solidFill>
                            <a:srgbClr val="617D94"/>
                          </a:solidFill>
                          <a:latin typeface="Calibri"/>
                          <a:ea typeface="Calibri"/>
                          <a:cs typeface="Calibri"/>
                          <a:sym typeface="Calibri"/>
                        </a:rPr>
                        <a:t>persoană cu mobilitate redusă</a:t>
                      </a:r>
                      <a:endParaRPr b="1" sz="1600">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400"/>
                        <a:buFont typeface="Arial"/>
                        <a:buNone/>
                      </a:pPr>
                      <a:r>
                        <a:rPr b="1" lang="en" sz="1600">
                          <a:solidFill>
                            <a:srgbClr val="617D94"/>
                          </a:solidFill>
                          <a:latin typeface="Calibri"/>
                          <a:ea typeface="Calibri"/>
                          <a:cs typeface="Calibri"/>
                          <a:sym typeface="Calibri"/>
                        </a:rPr>
                        <a:t>persoană care utilizează un dispozitiv de mobilitate</a:t>
                      </a:r>
                      <a:endParaRPr b="1" sz="1600">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400"/>
                        <a:buFont typeface="Arial"/>
                        <a:buNone/>
                      </a:pPr>
                      <a:r>
                        <a:t/>
                      </a:r>
                      <a:endParaRPr b="1" sz="1600">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400"/>
                        <a:buFont typeface="Arial"/>
                        <a:buNone/>
                      </a:pPr>
                      <a:r>
                        <a:rPr b="1" lang="en" sz="1600" u="none" cap="none" strike="noStrike">
                          <a:solidFill>
                            <a:srgbClr val="617D94"/>
                          </a:solidFill>
                          <a:latin typeface="Calibri"/>
                          <a:ea typeface="Calibri"/>
                          <a:cs typeface="Calibri"/>
                          <a:sym typeface="Calibri"/>
                        </a:rPr>
                        <a:t>imobilizat într-un scaun cu rotile</a:t>
                      </a:r>
                      <a:endParaRPr b="1" sz="16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400"/>
                        <a:buFont typeface="Arial"/>
                        <a:buNone/>
                      </a:pPr>
                      <a:r>
                        <a:rPr b="1" lang="en" sz="1600">
                          <a:solidFill>
                            <a:srgbClr val="617D94"/>
                          </a:solidFill>
                          <a:latin typeface="Calibri"/>
                          <a:ea typeface="Calibri"/>
                          <a:cs typeface="Calibri"/>
                          <a:sym typeface="Calibri"/>
                        </a:rPr>
                        <a:t>Legat de</a:t>
                      </a:r>
                      <a:r>
                        <a:rPr b="1" lang="en" sz="1600" u="none" cap="none" strike="noStrike">
                          <a:solidFill>
                            <a:srgbClr val="617D94"/>
                          </a:solidFill>
                          <a:latin typeface="Calibri"/>
                          <a:ea typeface="Calibri"/>
                          <a:cs typeface="Calibri"/>
                          <a:sym typeface="Calibri"/>
                        </a:rPr>
                        <a:t> scaun cu rotile</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bl>
          </a:graphicData>
        </a:graphic>
      </p:graphicFrame>
      <p:sp>
        <p:nvSpPr>
          <p:cNvPr id="645" name="Google Shape;645;p94"/>
          <p:cNvSpPr txBox="1"/>
          <p:nvPr>
            <p:ph idx="4294967295" type="body"/>
          </p:nvPr>
        </p:nvSpPr>
        <p:spPr>
          <a:xfrm>
            <a:off x="1583479" y="488488"/>
            <a:ext cx="9941400" cy="373500"/>
          </a:xfrm>
          <a:prstGeom prst="rect">
            <a:avLst/>
          </a:prstGeom>
          <a:noFill/>
          <a:ln>
            <a:noFill/>
          </a:ln>
        </p:spPr>
        <p:txBody>
          <a:bodyPr anchorCtr="0" anchor="t" bIns="25400" lIns="25400" spcFirstLastPara="1" rIns="25400" wrap="square" tIns="25400">
            <a:normAutofit/>
          </a:bodyPr>
          <a:lstStyle/>
          <a:p>
            <a:pPr indent="0" lvl="0" marL="0" rtl="0" algn="l">
              <a:lnSpc>
                <a:spcPct val="100000"/>
              </a:lnSpc>
              <a:spcBef>
                <a:spcPts val="0"/>
              </a:spcBef>
              <a:spcAft>
                <a:spcPts val="0"/>
              </a:spcAft>
              <a:buClr>
                <a:srgbClr val="000000"/>
              </a:buClr>
              <a:buSzPts val="2400"/>
              <a:buFont typeface="Arial"/>
              <a:buNone/>
            </a:pPr>
            <a:r>
              <a:rPr lang="en" sz="2000"/>
              <a:t>Limbaj care include și ia în considerare persoanele </a:t>
            </a:r>
            <a:r>
              <a:rPr lang="en"/>
              <a:t>cu dizabilități</a:t>
            </a:r>
            <a:r>
              <a:rPr lang="en" sz="2000"/>
              <a:t>:</a:t>
            </a:r>
            <a:endParaRPr sz="2000"/>
          </a:p>
        </p:txBody>
      </p:sp>
      <p:sp>
        <p:nvSpPr>
          <p:cNvPr id="646" name="Google Shape;646;p94"/>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graphicFrame>
        <p:nvGraphicFramePr>
          <p:cNvPr id="651" name="Google Shape;651;p95"/>
          <p:cNvGraphicFramePr/>
          <p:nvPr/>
        </p:nvGraphicFramePr>
        <p:xfrm>
          <a:off x="1655957" y="1475525"/>
          <a:ext cx="3000000" cy="3000000"/>
        </p:xfrm>
        <a:graphic>
          <a:graphicData uri="http://schemas.openxmlformats.org/drawingml/2006/table">
            <a:tbl>
              <a:tblPr bandRow="1" firstCol="1" firstRow="1">
                <a:noFill/>
                <a:tableStyleId>{2D87AEED-76D3-4C20-9F64-1C4D8148090B}</a:tableStyleId>
              </a:tblPr>
              <a:tblGrid>
                <a:gridCol w="4551675"/>
                <a:gridCol w="4516900"/>
              </a:tblGrid>
              <a:tr h="497125">
                <a:tc>
                  <a:txBody>
                    <a:bodyPr/>
                    <a:lstStyle/>
                    <a:p>
                      <a:pPr indent="0" lvl="0" marL="0" marR="0" rtl="0" algn="just">
                        <a:lnSpc>
                          <a:spcPct val="150000"/>
                        </a:lnSpc>
                        <a:spcBef>
                          <a:spcPts val="0"/>
                        </a:spcBef>
                        <a:spcAft>
                          <a:spcPts val="0"/>
                        </a:spcAft>
                        <a:buClr>
                          <a:schemeClr val="dk1"/>
                        </a:buClr>
                        <a:buSzPts val="2200"/>
                        <a:buFont typeface="Arial"/>
                        <a:buNone/>
                      </a:pPr>
                      <a:r>
                        <a:rPr b="1" lang="en" sz="2000" u="none" cap="none" strike="noStrike">
                          <a:solidFill>
                            <a:srgbClr val="617D94"/>
                          </a:solidFill>
                          <a:latin typeface="Calibri"/>
                          <a:ea typeface="Calibri"/>
                          <a:cs typeface="Calibri"/>
                          <a:sym typeface="Calibri"/>
                        </a:rPr>
                        <a:t>Termeni adecvați</a:t>
                      </a:r>
                      <a:endParaRPr b="1" sz="20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50000"/>
                        </a:lnSpc>
                        <a:spcBef>
                          <a:spcPts val="0"/>
                        </a:spcBef>
                        <a:spcAft>
                          <a:spcPts val="0"/>
                        </a:spcAft>
                        <a:buClr>
                          <a:schemeClr val="dk1"/>
                        </a:buClr>
                        <a:buSzPts val="2200"/>
                        <a:buFont typeface="Arial"/>
                        <a:buNone/>
                      </a:pPr>
                      <a:r>
                        <a:rPr b="1" lang="en" sz="2000" u="none" cap="none" strike="noStrike">
                          <a:solidFill>
                            <a:srgbClr val="617D94"/>
                          </a:solidFill>
                          <a:latin typeface="Calibri"/>
                          <a:ea typeface="Calibri"/>
                          <a:cs typeface="Calibri"/>
                          <a:sym typeface="Calibri"/>
                        </a:rPr>
                        <a:t>Termeni nepotriviți</a:t>
                      </a:r>
                      <a:endParaRPr b="1" sz="20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813225">
                <a:tc>
                  <a:txBody>
                    <a:bodyPr/>
                    <a:lstStyle/>
                    <a:p>
                      <a:pPr indent="0" lvl="0" marL="0" marR="0" rtl="0" algn="just">
                        <a:lnSpc>
                          <a:spcPct val="115000"/>
                        </a:lnSpc>
                        <a:spcBef>
                          <a:spcPts val="0"/>
                        </a:spcBef>
                        <a:spcAft>
                          <a:spcPts val="0"/>
                        </a:spcAft>
                        <a:buClr>
                          <a:schemeClr val="dk1"/>
                        </a:buClr>
                        <a:buSzPts val="1800"/>
                        <a:buFont typeface="Arial"/>
                        <a:buNone/>
                      </a:pPr>
                      <a:r>
                        <a:rPr b="1" lang="en" sz="1600">
                          <a:solidFill>
                            <a:srgbClr val="617D94"/>
                          </a:solidFill>
                          <a:latin typeface="Calibri"/>
                          <a:ea typeface="Calibri"/>
                          <a:cs typeface="Calibri"/>
                          <a:sym typeface="Calibri"/>
                        </a:rPr>
                        <a:t>persoană de statură mică</a:t>
                      </a:r>
                      <a:endParaRPr b="1" sz="1600">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800"/>
                        <a:buFont typeface="Arial"/>
                        <a:buNone/>
                      </a:pPr>
                      <a:r>
                        <a:rPr b="1" lang="en" sz="1600">
                          <a:solidFill>
                            <a:srgbClr val="617D94"/>
                          </a:solidFill>
                          <a:latin typeface="Calibri"/>
                          <a:ea typeface="Calibri"/>
                          <a:cs typeface="Calibri"/>
                          <a:sym typeface="Calibri"/>
                        </a:rPr>
                        <a:t>persoană mică</a:t>
                      </a:r>
                      <a:endParaRPr b="1" sz="1600">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800"/>
                        <a:buFont typeface="Arial"/>
                        <a:buNone/>
                      </a:pPr>
                      <a:r>
                        <a:rPr b="1" lang="en" sz="1600">
                          <a:solidFill>
                            <a:srgbClr val="617D94"/>
                          </a:solidFill>
                          <a:latin typeface="Calibri"/>
                          <a:ea typeface="Calibri"/>
                          <a:cs typeface="Calibri"/>
                          <a:sym typeface="Calibri"/>
                        </a:rPr>
                        <a:t>persoană cu acondroplazie (numai dacă persoana are această afecțiune)</a:t>
                      </a:r>
                      <a:endParaRPr b="1" sz="1600">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800"/>
                        <a:buFont typeface="Arial"/>
                        <a:buNone/>
                      </a:pPr>
                      <a:r>
                        <a:rPr b="1" lang="en" sz="1600" u="none" cap="none" strike="noStrike">
                          <a:solidFill>
                            <a:srgbClr val="617D94"/>
                          </a:solidFill>
                          <a:latin typeface="Calibri"/>
                          <a:ea typeface="Calibri"/>
                          <a:cs typeface="Calibri"/>
                          <a:sym typeface="Calibri"/>
                        </a:rPr>
                        <a:t>pitic</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583850">
                <a:tc>
                  <a:txBody>
                    <a:bodyPr/>
                    <a:lstStyle/>
                    <a:p>
                      <a:pPr indent="0" lvl="0" marL="0" marR="0" rtl="0" algn="just">
                        <a:lnSpc>
                          <a:spcPct val="115000"/>
                        </a:lnSpc>
                        <a:spcBef>
                          <a:spcPts val="0"/>
                        </a:spcBef>
                        <a:spcAft>
                          <a:spcPts val="0"/>
                        </a:spcAft>
                        <a:buClr>
                          <a:schemeClr val="dk1"/>
                        </a:buClr>
                        <a:buSzPts val="1800"/>
                        <a:buFont typeface="Arial"/>
                        <a:buNone/>
                      </a:pPr>
                      <a:r>
                        <a:rPr b="1" lang="en" sz="1600" u="none" cap="none" strike="noStrike">
                          <a:solidFill>
                            <a:srgbClr val="617D94"/>
                          </a:solidFill>
                          <a:latin typeface="Calibri"/>
                          <a:ea typeface="Calibri"/>
                          <a:cs typeface="Calibri"/>
                          <a:sym typeface="Calibri"/>
                        </a:rPr>
                        <a:t>persoană cu sindrom Down</a:t>
                      </a:r>
                      <a:endParaRPr b="1" sz="16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800"/>
                        <a:buFont typeface="Arial"/>
                        <a:buNone/>
                      </a:pPr>
                      <a:r>
                        <a:rPr b="1" lang="en" sz="1600" u="none" cap="none" strike="noStrike">
                          <a:solidFill>
                            <a:srgbClr val="617D94"/>
                          </a:solidFill>
                          <a:latin typeface="Calibri"/>
                          <a:ea typeface="Calibri"/>
                          <a:cs typeface="Calibri"/>
                          <a:sym typeface="Calibri"/>
                        </a:rPr>
                        <a:t>persoană cu trisomie-21</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800"/>
                        <a:buFont typeface="Arial"/>
                        <a:buNone/>
                      </a:pPr>
                      <a:r>
                        <a:rPr b="1" lang="en" sz="1600" u="none" cap="none" strike="noStrike">
                          <a:solidFill>
                            <a:srgbClr val="617D94"/>
                          </a:solidFill>
                          <a:latin typeface="Calibri"/>
                          <a:ea typeface="Calibri"/>
                          <a:cs typeface="Calibri"/>
                          <a:sym typeface="Calibri"/>
                        </a:rPr>
                        <a:t>mongoloid, persoană specială, Down</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290975">
                <a:tc>
                  <a:txBody>
                    <a:bodyPr/>
                    <a:lstStyle/>
                    <a:p>
                      <a:pPr indent="0" lvl="0" marL="0" marR="0" rtl="0" algn="just">
                        <a:lnSpc>
                          <a:spcPct val="115000"/>
                        </a:lnSpc>
                        <a:spcBef>
                          <a:spcPts val="0"/>
                        </a:spcBef>
                        <a:spcAft>
                          <a:spcPts val="0"/>
                        </a:spcAft>
                        <a:buClr>
                          <a:schemeClr val="dk1"/>
                        </a:buClr>
                        <a:buSzPts val="1800"/>
                        <a:buFont typeface="Arial"/>
                        <a:buNone/>
                      </a:pPr>
                      <a:r>
                        <a:rPr b="1" lang="en" sz="1600" u="none" cap="none" strike="noStrike">
                          <a:solidFill>
                            <a:srgbClr val="617D94"/>
                          </a:solidFill>
                          <a:latin typeface="Calibri"/>
                          <a:ea typeface="Calibri"/>
                          <a:cs typeface="Calibri"/>
                          <a:sym typeface="Calibri"/>
                        </a:rPr>
                        <a:t>persoană cu albinism</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800"/>
                        <a:buFont typeface="Arial"/>
                        <a:buNone/>
                      </a:pPr>
                      <a:r>
                        <a:rPr b="1" lang="en" sz="1600" u="none" cap="none" strike="noStrike">
                          <a:solidFill>
                            <a:srgbClr val="617D94"/>
                          </a:solidFill>
                          <a:latin typeface="Calibri"/>
                          <a:ea typeface="Calibri"/>
                          <a:cs typeface="Calibri"/>
                          <a:sym typeface="Calibri"/>
                        </a:rPr>
                        <a:t>albinos</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290975">
                <a:tc>
                  <a:txBody>
                    <a:bodyPr/>
                    <a:lstStyle/>
                    <a:p>
                      <a:pPr indent="0" lvl="0" marL="0" marR="0" rtl="0" algn="just">
                        <a:lnSpc>
                          <a:spcPct val="115000"/>
                        </a:lnSpc>
                        <a:spcBef>
                          <a:spcPts val="0"/>
                        </a:spcBef>
                        <a:spcAft>
                          <a:spcPts val="0"/>
                        </a:spcAft>
                        <a:buClr>
                          <a:schemeClr val="dk1"/>
                        </a:buClr>
                        <a:buSzPts val="1800"/>
                        <a:buFont typeface="Arial"/>
                        <a:buNone/>
                      </a:pPr>
                      <a:r>
                        <a:rPr b="1" lang="en" sz="1600" u="none" cap="none" strike="noStrike">
                          <a:solidFill>
                            <a:srgbClr val="617D94"/>
                          </a:solidFill>
                          <a:latin typeface="Calibri"/>
                          <a:ea typeface="Calibri"/>
                          <a:cs typeface="Calibri"/>
                          <a:sym typeface="Calibri"/>
                        </a:rPr>
                        <a:t>persoană afectată de lepră</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800"/>
                        <a:buFont typeface="Arial"/>
                        <a:buNone/>
                      </a:pPr>
                      <a:r>
                        <a:rPr b="1" lang="en" sz="1600" u="none" cap="none" strike="noStrike">
                          <a:solidFill>
                            <a:srgbClr val="617D94"/>
                          </a:solidFill>
                          <a:latin typeface="Calibri"/>
                          <a:ea typeface="Calibri"/>
                          <a:cs typeface="Calibri"/>
                          <a:sym typeface="Calibri"/>
                        </a:rPr>
                        <a:t>lepros</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612350">
                <a:tc>
                  <a:txBody>
                    <a:bodyPr/>
                    <a:lstStyle/>
                    <a:p>
                      <a:pPr indent="0" lvl="0" marL="0" marR="0" rtl="0" algn="just">
                        <a:lnSpc>
                          <a:spcPct val="115000"/>
                        </a:lnSpc>
                        <a:spcBef>
                          <a:spcPts val="0"/>
                        </a:spcBef>
                        <a:spcAft>
                          <a:spcPts val="0"/>
                        </a:spcAft>
                        <a:buClr>
                          <a:schemeClr val="dk1"/>
                        </a:buClr>
                        <a:buSzPts val="1800"/>
                        <a:buFont typeface="Arial"/>
                        <a:buNone/>
                      </a:pPr>
                      <a:r>
                        <a:rPr b="1" lang="en" sz="1600" u="none" cap="none" strike="noStrike">
                          <a:solidFill>
                            <a:srgbClr val="617D94"/>
                          </a:solidFill>
                          <a:latin typeface="Calibri"/>
                          <a:ea typeface="Calibri"/>
                          <a:cs typeface="Calibri"/>
                          <a:sym typeface="Calibri"/>
                        </a:rPr>
                        <a:t>persoană care utilizează un dispozitiv de comunicare, persoană care utilizează o metodă alternativă de comunicare</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800"/>
                        <a:buFont typeface="Arial"/>
                        <a:buNone/>
                      </a:pPr>
                      <a:r>
                        <a:rPr b="1" lang="en" sz="1600" u="none" cap="none" strike="noStrike">
                          <a:solidFill>
                            <a:srgbClr val="617D94"/>
                          </a:solidFill>
                          <a:latin typeface="Calibri"/>
                          <a:ea typeface="Calibri"/>
                          <a:cs typeface="Calibri"/>
                          <a:sym typeface="Calibri"/>
                        </a:rPr>
                        <a:t>mut, incapabil să vorbească, non-verbal</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818500">
                <a:tc>
                  <a:txBody>
                    <a:bodyPr/>
                    <a:lstStyle/>
                    <a:p>
                      <a:pPr indent="0" lvl="0" marL="0" marR="0" rtl="0" algn="just">
                        <a:lnSpc>
                          <a:spcPct val="115000"/>
                        </a:lnSpc>
                        <a:spcBef>
                          <a:spcPts val="0"/>
                        </a:spcBef>
                        <a:spcAft>
                          <a:spcPts val="0"/>
                        </a:spcAft>
                        <a:buClr>
                          <a:schemeClr val="dk1"/>
                        </a:buClr>
                        <a:buSzPts val="1800"/>
                        <a:buFont typeface="Arial"/>
                        <a:buNone/>
                      </a:pPr>
                      <a:r>
                        <a:rPr b="1" lang="en" sz="1600" u="none" cap="none" strike="noStrike">
                          <a:solidFill>
                            <a:srgbClr val="617D94"/>
                          </a:solidFill>
                          <a:latin typeface="Calibri"/>
                          <a:ea typeface="Calibri"/>
                          <a:cs typeface="Calibri"/>
                          <a:sym typeface="Calibri"/>
                        </a:rPr>
                        <a:t>parcare accesibilă</a:t>
                      </a:r>
                      <a:endParaRPr b="1" sz="16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800"/>
                        <a:buFont typeface="Arial"/>
                        <a:buNone/>
                      </a:pPr>
                      <a:r>
                        <a:rPr b="1" lang="en" sz="1600" u="none" cap="none" strike="noStrike">
                          <a:solidFill>
                            <a:srgbClr val="617D94"/>
                          </a:solidFill>
                          <a:latin typeface="Calibri"/>
                          <a:ea typeface="Calibri"/>
                          <a:cs typeface="Calibri"/>
                          <a:sym typeface="Calibri"/>
                        </a:rPr>
                        <a:t>parcare rezervată persoanelor </a:t>
                      </a:r>
                      <a:r>
                        <a:rPr b="1" lang="en" sz="1600">
                          <a:solidFill>
                            <a:srgbClr val="617D94"/>
                          </a:solidFill>
                          <a:latin typeface="Calibri"/>
                          <a:ea typeface="Calibri"/>
                          <a:cs typeface="Calibri"/>
                          <a:sym typeface="Calibri"/>
                        </a:rPr>
                        <a:t>cu dizabilități</a:t>
                      </a:r>
                      <a:endParaRPr b="1" sz="16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800"/>
                        <a:buFont typeface="Arial"/>
                        <a:buNone/>
                      </a:pPr>
                      <a:r>
                        <a:rPr b="1" lang="en" sz="1600" u="none" cap="none" strike="noStrike">
                          <a:solidFill>
                            <a:srgbClr val="617D94"/>
                          </a:solidFill>
                          <a:latin typeface="Calibri"/>
                          <a:ea typeface="Calibri"/>
                          <a:cs typeface="Calibri"/>
                          <a:sym typeface="Calibri"/>
                        </a:rPr>
                        <a:t>baie accesibilă</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1800"/>
                        <a:buFont typeface="Arial"/>
                        <a:buNone/>
                      </a:pPr>
                      <a:r>
                        <a:rPr b="1" lang="en" sz="1600" u="none" cap="none" strike="noStrike">
                          <a:solidFill>
                            <a:srgbClr val="617D94"/>
                          </a:solidFill>
                          <a:latin typeface="Calibri"/>
                          <a:ea typeface="Calibri"/>
                          <a:cs typeface="Calibri"/>
                          <a:sym typeface="Calibri"/>
                        </a:rPr>
                        <a:t>parcare pentru </a:t>
                      </a:r>
                      <a:r>
                        <a:rPr b="1" lang="en" sz="1600">
                          <a:solidFill>
                            <a:srgbClr val="617D94"/>
                          </a:solidFill>
                          <a:latin typeface="Calibri"/>
                          <a:ea typeface="Calibri"/>
                          <a:cs typeface="Calibri"/>
                          <a:sym typeface="Calibri"/>
                        </a:rPr>
                        <a:t>handicapați</a:t>
                      </a:r>
                      <a:endParaRPr b="1" sz="16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800"/>
                        <a:buFont typeface="Arial"/>
                        <a:buNone/>
                      </a:pPr>
                      <a:r>
                        <a:rPr b="1" lang="en" sz="1600" u="none" cap="none" strike="noStrike">
                          <a:solidFill>
                            <a:srgbClr val="617D94"/>
                          </a:solidFill>
                          <a:latin typeface="Calibri"/>
                          <a:ea typeface="Calibri"/>
                          <a:cs typeface="Calibri"/>
                          <a:sym typeface="Calibri"/>
                        </a:rPr>
                        <a:t>baie pentru </a:t>
                      </a:r>
                      <a:r>
                        <a:rPr b="1" lang="en" sz="1600">
                          <a:solidFill>
                            <a:srgbClr val="617D94"/>
                          </a:solidFill>
                          <a:latin typeface="Calibri"/>
                          <a:ea typeface="Calibri"/>
                          <a:cs typeface="Calibri"/>
                          <a:sym typeface="Calibri"/>
                        </a:rPr>
                        <a:t>handicapați</a:t>
                      </a:r>
                      <a:endParaRPr b="1" sz="1600" u="none" cap="none" strike="noStrike">
                        <a:solidFill>
                          <a:srgbClr val="617D94"/>
                        </a:solidFill>
                        <a:latin typeface="Calibri"/>
                        <a:ea typeface="Calibri"/>
                        <a:cs typeface="Calibri"/>
                        <a:sym typeface="Calibri"/>
                      </a:endParaRPr>
                    </a:p>
                  </a:txBody>
                  <a:tcPr marT="0" marB="0" marR="34275" marL="342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bl>
          </a:graphicData>
        </a:graphic>
      </p:graphicFrame>
      <p:sp>
        <p:nvSpPr>
          <p:cNvPr id="652" name="Google Shape;652;p95"/>
          <p:cNvSpPr txBox="1"/>
          <p:nvPr/>
        </p:nvSpPr>
        <p:spPr>
          <a:xfrm>
            <a:off x="1820133" y="381300"/>
            <a:ext cx="9731700" cy="153900"/>
          </a:xfrm>
          <a:prstGeom prst="rect">
            <a:avLst/>
          </a:prstGeom>
          <a:noFill/>
          <a:ln>
            <a:noFill/>
          </a:ln>
        </p:spPr>
        <p:txBody>
          <a:bodyPr anchorCtr="0" anchor="t" bIns="22850" lIns="45700" spcFirstLastPara="1" rIns="45700" wrap="square" tIns="22850">
            <a:spAutoFit/>
          </a:bodyPr>
          <a:lstStyle/>
          <a:p>
            <a:pPr indent="0" lvl="0" marL="0" marR="0" rtl="0" algn="l">
              <a:lnSpc>
                <a:spcPct val="100000"/>
              </a:lnSpc>
              <a:spcBef>
                <a:spcPts val="0"/>
              </a:spcBef>
              <a:spcAft>
                <a:spcPts val="0"/>
              </a:spcAft>
              <a:buClr>
                <a:srgbClr val="000000"/>
              </a:buClr>
              <a:buSzPts val="2400"/>
              <a:buFont typeface="Helvetica Neue"/>
              <a:buNone/>
            </a:pPr>
            <a:r>
              <a:t/>
            </a:r>
            <a:endParaRPr b="0" i="0" sz="700" u="none" cap="none" strike="noStrike">
              <a:solidFill>
                <a:srgbClr val="000000"/>
              </a:solidFill>
              <a:latin typeface="Arial"/>
              <a:ea typeface="Arial"/>
              <a:cs typeface="Arial"/>
              <a:sym typeface="Arial"/>
            </a:endParaRPr>
          </a:p>
        </p:txBody>
      </p:sp>
      <p:sp>
        <p:nvSpPr>
          <p:cNvPr id="653" name="Google Shape;653;p95"/>
          <p:cNvSpPr txBox="1"/>
          <p:nvPr>
            <p:ph idx="4294967295" type="body"/>
          </p:nvPr>
        </p:nvSpPr>
        <p:spPr>
          <a:xfrm>
            <a:off x="1583479" y="488488"/>
            <a:ext cx="9941400" cy="373500"/>
          </a:xfrm>
          <a:prstGeom prst="rect">
            <a:avLst/>
          </a:prstGeom>
          <a:noFill/>
          <a:ln>
            <a:noFill/>
          </a:ln>
        </p:spPr>
        <p:txBody>
          <a:bodyPr anchorCtr="0" anchor="t" bIns="25400" lIns="25400" spcFirstLastPara="1" rIns="25400" wrap="square" tIns="25400">
            <a:normAutofit/>
          </a:bodyPr>
          <a:lstStyle/>
          <a:p>
            <a:pPr indent="0" lvl="0" marL="0" rtl="0" algn="l">
              <a:lnSpc>
                <a:spcPct val="100000"/>
              </a:lnSpc>
              <a:spcBef>
                <a:spcPts val="0"/>
              </a:spcBef>
              <a:spcAft>
                <a:spcPts val="0"/>
              </a:spcAft>
              <a:buClr>
                <a:srgbClr val="000000"/>
              </a:buClr>
              <a:buSzPts val="2400"/>
              <a:buFont typeface="Arial"/>
              <a:buNone/>
            </a:pPr>
            <a:r>
              <a:rPr lang="en" sz="2000"/>
              <a:t>Limbaj care include și ia în considerare persoanele </a:t>
            </a:r>
            <a:r>
              <a:rPr lang="en"/>
              <a:t>cu dizabilități</a:t>
            </a:r>
            <a:r>
              <a:rPr lang="en" sz="2000"/>
              <a:t>:</a:t>
            </a:r>
            <a:endParaRPr sz="2000"/>
          </a:p>
        </p:txBody>
      </p:sp>
      <p:sp>
        <p:nvSpPr>
          <p:cNvPr id="654" name="Google Shape;654;p95"/>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96"/>
          <p:cNvSpPr txBox="1"/>
          <p:nvPr>
            <p:ph idx="4294967295" type="body"/>
          </p:nvPr>
        </p:nvSpPr>
        <p:spPr>
          <a:xfrm>
            <a:off x="1302312" y="1770688"/>
            <a:ext cx="10064400" cy="3534300"/>
          </a:xfrm>
          <a:prstGeom prst="rect">
            <a:avLst/>
          </a:prstGeom>
          <a:noFill/>
          <a:ln>
            <a:noFill/>
          </a:ln>
        </p:spPr>
        <p:txBody>
          <a:bodyPr anchorCtr="0" anchor="t" bIns="25400" lIns="25400" spcFirstLastPara="1" rIns="25400" wrap="square" tIns="25400">
            <a:noAutofit/>
          </a:bodyPr>
          <a:lstStyle/>
          <a:p>
            <a:pPr indent="12700" lvl="0" marL="0" rtl="0" algn="l">
              <a:lnSpc>
                <a:spcPct val="100000"/>
              </a:lnSpc>
              <a:spcBef>
                <a:spcPts val="0"/>
              </a:spcBef>
              <a:spcAft>
                <a:spcPts val="0"/>
              </a:spcAft>
              <a:buClr>
                <a:srgbClr val="000000"/>
              </a:buClr>
              <a:buSzPts val="2000"/>
              <a:buFont typeface="Arial"/>
              <a:buNone/>
            </a:pPr>
            <a:r>
              <a:rPr b="1" lang="en" sz="2000"/>
              <a:t>1. Distincția dintre ACCES și ACCESIBILITATE</a:t>
            </a:r>
            <a:endParaRPr sz="2000"/>
          </a:p>
          <a:p>
            <a:pPr indent="0" lvl="0" marL="0" rtl="0" algn="l">
              <a:lnSpc>
                <a:spcPct val="100000"/>
              </a:lnSpc>
              <a:spcBef>
                <a:spcPts val="900"/>
              </a:spcBef>
              <a:spcAft>
                <a:spcPts val="0"/>
              </a:spcAft>
              <a:buClr>
                <a:srgbClr val="000000"/>
              </a:buClr>
              <a:buSzPts val="2000"/>
              <a:buFont typeface="Arial"/>
              <a:buNone/>
            </a:pPr>
            <a:r>
              <a:rPr lang="en" sz="2000"/>
              <a:t>Accesul se referă la posibilitatea sau dreptul de a participa la o anumită activitate sau de a intra într-un anumit loc. Deținerea unei insigne a Organizației Națiunilor Unite vă permite să intrați în sediul ONU</a:t>
            </a:r>
            <a:endParaRPr sz="2000"/>
          </a:p>
          <a:p>
            <a:pPr indent="0" lvl="0" marL="0" rtl="0" algn="l">
              <a:lnSpc>
                <a:spcPct val="100000"/>
              </a:lnSpc>
              <a:spcBef>
                <a:spcPts val="900"/>
              </a:spcBef>
              <a:spcAft>
                <a:spcPts val="0"/>
              </a:spcAft>
              <a:buClr>
                <a:srgbClr val="000000"/>
              </a:buClr>
              <a:buSzPts val="2000"/>
              <a:buFont typeface="Arial"/>
              <a:buNone/>
            </a:pPr>
            <a:r>
              <a:rPr lang="en" sz="2000"/>
              <a:t>Accesibilitatea este proiectarea intenționată a bunurilor, tehnologiilor, serviciilor sau locurilor pentru a se asigura că acestea pot fi utilizate cu ușurință de către persoane, indiferent dacă au sau nu dizabilități. Aceasta include furnizarea de informații și comunicare accesibile. Accesibilitatea fizică se referă la crearea unui mediu fără bariere care să permită persoanelor </a:t>
            </a:r>
            <a:r>
              <a:rPr lang="en"/>
              <a:t>cu dizabilități</a:t>
            </a:r>
            <a:r>
              <a:rPr lang="en" sz="2000"/>
              <a:t> să se deplaseze fără restricții. </a:t>
            </a:r>
            <a:endParaRPr sz="2000"/>
          </a:p>
          <a:p>
            <a:pPr indent="0" lvl="0" marL="0" rtl="0" algn="l">
              <a:lnSpc>
                <a:spcPct val="100000"/>
              </a:lnSpc>
              <a:spcBef>
                <a:spcPts val="900"/>
              </a:spcBef>
              <a:spcAft>
                <a:spcPts val="0"/>
              </a:spcAft>
              <a:buClr>
                <a:srgbClr val="000000"/>
              </a:buClr>
              <a:buSzPts val="2000"/>
              <a:buFont typeface="Arial"/>
              <a:buNone/>
            </a:pPr>
            <a:r>
              <a:rPr lang="en" sz="2000"/>
              <a:t>Deși accesul poate fi acordat, acesta nu garantează neapărat accesibilitatea. Prin urmare, este important să se utilizeze aceste expresii în mod corespunzător și în contextul corect </a:t>
            </a:r>
            <a:endParaRPr sz="2000"/>
          </a:p>
        </p:txBody>
      </p:sp>
      <p:sp>
        <p:nvSpPr>
          <p:cNvPr id="660" name="Google Shape;660;p96"/>
          <p:cNvSpPr txBox="1"/>
          <p:nvPr>
            <p:ph type="title"/>
          </p:nvPr>
        </p:nvSpPr>
        <p:spPr>
          <a:xfrm>
            <a:off x="1552404" y="4649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Termeni care necesită clarificări lingvistice suplimentare</a:t>
            </a:r>
            <a:endParaRPr sz="3000">
              <a:latin typeface="Lexend Medium"/>
              <a:ea typeface="Lexend Medium"/>
              <a:cs typeface="Lexend Medium"/>
              <a:sym typeface="Lexend Medium"/>
            </a:endParaRPr>
          </a:p>
        </p:txBody>
      </p:sp>
      <p:sp>
        <p:nvSpPr>
          <p:cNvPr id="661" name="Google Shape;661;p96"/>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97"/>
          <p:cNvSpPr txBox="1"/>
          <p:nvPr>
            <p:ph idx="4294967295" type="body"/>
          </p:nvPr>
        </p:nvSpPr>
        <p:spPr>
          <a:xfrm>
            <a:off x="1244851" y="1449850"/>
            <a:ext cx="10063200" cy="42375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0"/>
              </a:spcBef>
              <a:spcAft>
                <a:spcPts val="0"/>
              </a:spcAft>
              <a:buClr>
                <a:srgbClr val="000000"/>
              </a:buClr>
              <a:buSzPts val="1800"/>
              <a:buFont typeface="Arial"/>
              <a:buNone/>
            </a:pPr>
            <a:r>
              <a:rPr b="1" lang="en" sz="2000"/>
              <a:t>2. Braille</a:t>
            </a:r>
            <a:endParaRPr sz="2000"/>
          </a:p>
          <a:p>
            <a:pPr indent="0" lvl="0" marL="0" rtl="0" algn="l">
              <a:lnSpc>
                <a:spcPct val="100000"/>
              </a:lnSpc>
              <a:spcBef>
                <a:spcPts val="900"/>
              </a:spcBef>
              <a:spcAft>
                <a:spcPts val="0"/>
              </a:spcAft>
              <a:buClr>
                <a:srgbClr val="000000"/>
              </a:buClr>
              <a:buSzPts val="1800"/>
              <a:buFont typeface="Arial"/>
              <a:buNone/>
            </a:pPr>
            <a:r>
              <a:rPr lang="en" sz="2000"/>
              <a:t>Braille nu este considerată o limbă, ci mai degrabă un sistem de scriere tactil utilizat de persoanele nevăzătoare sau cu deficiențe de vedere pentru a citi și a scrie. Braille este un sistem tactil format din puncte în relief care pot fi văzute tactil, utilizat de persoanele cu deficiențe de vedere sau cu vedere limitată. Nu toate persoanele cu deficiențe de vedere sunt capabile să înțeleagă și să interpreteze Braille. Persoanele care sunt capabile să citească și să scrie folosind Braille pot fi identificate ca utilizatori Braille. Este important de reținut că abilitatea de a citi Braille nu este exclusivă persoanelor nevăzătoare. </a:t>
            </a:r>
            <a:endParaRPr sz="2000"/>
          </a:p>
          <a:p>
            <a:pPr indent="0" lvl="0" marL="0" rtl="0" algn="l">
              <a:lnSpc>
                <a:spcPct val="100000"/>
              </a:lnSpc>
              <a:spcBef>
                <a:spcPts val="900"/>
              </a:spcBef>
              <a:spcAft>
                <a:spcPts val="0"/>
              </a:spcAft>
              <a:buClr>
                <a:srgbClr val="000000"/>
              </a:buClr>
              <a:buSzPts val="1800"/>
              <a:buFont typeface="Arial"/>
              <a:buNone/>
            </a:pPr>
            <a:r>
              <a:rPr lang="en" sz="2000"/>
              <a:t>Prin urmare, ar trebui să se evite să se facă presupuneri cu privire la deficiența vizuală a unei persoane doar pe baza capacității acesteia de a citi Braille. Actul de transformare a textului scris în Braille se numește "transcriere" mai degrabă decât "traducere". Tehnica de creare a unui desen în relief pe o suprafață este cunoscută sub numele de reliefare.</a:t>
            </a:r>
            <a:endParaRPr sz="2000"/>
          </a:p>
        </p:txBody>
      </p:sp>
      <p:sp>
        <p:nvSpPr>
          <p:cNvPr id="667" name="Google Shape;667;p97"/>
          <p:cNvSpPr txBox="1"/>
          <p:nvPr>
            <p:ph type="title"/>
          </p:nvPr>
        </p:nvSpPr>
        <p:spPr>
          <a:xfrm>
            <a:off x="1552404" y="4649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Termeni care necesită clarificări lingvistice suplimentare</a:t>
            </a:r>
            <a:endParaRPr sz="3000">
              <a:latin typeface="Lexend Medium"/>
              <a:ea typeface="Lexend Medium"/>
              <a:cs typeface="Lexend Medium"/>
              <a:sym typeface="Lexend Medium"/>
            </a:endParaRPr>
          </a:p>
        </p:txBody>
      </p:sp>
      <p:sp>
        <p:nvSpPr>
          <p:cNvPr id="668" name="Google Shape;668;p97"/>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98"/>
          <p:cNvSpPr txBox="1"/>
          <p:nvPr>
            <p:ph idx="4294967295" type="body"/>
          </p:nvPr>
        </p:nvSpPr>
        <p:spPr>
          <a:xfrm>
            <a:off x="1264000" y="1713825"/>
            <a:ext cx="9834300" cy="42984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0"/>
              </a:spcBef>
              <a:spcAft>
                <a:spcPts val="0"/>
              </a:spcAft>
              <a:buClr>
                <a:srgbClr val="000000"/>
              </a:buClr>
              <a:buSzPts val="2000"/>
              <a:buFont typeface="Arial"/>
              <a:buNone/>
            </a:pPr>
            <a:r>
              <a:rPr b="1" lang="en"/>
              <a:t>3. Distincția dintre subtitrare și transcriere</a:t>
            </a:r>
            <a:endParaRPr/>
          </a:p>
          <a:p>
            <a:pPr indent="0" lvl="0" marL="0" rtl="0" algn="l">
              <a:lnSpc>
                <a:spcPct val="100000"/>
              </a:lnSpc>
              <a:spcBef>
                <a:spcPts val="900"/>
              </a:spcBef>
              <a:spcAft>
                <a:spcPts val="0"/>
              </a:spcAft>
              <a:buClr>
                <a:srgbClr val="000000"/>
              </a:buClr>
              <a:buSzPts val="2000"/>
              <a:buFont typeface="Arial"/>
              <a:buNone/>
            </a:pPr>
            <a:r>
              <a:rPr lang="en"/>
              <a:t>Subtitrările și transcrierile pot fi afișate ca text în partea de jos a ecranului și reprezintă vorbirea, dar nu sunt același lucru.</a:t>
            </a:r>
            <a:endParaRPr/>
          </a:p>
          <a:p>
            <a:pPr indent="0" lvl="0" marL="0" rtl="0" algn="l">
              <a:lnSpc>
                <a:spcPct val="100000"/>
              </a:lnSpc>
              <a:spcBef>
                <a:spcPts val="900"/>
              </a:spcBef>
              <a:spcAft>
                <a:spcPts val="0"/>
              </a:spcAft>
              <a:buClr>
                <a:srgbClr val="000000"/>
              </a:buClr>
              <a:buSzPts val="2000"/>
              <a:buFont typeface="Arial"/>
              <a:buNone/>
            </a:pPr>
            <a:r>
              <a:rPr lang="en"/>
              <a:t>Transcrierile sunt deosebit de utile pentru persoanele cu deficiențe de auz, deoarece oferă detalii despre sunetele de fundal, identificarea vorbitorului, descrierea muzicii și alte informații pertinente.</a:t>
            </a:r>
            <a:endParaRPr/>
          </a:p>
          <a:p>
            <a:pPr indent="0" lvl="0" marL="0" rtl="0" algn="l">
              <a:lnSpc>
                <a:spcPct val="100000"/>
              </a:lnSpc>
              <a:spcBef>
                <a:spcPts val="900"/>
              </a:spcBef>
              <a:spcAft>
                <a:spcPts val="0"/>
              </a:spcAft>
              <a:buClr>
                <a:srgbClr val="000000"/>
              </a:buClr>
              <a:buSzPts val="2000"/>
              <a:buFont typeface="Arial"/>
              <a:buNone/>
            </a:pPr>
            <a:r>
              <a:rPr lang="en"/>
              <a:t>Subtitrările sunt concepute pentru spectatorii care pot auzi, dar nu pot înțelege limba vorbită în film, cum ar fi în filmele în limbi străine. Acestea oferă doar vorbire.</a:t>
            </a:r>
            <a:endParaRPr/>
          </a:p>
          <a:p>
            <a:pPr indent="0" lvl="0" marL="0" rtl="0" algn="l">
              <a:lnSpc>
                <a:spcPct val="100000"/>
              </a:lnSpc>
              <a:spcBef>
                <a:spcPts val="900"/>
              </a:spcBef>
              <a:spcAft>
                <a:spcPts val="0"/>
              </a:spcAft>
              <a:buClr>
                <a:srgbClr val="000000"/>
              </a:buClr>
              <a:buSzPts val="2000"/>
              <a:buFont typeface="Arial"/>
              <a:buNone/>
            </a:pPr>
            <a:r>
              <a:rPr lang="en"/>
              <a:t>Există două tipuri de subtitrări: subtitrări deschise și subtitrări închise. Spectatorul are opțiunea de a dezactiva subtitrările închise, dar subtitrările deschise sunt incluse permanent în film și nu pot fi dezactivate. Reuniunile accesibile includ transcrieri în direct, care pot fi furnizate fie de la distanță, fie la fața locului. Este important să luați în considerare toate aceste distincții atunci când utilizați aceste expresii.</a:t>
            </a:r>
            <a:endParaRPr sz="3200"/>
          </a:p>
          <a:p>
            <a:pPr indent="0" lvl="0" marL="0" rtl="0" algn="l">
              <a:lnSpc>
                <a:spcPct val="100000"/>
              </a:lnSpc>
              <a:spcBef>
                <a:spcPts val="900"/>
              </a:spcBef>
              <a:spcAft>
                <a:spcPts val="0"/>
              </a:spcAft>
              <a:buClr>
                <a:srgbClr val="000000"/>
              </a:buClr>
              <a:buSzPts val="1600"/>
              <a:buFont typeface="Helvetica Neue"/>
              <a:buNone/>
            </a:pPr>
            <a:r>
              <a:t/>
            </a:r>
            <a:endParaRPr sz="1600"/>
          </a:p>
        </p:txBody>
      </p:sp>
      <p:sp>
        <p:nvSpPr>
          <p:cNvPr id="674" name="Google Shape;674;p98"/>
          <p:cNvSpPr txBox="1"/>
          <p:nvPr>
            <p:ph type="title"/>
          </p:nvPr>
        </p:nvSpPr>
        <p:spPr>
          <a:xfrm>
            <a:off x="1552404" y="4649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Termeni care necesită clarificări lingvistice suplimentare</a:t>
            </a:r>
            <a:endParaRPr sz="3000">
              <a:latin typeface="Lexend Medium"/>
              <a:ea typeface="Lexend Medium"/>
              <a:cs typeface="Lexend Medium"/>
              <a:sym typeface="Lexend Medium"/>
            </a:endParaRPr>
          </a:p>
        </p:txBody>
      </p:sp>
      <p:sp>
        <p:nvSpPr>
          <p:cNvPr id="675" name="Google Shape;675;p98"/>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2E7"/>
        </a:solidFill>
      </p:bgPr>
    </p:bg>
    <p:spTree>
      <p:nvGrpSpPr>
        <p:cNvPr id="477" name="Shape 477"/>
        <p:cNvGrpSpPr/>
        <p:nvPr/>
      </p:nvGrpSpPr>
      <p:grpSpPr>
        <a:xfrm>
          <a:off x="0" y="0"/>
          <a:ext cx="0" cy="0"/>
          <a:chOff x="0" y="0"/>
          <a:chExt cx="0" cy="0"/>
        </a:xfrm>
      </p:grpSpPr>
      <p:sp>
        <p:nvSpPr>
          <p:cNvPr id="478" name="Google Shape;478;p73"/>
          <p:cNvSpPr txBox="1"/>
          <p:nvPr>
            <p:ph type="title"/>
          </p:nvPr>
        </p:nvSpPr>
        <p:spPr>
          <a:xfrm>
            <a:off x="1552404" y="464943"/>
            <a:ext cx="9755400" cy="763800"/>
          </a:xfrm>
          <a:prstGeom prst="rect">
            <a:avLst/>
          </a:prstGeom>
          <a:noFill/>
          <a:ln>
            <a:noFill/>
          </a:ln>
        </p:spPr>
        <p:txBody>
          <a:bodyPr anchorCtr="0" anchor="t" bIns="25400" lIns="25400" spcFirstLastPara="1" rIns="25400" wrap="square" tIns="25400">
            <a:normAutofit/>
          </a:bodyPr>
          <a:lstStyle/>
          <a:p>
            <a:pPr indent="0" lvl="0" marL="0" rtl="0" algn="l">
              <a:lnSpc>
                <a:spcPct val="100000"/>
              </a:lnSpc>
              <a:spcBef>
                <a:spcPts val="0"/>
              </a:spcBef>
              <a:spcAft>
                <a:spcPts val="0"/>
              </a:spcAft>
              <a:buClr>
                <a:srgbClr val="000000"/>
              </a:buClr>
              <a:buSzPts val="4200"/>
              <a:buFont typeface="Helvetica Neue"/>
              <a:buNone/>
            </a:pPr>
            <a:r>
              <a:rPr lang="en">
                <a:latin typeface="Lexend Medium"/>
                <a:ea typeface="Lexend Medium"/>
                <a:cs typeface="Lexend Medium"/>
                <a:sym typeface="Lexend Medium"/>
              </a:rPr>
              <a:t>Obiective</a:t>
            </a:r>
            <a:endParaRPr>
              <a:latin typeface="Lexend Medium"/>
              <a:ea typeface="Lexend Medium"/>
              <a:cs typeface="Lexend Medium"/>
              <a:sym typeface="Lexend Medium"/>
            </a:endParaRPr>
          </a:p>
        </p:txBody>
      </p:sp>
      <p:sp>
        <p:nvSpPr>
          <p:cNvPr id="479" name="Google Shape;479;p73"/>
          <p:cNvSpPr txBox="1"/>
          <p:nvPr>
            <p:ph idx="4294967295" type="body"/>
          </p:nvPr>
        </p:nvSpPr>
        <p:spPr>
          <a:xfrm>
            <a:off x="1318683" y="1427450"/>
            <a:ext cx="10049700" cy="3485400"/>
          </a:xfrm>
          <a:prstGeom prst="rect">
            <a:avLst/>
          </a:prstGeom>
          <a:noFill/>
          <a:ln>
            <a:noFill/>
          </a:ln>
        </p:spPr>
        <p:txBody>
          <a:bodyPr anchorCtr="0" anchor="t" bIns="25400" lIns="25400" spcFirstLastPara="1" rIns="25400" wrap="square" tIns="25400">
            <a:noAutofit/>
          </a:bodyPr>
          <a:lstStyle/>
          <a:p>
            <a:pPr indent="0" lvl="0" marL="0" rtl="0" algn="l">
              <a:lnSpc>
                <a:spcPct val="170000"/>
              </a:lnSpc>
              <a:spcBef>
                <a:spcPts val="0"/>
              </a:spcBef>
              <a:spcAft>
                <a:spcPts val="0"/>
              </a:spcAft>
              <a:buClr>
                <a:srgbClr val="000000"/>
              </a:buClr>
              <a:buSzPts val="2000"/>
              <a:buFont typeface="Arial"/>
              <a:buNone/>
            </a:pPr>
            <a:r>
              <a:rPr lang="en" sz="2000"/>
              <a:t>La sfârșitul lecției, cursanții vor fi capabili să:</a:t>
            </a:r>
            <a:endParaRPr sz="2000"/>
          </a:p>
          <a:p>
            <a:pPr indent="-228600" lvl="0" marL="685800" rtl="0" algn="just">
              <a:lnSpc>
                <a:spcPct val="110000"/>
              </a:lnSpc>
              <a:spcBef>
                <a:spcPts val="0"/>
              </a:spcBef>
              <a:spcAft>
                <a:spcPts val="0"/>
              </a:spcAft>
              <a:buSzPts val="2000"/>
              <a:buFont typeface="Calibri"/>
              <a:buChar char="•"/>
            </a:pPr>
            <a:r>
              <a:rPr lang="en" sz="2000"/>
              <a:t>să recunoască noțiuni generale despre comunicarea verbală;</a:t>
            </a:r>
            <a:endParaRPr sz="2000"/>
          </a:p>
          <a:p>
            <a:pPr indent="-228600" lvl="0" marL="685800" rtl="0" algn="just">
              <a:lnSpc>
                <a:spcPct val="110000"/>
              </a:lnSpc>
              <a:spcBef>
                <a:spcPts val="0"/>
              </a:spcBef>
              <a:spcAft>
                <a:spcPts val="0"/>
              </a:spcAft>
              <a:buSzPts val="2000"/>
              <a:buFont typeface="Calibri"/>
              <a:buChar char="•"/>
            </a:pPr>
            <a:r>
              <a:rPr lang="en" sz="2000"/>
              <a:t>arat</a:t>
            </a:r>
            <a:r>
              <a:rPr lang="en"/>
              <a:t>e</a:t>
            </a:r>
            <a:r>
              <a:rPr lang="en" sz="2000"/>
              <a:t> rolul și proprietățile cuvântului;</a:t>
            </a:r>
            <a:endParaRPr sz="2000"/>
          </a:p>
          <a:p>
            <a:pPr indent="-228600" lvl="0" marL="685800" rtl="0" algn="just">
              <a:lnSpc>
                <a:spcPct val="110000"/>
              </a:lnSpc>
              <a:spcBef>
                <a:spcPts val="0"/>
              </a:spcBef>
              <a:spcAft>
                <a:spcPts val="0"/>
              </a:spcAft>
              <a:buSzPts val="2000"/>
              <a:buFont typeface="Calibri"/>
              <a:buChar char="•"/>
            </a:pPr>
            <a:r>
              <a:rPr lang="en" sz="2000"/>
              <a:t>să utilizeze un limbaj care să includă persoanele </a:t>
            </a:r>
            <a:r>
              <a:rPr lang="en"/>
              <a:t>cu dizabilități</a:t>
            </a:r>
            <a:r>
              <a:rPr lang="en" sz="2000"/>
              <a:t>;</a:t>
            </a:r>
            <a:endParaRPr sz="2000"/>
          </a:p>
          <a:p>
            <a:pPr indent="-228600" lvl="0" marL="685800" rtl="0" algn="just">
              <a:lnSpc>
                <a:spcPct val="110000"/>
              </a:lnSpc>
              <a:spcBef>
                <a:spcPts val="0"/>
              </a:spcBef>
              <a:spcAft>
                <a:spcPts val="0"/>
              </a:spcAft>
              <a:buSzPts val="2000"/>
              <a:buFont typeface="Calibri"/>
              <a:buChar char="•"/>
            </a:pPr>
            <a:r>
              <a:rPr lang="en" sz="2000"/>
              <a:t>să practice principiile comunicării verbale incluzive;</a:t>
            </a:r>
            <a:endParaRPr sz="2000"/>
          </a:p>
          <a:p>
            <a:pPr indent="-228600" lvl="0" marL="685800" rtl="0" algn="just">
              <a:lnSpc>
                <a:spcPct val="110000"/>
              </a:lnSpc>
              <a:spcBef>
                <a:spcPts val="0"/>
              </a:spcBef>
              <a:spcAft>
                <a:spcPts val="0"/>
              </a:spcAft>
              <a:buSzPts val="2000"/>
              <a:buFont typeface="Calibri"/>
              <a:buChar char="•"/>
            </a:pPr>
            <a:r>
              <a:rPr lang="en" sz="2000"/>
              <a:t>să aleagă cuvintele potrivite în comunicarea cu persoanele </a:t>
            </a:r>
            <a:r>
              <a:rPr lang="en"/>
              <a:t>cu dizabilități</a:t>
            </a:r>
            <a:r>
              <a:rPr lang="en" sz="2000"/>
              <a:t>;</a:t>
            </a:r>
            <a:endParaRPr sz="2000"/>
          </a:p>
          <a:p>
            <a:pPr indent="-228600" lvl="0" marL="685800" rtl="0" algn="just">
              <a:lnSpc>
                <a:spcPct val="110000"/>
              </a:lnSpc>
              <a:spcBef>
                <a:spcPts val="0"/>
              </a:spcBef>
              <a:spcAft>
                <a:spcPts val="0"/>
              </a:spcAft>
              <a:buSzPts val="2000"/>
              <a:buFont typeface="Calibri"/>
              <a:buChar char="•"/>
            </a:pPr>
            <a:r>
              <a:rPr lang="en" sz="2000"/>
              <a:t>exemplificați tehnici verbale care fac comunicarea dificilă (</a:t>
            </a:r>
            <a:r>
              <a:rPr lang="en"/>
              <a:t>Așa,</a:t>
            </a:r>
            <a:r>
              <a:rPr lang="en" sz="2000"/>
              <a:t> NU),</a:t>
            </a:r>
            <a:endParaRPr sz="2000"/>
          </a:p>
          <a:p>
            <a:pPr indent="-228600" lvl="0" marL="685800" rtl="0" algn="just">
              <a:lnSpc>
                <a:spcPct val="110000"/>
              </a:lnSpc>
              <a:spcBef>
                <a:spcPts val="0"/>
              </a:spcBef>
              <a:spcAft>
                <a:spcPts val="0"/>
              </a:spcAft>
              <a:buSzPts val="2000"/>
              <a:buFont typeface="Calibri"/>
              <a:buChar char="•"/>
            </a:pPr>
            <a:r>
              <a:rPr lang="en" sz="2000"/>
              <a:t>exemplificați tehnici verbale care fac comunicarea mai eficientă (</a:t>
            </a:r>
            <a:r>
              <a:rPr lang="en"/>
              <a:t>Așa,</a:t>
            </a:r>
            <a:r>
              <a:rPr lang="en" sz="2000"/>
              <a:t> DA);</a:t>
            </a:r>
            <a:endParaRPr sz="2000"/>
          </a:p>
          <a:p>
            <a:pPr indent="-228600" lvl="0" marL="685800" rtl="0" algn="just">
              <a:lnSpc>
                <a:spcPct val="110000"/>
              </a:lnSpc>
              <a:spcBef>
                <a:spcPts val="0"/>
              </a:spcBef>
              <a:spcAft>
                <a:spcPts val="0"/>
              </a:spcAft>
              <a:buSzPts val="2000"/>
              <a:buFont typeface="Calibri"/>
              <a:buChar char="•"/>
            </a:pPr>
            <a:r>
              <a:rPr lang="en" sz="2000"/>
              <a:t>să revizuiască noțiunile din teoria comunicării pentru a-și îmbunătăți propria comunicare;</a:t>
            </a:r>
            <a:endParaRPr sz="2000"/>
          </a:p>
          <a:p>
            <a:pPr indent="-228600" lvl="0" marL="685800" rtl="0" algn="just">
              <a:lnSpc>
                <a:spcPct val="110000"/>
              </a:lnSpc>
              <a:spcBef>
                <a:spcPts val="0"/>
              </a:spcBef>
              <a:spcAft>
                <a:spcPts val="0"/>
              </a:spcAft>
              <a:buSzPts val="2000"/>
              <a:buFont typeface="Calibri"/>
              <a:buChar char="•"/>
            </a:pPr>
            <a:r>
              <a:rPr lang="en" sz="2000"/>
              <a:t>devin conștienți de situațiile de comunicare în care folosim proprietățile cuvântului;</a:t>
            </a:r>
            <a:endParaRPr sz="2000"/>
          </a:p>
          <a:p>
            <a:pPr indent="-228600" lvl="0" marL="685800" rtl="0" algn="just">
              <a:lnSpc>
                <a:spcPct val="110000"/>
              </a:lnSpc>
              <a:spcBef>
                <a:spcPts val="0"/>
              </a:spcBef>
              <a:spcAft>
                <a:spcPts val="0"/>
              </a:spcAft>
              <a:buSzPts val="2000"/>
              <a:buFont typeface="Calibri"/>
              <a:buChar char="•"/>
            </a:pPr>
            <a:r>
              <a:rPr lang="en" sz="2000"/>
              <a:t>actualizeze tehnicil</a:t>
            </a:r>
            <a:r>
              <a:rPr lang="en"/>
              <a:t>e</a:t>
            </a:r>
            <a:r>
              <a:rPr lang="en" sz="2000"/>
              <a:t> favorabile și nefavorabile </a:t>
            </a:r>
            <a:r>
              <a:rPr lang="en"/>
              <a:t>folosite</a:t>
            </a:r>
            <a:r>
              <a:rPr lang="en" sz="2000"/>
              <a:t> în procesul de comunicare.</a:t>
            </a:r>
            <a:endParaRPr sz="2000"/>
          </a:p>
        </p:txBody>
      </p:sp>
      <p:pic>
        <p:nvPicPr>
          <p:cNvPr id="480" name="Google Shape;480;p73"/>
          <p:cNvPicPr preferRelativeResize="0"/>
          <p:nvPr/>
        </p:nvPicPr>
        <p:blipFill rotWithShape="1">
          <a:blip r:embed="rId3">
            <a:alphaModFix/>
          </a:blip>
          <a:srcRect b="0" l="0" r="0" t="0"/>
          <a:stretch/>
        </p:blipFill>
        <p:spPr>
          <a:xfrm rot="7839706">
            <a:off x="645203" y="3016757"/>
            <a:ext cx="1033412" cy="961072"/>
          </a:xfrm>
          <a:prstGeom prst="rect">
            <a:avLst/>
          </a:prstGeom>
          <a:noFill/>
          <a:ln>
            <a:noFill/>
          </a:ln>
        </p:spPr>
      </p:pic>
      <p:sp>
        <p:nvSpPr>
          <p:cNvPr id="481" name="Google Shape;481;p73"/>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479">
                                            <p:txEl>
                                              <p:pRg end="0" st="0"/>
                                            </p:txEl>
                                          </p:spTgt>
                                        </p:tgtEl>
                                        <p:attrNameLst>
                                          <p:attrName>style.visibility</p:attrName>
                                        </p:attrNameLst>
                                      </p:cBhvr>
                                      <p:to>
                                        <p:strVal val="visible"/>
                                      </p:to>
                                    </p:set>
                                    <p:anim calcmode="lin" valueType="num">
                                      <p:cBhvr additive="base">
                                        <p:cTn dur="1400"/>
                                        <p:tgtEl>
                                          <p:spTgt spid="479">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400"/>
                            </p:stCondLst>
                            <p:childTnLst>
                              <p:par>
                                <p:cTn fill="hold" nodeType="afterEffect" presetClass="entr" presetID="2" presetSubtype="2">
                                  <p:stCondLst>
                                    <p:cond delay="0"/>
                                  </p:stCondLst>
                                  <p:childTnLst>
                                    <p:set>
                                      <p:cBhvr>
                                        <p:cTn dur="1" fill="hold">
                                          <p:stCondLst>
                                            <p:cond delay="0"/>
                                          </p:stCondLst>
                                        </p:cTn>
                                        <p:tgtEl>
                                          <p:spTgt spid="479">
                                            <p:txEl>
                                              <p:pRg end="1" st="1"/>
                                            </p:txEl>
                                          </p:spTgt>
                                        </p:tgtEl>
                                        <p:attrNameLst>
                                          <p:attrName>style.visibility</p:attrName>
                                        </p:attrNameLst>
                                      </p:cBhvr>
                                      <p:to>
                                        <p:strVal val="visible"/>
                                      </p:to>
                                    </p:set>
                                    <p:anim calcmode="lin" valueType="num">
                                      <p:cBhvr additive="base">
                                        <p:cTn dur="1400"/>
                                        <p:tgtEl>
                                          <p:spTgt spid="479">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800"/>
                            </p:stCondLst>
                            <p:childTnLst>
                              <p:par>
                                <p:cTn fill="hold" nodeType="afterEffect" presetClass="entr" presetID="2" presetSubtype="2">
                                  <p:stCondLst>
                                    <p:cond delay="0"/>
                                  </p:stCondLst>
                                  <p:childTnLst>
                                    <p:set>
                                      <p:cBhvr>
                                        <p:cTn dur="1" fill="hold">
                                          <p:stCondLst>
                                            <p:cond delay="0"/>
                                          </p:stCondLst>
                                        </p:cTn>
                                        <p:tgtEl>
                                          <p:spTgt spid="479">
                                            <p:txEl>
                                              <p:pRg end="2" st="2"/>
                                            </p:txEl>
                                          </p:spTgt>
                                        </p:tgtEl>
                                        <p:attrNameLst>
                                          <p:attrName>style.visibility</p:attrName>
                                        </p:attrNameLst>
                                      </p:cBhvr>
                                      <p:to>
                                        <p:strVal val="visible"/>
                                      </p:to>
                                    </p:set>
                                    <p:anim calcmode="lin" valueType="num">
                                      <p:cBhvr additive="base">
                                        <p:cTn dur="1400"/>
                                        <p:tgtEl>
                                          <p:spTgt spid="479">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4200"/>
                            </p:stCondLst>
                            <p:childTnLst>
                              <p:par>
                                <p:cTn fill="hold" nodeType="afterEffect" presetClass="entr" presetID="2" presetSubtype="2">
                                  <p:stCondLst>
                                    <p:cond delay="0"/>
                                  </p:stCondLst>
                                  <p:childTnLst>
                                    <p:set>
                                      <p:cBhvr>
                                        <p:cTn dur="1" fill="hold">
                                          <p:stCondLst>
                                            <p:cond delay="0"/>
                                          </p:stCondLst>
                                        </p:cTn>
                                        <p:tgtEl>
                                          <p:spTgt spid="479">
                                            <p:txEl>
                                              <p:pRg end="3" st="3"/>
                                            </p:txEl>
                                          </p:spTgt>
                                        </p:tgtEl>
                                        <p:attrNameLst>
                                          <p:attrName>style.visibility</p:attrName>
                                        </p:attrNameLst>
                                      </p:cBhvr>
                                      <p:to>
                                        <p:strVal val="visible"/>
                                      </p:to>
                                    </p:set>
                                    <p:anim calcmode="lin" valueType="num">
                                      <p:cBhvr additive="base">
                                        <p:cTn dur="1400"/>
                                        <p:tgtEl>
                                          <p:spTgt spid="479">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600"/>
                            </p:stCondLst>
                            <p:childTnLst>
                              <p:par>
                                <p:cTn fill="hold" nodeType="afterEffect" presetClass="entr" presetID="2" presetSubtype="2">
                                  <p:stCondLst>
                                    <p:cond delay="0"/>
                                  </p:stCondLst>
                                  <p:childTnLst>
                                    <p:set>
                                      <p:cBhvr>
                                        <p:cTn dur="1" fill="hold">
                                          <p:stCondLst>
                                            <p:cond delay="0"/>
                                          </p:stCondLst>
                                        </p:cTn>
                                        <p:tgtEl>
                                          <p:spTgt spid="479">
                                            <p:txEl>
                                              <p:pRg end="4" st="4"/>
                                            </p:txEl>
                                          </p:spTgt>
                                        </p:tgtEl>
                                        <p:attrNameLst>
                                          <p:attrName>style.visibility</p:attrName>
                                        </p:attrNameLst>
                                      </p:cBhvr>
                                      <p:to>
                                        <p:strVal val="visible"/>
                                      </p:to>
                                    </p:set>
                                    <p:anim calcmode="lin" valueType="num">
                                      <p:cBhvr additive="base">
                                        <p:cTn dur="1400"/>
                                        <p:tgtEl>
                                          <p:spTgt spid="479">
                                            <p:txEl>
                                              <p:pRg end="4" st="4"/>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7000"/>
                            </p:stCondLst>
                            <p:childTnLst>
                              <p:par>
                                <p:cTn fill="hold" nodeType="afterEffect" presetClass="entr" presetID="2" presetSubtype="2">
                                  <p:stCondLst>
                                    <p:cond delay="0"/>
                                  </p:stCondLst>
                                  <p:childTnLst>
                                    <p:set>
                                      <p:cBhvr>
                                        <p:cTn dur="1" fill="hold">
                                          <p:stCondLst>
                                            <p:cond delay="0"/>
                                          </p:stCondLst>
                                        </p:cTn>
                                        <p:tgtEl>
                                          <p:spTgt spid="479">
                                            <p:txEl>
                                              <p:pRg end="5" st="5"/>
                                            </p:txEl>
                                          </p:spTgt>
                                        </p:tgtEl>
                                        <p:attrNameLst>
                                          <p:attrName>style.visibility</p:attrName>
                                        </p:attrNameLst>
                                      </p:cBhvr>
                                      <p:to>
                                        <p:strVal val="visible"/>
                                      </p:to>
                                    </p:set>
                                    <p:anim calcmode="lin" valueType="num">
                                      <p:cBhvr additive="base">
                                        <p:cTn dur="1400"/>
                                        <p:tgtEl>
                                          <p:spTgt spid="479">
                                            <p:txEl>
                                              <p:pRg end="5" st="5"/>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8400"/>
                            </p:stCondLst>
                            <p:childTnLst>
                              <p:par>
                                <p:cTn fill="hold" nodeType="afterEffect" presetClass="entr" presetID="2" presetSubtype="2">
                                  <p:stCondLst>
                                    <p:cond delay="0"/>
                                  </p:stCondLst>
                                  <p:childTnLst>
                                    <p:set>
                                      <p:cBhvr>
                                        <p:cTn dur="1" fill="hold">
                                          <p:stCondLst>
                                            <p:cond delay="0"/>
                                          </p:stCondLst>
                                        </p:cTn>
                                        <p:tgtEl>
                                          <p:spTgt spid="479">
                                            <p:txEl>
                                              <p:pRg end="6" st="6"/>
                                            </p:txEl>
                                          </p:spTgt>
                                        </p:tgtEl>
                                        <p:attrNameLst>
                                          <p:attrName>style.visibility</p:attrName>
                                        </p:attrNameLst>
                                      </p:cBhvr>
                                      <p:to>
                                        <p:strVal val="visible"/>
                                      </p:to>
                                    </p:set>
                                    <p:anim calcmode="lin" valueType="num">
                                      <p:cBhvr additive="base">
                                        <p:cTn dur="1400"/>
                                        <p:tgtEl>
                                          <p:spTgt spid="479">
                                            <p:txEl>
                                              <p:pRg end="6" st="6"/>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9800"/>
                            </p:stCondLst>
                            <p:childTnLst>
                              <p:par>
                                <p:cTn fill="hold" nodeType="afterEffect" presetClass="entr" presetID="2" presetSubtype="2">
                                  <p:stCondLst>
                                    <p:cond delay="0"/>
                                  </p:stCondLst>
                                  <p:childTnLst>
                                    <p:set>
                                      <p:cBhvr>
                                        <p:cTn dur="1" fill="hold">
                                          <p:stCondLst>
                                            <p:cond delay="0"/>
                                          </p:stCondLst>
                                        </p:cTn>
                                        <p:tgtEl>
                                          <p:spTgt spid="479">
                                            <p:txEl>
                                              <p:pRg end="7" st="7"/>
                                            </p:txEl>
                                          </p:spTgt>
                                        </p:tgtEl>
                                        <p:attrNameLst>
                                          <p:attrName>style.visibility</p:attrName>
                                        </p:attrNameLst>
                                      </p:cBhvr>
                                      <p:to>
                                        <p:strVal val="visible"/>
                                      </p:to>
                                    </p:set>
                                    <p:anim calcmode="lin" valueType="num">
                                      <p:cBhvr additive="base">
                                        <p:cTn dur="1400"/>
                                        <p:tgtEl>
                                          <p:spTgt spid="479">
                                            <p:txEl>
                                              <p:pRg end="7" st="7"/>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1200"/>
                            </p:stCondLst>
                            <p:childTnLst>
                              <p:par>
                                <p:cTn fill="hold" nodeType="afterEffect" presetClass="entr" presetID="2" presetSubtype="2">
                                  <p:stCondLst>
                                    <p:cond delay="0"/>
                                  </p:stCondLst>
                                  <p:childTnLst>
                                    <p:set>
                                      <p:cBhvr>
                                        <p:cTn dur="1" fill="hold">
                                          <p:stCondLst>
                                            <p:cond delay="0"/>
                                          </p:stCondLst>
                                        </p:cTn>
                                        <p:tgtEl>
                                          <p:spTgt spid="479">
                                            <p:txEl>
                                              <p:pRg end="8" st="8"/>
                                            </p:txEl>
                                          </p:spTgt>
                                        </p:tgtEl>
                                        <p:attrNameLst>
                                          <p:attrName>style.visibility</p:attrName>
                                        </p:attrNameLst>
                                      </p:cBhvr>
                                      <p:to>
                                        <p:strVal val="visible"/>
                                      </p:to>
                                    </p:set>
                                    <p:anim calcmode="lin" valueType="num">
                                      <p:cBhvr additive="base">
                                        <p:cTn dur="1400"/>
                                        <p:tgtEl>
                                          <p:spTgt spid="479">
                                            <p:txEl>
                                              <p:pRg end="8" st="8"/>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2600"/>
                            </p:stCondLst>
                            <p:childTnLst>
                              <p:par>
                                <p:cTn fill="hold" nodeType="afterEffect" presetClass="entr" presetID="2" presetSubtype="2">
                                  <p:stCondLst>
                                    <p:cond delay="0"/>
                                  </p:stCondLst>
                                  <p:childTnLst>
                                    <p:set>
                                      <p:cBhvr>
                                        <p:cTn dur="1" fill="hold">
                                          <p:stCondLst>
                                            <p:cond delay="0"/>
                                          </p:stCondLst>
                                        </p:cTn>
                                        <p:tgtEl>
                                          <p:spTgt spid="479">
                                            <p:txEl>
                                              <p:pRg end="9" st="9"/>
                                            </p:txEl>
                                          </p:spTgt>
                                        </p:tgtEl>
                                        <p:attrNameLst>
                                          <p:attrName>style.visibility</p:attrName>
                                        </p:attrNameLst>
                                      </p:cBhvr>
                                      <p:to>
                                        <p:strVal val="visible"/>
                                      </p:to>
                                    </p:set>
                                    <p:anim calcmode="lin" valueType="num">
                                      <p:cBhvr additive="base">
                                        <p:cTn dur="1400"/>
                                        <p:tgtEl>
                                          <p:spTgt spid="479">
                                            <p:txEl>
                                              <p:pRg end="9" st="9"/>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4000"/>
                            </p:stCondLst>
                            <p:childTnLst>
                              <p:par>
                                <p:cTn fill="hold" nodeType="afterEffect" presetClass="entr" presetID="2" presetSubtype="2">
                                  <p:stCondLst>
                                    <p:cond delay="0"/>
                                  </p:stCondLst>
                                  <p:childTnLst>
                                    <p:set>
                                      <p:cBhvr>
                                        <p:cTn dur="1" fill="hold">
                                          <p:stCondLst>
                                            <p:cond delay="0"/>
                                          </p:stCondLst>
                                        </p:cTn>
                                        <p:tgtEl>
                                          <p:spTgt spid="479">
                                            <p:txEl>
                                              <p:pRg end="10" st="10"/>
                                            </p:txEl>
                                          </p:spTgt>
                                        </p:tgtEl>
                                        <p:attrNameLst>
                                          <p:attrName>style.visibility</p:attrName>
                                        </p:attrNameLst>
                                      </p:cBhvr>
                                      <p:to>
                                        <p:strVal val="visible"/>
                                      </p:to>
                                    </p:set>
                                    <p:anim calcmode="lin" valueType="num">
                                      <p:cBhvr additive="base">
                                        <p:cTn dur="1400"/>
                                        <p:tgtEl>
                                          <p:spTgt spid="479">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99"/>
          <p:cNvSpPr txBox="1"/>
          <p:nvPr>
            <p:ph idx="4294967295" type="body"/>
          </p:nvPr>
        </p:nvSpPr>
        <p:spPr>
          <a:xfrm>
            <a:off x="5624618" y="1444425"/>
            <a:ext cx="5683200" cy="41280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0"/>
              </a:spcBef>
              <a:spcAft>
                <a:spcPts val="0"/>
              </a:spcAft>
              <a:buClr>
                <a:srgbClr val="000000"/>
              </a:buClr>
              <a:buSzPts val="2700"/>
              <a:buFont typeface="Arial"/>
              <a:buNone/>
            </a:pPr>
            <a:r>
              <a:rPr b="1" lang="en" sz="2000"/>
              <a:t>4. Comunitatea surzilor</a:t>
            </a:r>
            <a:endParaRPr sz="2000"/>
          </a:p>
          <a:p>
            <a:pPr indent="0" lvl="0" marL="0" rtl="0" algn="l">
              <a:lnSpc>
                <a:spcPct val="100000"/>
              </a:lnSpc>
              <a:spcBef>
                <a:spcPts val="900"/>
              </a:spcBef>
              <a:spcAft>
                <a:spcPts val="0"/>
              </a:spcAft>
              <a:buClr>
                <a:srgbClr val="000000"/>
              </a:buClr>
              <a:buSzPts val="2700"/>
              <a:buFont typeface="Arial"/>
              <a:buNone/>
            </a:pPr>
            <a:r>
              <a:rPr lang="en" sz="2000"/>
              <a:t>Expresia "sunt surd" este frecvent utilizată de cei care se mândresc că fac parte din "comunitatea surzilor". Aceștia se percep ca o minoritate culturală și lingvistică distinctă, folosind limbajul semnelor ca mijloc predominant de comunicare și având principii comparabile. </a:t>
            </a:r>
            <a:endParaRPr sz="2000"/>
          </a:p>
          <a:p>
            <a:pPr indent="0" lvl="0" marL="0" rtl="0" algn="l">
              <a:lnSpc>
                <a:spcPct val="100000"/>
              </a:lnSpc>
              <a:spcBef>
                <a:spcPts val="900"/>
              </a:spcBef>
              <a:spcAft>
                <a:spcPts val="0"/>
              </a:spcAft>
              <a:buClr>
                <a:srgbClr val="000000"/>
              </a:buClr>
              <a:buSzPts val="2700"/>
              <a:buFont typeface="Arial"/>
              <a:buNone/>
            </a:pPr>
            <a:r>
              <a:rPr lang="en" sz="2000"/>
              <a:t>Cu toate acestea, practica </a:t>
            </a:r>
            <a:r>
              <a:rPr lang="en"/>
              <a:t>Organizației</a:t>
            </a:r>
            <a:r>
              <a:rPr lang="en" sz="2000"/>
              <a:t> Națiunilor Unite este de a nu folosi majuscule pentru termenii "surd" sau "comunitate surdă".</a:t>
            </a:r>
            <a:endParaRPr sz="2000"/>
          </a:p>
          <a:p>
            <a:pPr indent="0" lvl="0" marL="0" rtl="0" algn="l">
              <a:lnSpc>
                <a:spcPct val="100000"/>
              </a:lnSpc>
              <a:spcBef>
                <a:spcPts val="900"/>
              </a:spcBef>
              <a:spcAft>
                <a:spcPts val="0"/>
              </a:spcAft>
              <a:buClr>
                <a:srgbClr val="000000"/>
              </a:buClr>
              <a:buSzPts val="2700"/>
              <a:buFont typeface="Helvetica Neue"/>
              <a:buNone/>
            </a:pPr>
            <a:r>
              <a:t/>
            </a:r>
            <a:endParaRPr/>
          </a:p>
        </p:txBody>
      </p:sp>
      <p:sp>
        <p:nvSpPr>
          <p:cNvPr id="681" name="Google Shape;681;p99"/>
          <p:cNvSpPr txBox="1"/>
          <p:nvPr>
            <p:ph type="title"/>
          </p:nvPr>
        </p:nvSpPr>
        <p:spPr>
          <a:xfrm>
            <a:off x="1552404" y="4649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Termeni care necesită clarificări lingvistice suplimentare</a:t>
            </a:r>
            <a:endParaRPr sz="3000">
              <a:latin typeface="Lexend Medium"/>
              <a:ea typeface="Lexend Medium"/>
              <a:cs typeface="Lexend Medium"/>
              <a:sym typeface="Lexend Medium"/>
            </a:endParaRPr>
          </a:p>
        </p:txBody>
      </p:sp>
      <p:pic>
        <p:nvPicPr>
          <p:cNvPr id="682" name="Google Shape;682;p99"/>
          <p:cNvPicPr preferRelativeResize="0"/>
          <p:nvPr/>
        </p:nvPicPr>
        <p:blipFill rotWithShape="1">
          <a:blip r:embed="rId3">
            <a:alphaModFix/>
          </a:blip>
          <a:srcRect b="0" l="0" r="0" t="0"/>
          <a:stretch/>
        </p:blipFill>
        <p:spPr>
          <a:xfrm>
            <a:off x="1174244" y="1520625"/>
            <a:ext cx="3971394" cy="3971394"/>
          </a:xfrm>
          <a:prstGeom prst="rect">
            <a:avLst/>
          </a:prstGeom>
          <a:noFill/>
          <a:ln>
            <a:noFill/>
          </a:ln>
        </p:spPr>
      </p:pic>
      <p:sp>
        <p:nvSpPr>
          <p:cNvPr id="683" name="Google Shape;683;p99"/>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100"/>
          <p:cNvSpPr txBox="1"/>
          <p:nvPr>
            <p:ph idx="4294967295" type="body"/>
          </p:nvPr>
        </p:nvSpPr>
        <p:spPr>
          <a:xfrm>
            <a:off x="1350187" y="1501925"/>
            <a:ext cx="9406500" cy="41415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0"/>
              </a:spcBef>
              <a:spcAft>
                <a:spcPts val="0"/>
              </a:spcAft>
              <a:buClr>
                <a:srgbClr val="000000"/>
              </a:buClr>
              <a:buSzPts val="2700"/>
              <a:buFont typeface="Arial"/>
              <a:buNone/>
            </a:pPr>
            <a:r>
              <a:rPr b="1" lang="en" sz="2000"/>
              <a:t>5. Persoanele care au atât deficiențe de auz, cât și de vedere.</a:t>
            </a:r>
            <a:endParaRPr sz="2000"/>
          </a:p>
          <a:p>
            <a:pPr indent="0" lvl="0" marL="0" rtl="0" algn="l">
              <a:lnSpc>
                <a:spcPct val="100000"/>
              </a:lnSpc>
              <a:spcBef>
                <a:spcPts val="900"/>
              </a:spcBef>
              <a:spcAft>
                <a:spcPts val="0"/>
              </a:spcAft>
              <a:buClr>
                <a:srgbClr val="000000"/>
              </a:buClr>
              <a:buSzPts val="2700"/>
              <a:buFont typeface="Arial"/>
              <a:buNone/>
            </a:pPr>
            <a:r>
              <a:rPr lang="en" sz="2000"/>
              <a:t>Persoanele cu surdocecitate reprezintă un grup divers de persoane care suferă de deficiențe senzoriale substanțiale, inclusiv orbire și surditate. </a:t>
            </a:r>
            <a:endParaRPr sz="2000"/>
          </a:p>
          <a:p>
            <a:pPr indent="0" lvl="0" marL="0" rtl="0" algn="l">
              <a:lnSpc>
                <a:spcPct val="100000"/>
              </a:lnSpc>
              <a:spcBef>
                <a:spcPts val="900"/>
              </a:spcBef>
              <a:spcAft>
                <a:spcPts val="0"/>
              </a:spcAft>
              <a:buClr>
                <a:srgbClr val="000000"/>
              </a:buClr>
              <a:buSzPts val="2700"/>
              <a:buFont typeface="Arial"/>
              <a:buNone/>
            </a:pPr>
            <a:r>
              <a:rPr lang="en" sz="2000"/>
              <a:t>La Organizația Națiunilor Unite, termenul "surdocecitate" este preferat. </a:t>
            </a:r>
            <a:endParaRPr sz="2000"/>
          </a:p>
          <a:p>
            <a:pPr indent="0" lvl="0" marL="0" rtl="0" algn="l">
              <a:lnSpc>
                <a:spcPct val="100000"/>
              </a:lnSpc>
              <a:spcBef>
                <a:spcPts val="900"/>
              </a:spcBef>
              <a:spcAft>
                <a:spcPts val="0"/>
              </a:spcAft>
              <a:buClr>
                <a:srgbClr val="000000"/>
              </a:buClr>
              <a:buSzPts val="2700"/>
              <a:buFont typeface="Helvetica Neue"/>
              <a:buNone/>
            </a:pPr>
            <a:r>
              <a:t/>
            </a:r>
            <a:endParaRPr/>
          </a:p>
        </p:txBody>
      </p:sp>
      <p:sp>
        <p:nvSpPr>
          <p:cNvPr id="689" name="Google Shape;689;p100"/>
          <p:cNvSpPr txBox="1"/>
          <p:nvPr>
            <p:ph type="title"/>
          </p:nvPr>
        </p:nvSpPr>
        <p:spPr>
          <a:xfrm>
            <a:off x="1552404" y="4649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Termeni care necesită clarificări lingvistice suplimentare</a:t>
            </a:r>
            <a:endParaRPr sz="3000">
              <a:latin typeface="Lexend Medium"/>
              <a:ea typeface="Lexend Medium"/>
              <a:cs typeface="Lexend Medium"/>
              <a:sym typeface="Lexend Medium"/>
            </a:endParaRPr>
          </a:p>
        </p:txBody>
      </p:sp>
      <p:pic>
        <p:nvPicPr>
          <p:cNvPr id="690" name="Google Shape;690;p100"/>
          <p:cNvPicPr preferRelativeResize="0"/>
          <p:nvPr/>
        </p:nvPicPr>
        <p:blipFill rotWithShape="1">
          <a:blip r:embed="rId3">
            <a:alphaModFix/>
          </a:blip>
          <a:srcRect b="0" l="0" r="0" t="0"/>
          <a:stretch/>
        </p:blipFill>
        <p:spPr>
          <a:xfrm>
            <a:off x="3123418" y="3155227"/>
            <a:ext cx="5477130" cy="3397126"/>
          </a:xfrm>
          <a:prstGeom prst="rect">
            <a:avLst/>
          </a:prstGeom>
          <a:noFill/>
          <a:ln>
            <a:noFill/>
          </a:ln>
        </p:spPr>
      </p:pic>
      <p:sp>
        <p:nvSpPr>
          <p:cNvPr id="691" name="Google Shape;691;p100"/>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90"/>
                                        </p:tgtEl>
                                        <p:attrNameLst>
                                          <p:attrName>style.visibility</p:attrName>
                                        </p:attrNameLst>
                                      </p:cBhvr>
                                      <p:to>
                                        <p:strVal val="visible"/>
                                      </p:to>
                                    </p:set>
                                    <p:anim calcmode="lin" valueType="num">
                                      <p:cBhvr additive="base">
                                        <p:cTn dur="2600"/>
                                        <p:tgtEl>
                                          <p:spTgt spid="690"/>
                                        </p:tgtEl>
                                        <p:attrNameLst>
                                          <p:attrName>ppt_w</p:attrName>
                                        </p:attrNameLst>
                                      </p:cBhvr>
                                      <p:tavLst>
                                        <p:tav fmla="" tm="0">
                                          <p:val>
                                            <p:strVal val="0"/>
                                          </p:val>
                                        </p:tav>
                                        <p:tav fmla="" tm="100000">
                                          <p:val>
                                            <p:strVal val="#ppt_w"/>
                                          </p:val>
                                        </p:tav>
                                      </p:tavLst>
                                    </p:anim>
                                    <p:anim calcmode="lin" valueType="num">
                                      <p:cBhvr additive="base">
                                        <p:cTn dur="2600"/>
                                        <p:tgtEl>
                                          <p:spTgt spid="69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101"/>
          <p:cNvSpPr txBox="1"/>
          <p:nvPr>
            <p:ph idx="4294967295" type="body"/>
          </p:nvPr>
        </p:nvSpPr>
        <p:spPr>
          <a:xfrm>
            <a:off x="1206548" y="1419975"/>
            <a:ext cx="9949200" cy="46143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0"/>
              </a:spcBef>
              <a:spcAft>
                <a:spcPts val="0"/>
              </a:spcAft>
              <a:buClr>
                <a:srgbClr val="000000"/>
              </a:buClr>
              <a:buSzPts val="2000"/>
              <a:buFont typeface="Arial"/>
              <a:buNone/>
            </a:pPr>
            <a:r>
              <a:rPr b="1" lang="en" sz="2000"/>
              <a:t>6. Declarație și viziune </a:t>
            </a:r>
            <a:endParaRPr sz="2000"/>
          </a:p>
          <a:p>
            <a:pPr indent="0" lvl="0" marL="0" rtl="0" algn="l">
              <a:lnSpc>
                <a:spcPct val="100000"/>
              </a:lnSpc>
              <a:spcBef>
                <a:spcPts val="900"/>
              </a:spcBef>
              <a:spcAft>
                <a:spcPts val="0"/>
              </a:spcAft>
              <a:buClr>
                <a:srgbClr val="000000"/>
              </a:buClr>
              <a:buSzPts val="2000"/>
              <a:buFont typeface="Arial"/>
              <a:buNone/>
            </a:pPr>
            <a:r>
              <a:rPr lang="en" sz="2000"/>
              <a:t>Persoanele </a:t>
            </a:r>
            <a:r>
              <a:rPr lang="en"/>
              <a:t>cu dizabilități</a:t>
            </a:r>
            <a:r>
              <a:rPr lang="en" sz="2000"/>
              <a:t> au dreptul de a alege dacă să dezvăluie sau nu informații despre statutul lor de handicap. La locul de muncă, este recomandabil să vă abțineți de la utilizarea expresiilor convenționale "divulgarea" sau "declararea" handicapului, deoarece acestea pot implica faptul că persoana dezvăluie o chestiune confidențială.</a:t>
            </a:r>
            <a:endParaRPr sz="2000"/>
          </a:p>
          <a:p>
            <a:pPr indent="0" lvl="0" marL="0" rtl="0" algn="l">
              <a:lnSpc>
                <a:spcPct val="100000"/>
              </a:lnSpc>
              <a:spcBef>
                <a:spcPts val="900"/>
              </a:spcBef>
              <a:spcAft>
                <a:spcPts val="0"/>
              </a:spcAft>
              <a:buClr>
                <a:srgbClr val="000000"/>
              </a:buClr>
              <a:buSzPts val="2000"/>
              <a:buFont typeface="Arial"/>
              <a:buNone/>
            </a:pPr>
            <a:r>
              <a:rPr lang="en" sz="2000"/>
              <a:t>Evitați utilizarea expresiei "identificare ca persoană </a:t>
            </a:r>
            <a:r>
              <a:rPr lang="en"/>
              <a:t>cu dizabilități</a:t>
            </a:r>
            <a:r>
              <a:rPr lang="en" sz="2000"/>
              <a:t>", deoarece aceasta creează preocupări cu privire la identitate și incluziune. Este posibil ca o persoană să aibă o limitare fizică sau mentală, dar să nu se considere o persoană </a:t>
            </a:r>
            <a:r>
              <a:rPr lang="en"/>
              <a:t>cu dizabilități</a:t>
            </a:r>
            <a:r>
              <a:rPr lang="en" sz="2000"/>
              <a:t>. Expresia "aleg să împărtășească informații despre handicapul/</a:t>
            </a:r>
            <a:r>
              <a:rPr lang="en"/>
              <a:t>dizabilitatea</a:t>
            </a:r>
            <a:r>
              <a:rPr lang="en" sz="2000"/>
              <a:t> lor" descrie cu exactitate decizia pe care o iau oamenii de a-și dezvălui handicapul sau nevoile specifice angajatorului sau colegilor de muncă.</a:t>
            </a:r>
            <a:endParaRPr sz="2000"/>
          </a:p>
        </p:txBody>
      </p:sp>
      <p:sp>
        <p:nvSpPr>
          <p:cNvPr id="697" name="Google Shape;697;p101"/>
          <p:cNvSpPr txBox="1"/>
          <p:nvPr>
            <p:ph type="title"/>
          </p:nvPr>
        </p:nvSpPr>
        <p:spPr>
          <a:xfrm>
            <a:off x="1552404" y="4649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Termeni care necesită clarificări lingvistice suplimentare</a:t>
            </a:r>
            <a:endParaRPr sz="3000">
              <a:latin typeface="Lexend Medium"/>
              <a:ea typeface="Lexend Medium"/>
              <a:cs typeface="Lexend Medium"/>
              <a:sym typeface="Lexend Medium"/>
            </a:endParaRPr>
          </a:p>
        </p:txBody>
      </p:sp>
      <p:sp>
        <p:nvSpPr>
          <p:cNvPr id="698" name="Google Shape;698;p101"/>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102"/>
          <p:cNvSpPr txBox="1"/>
          <p:nvPr>
            <p:ph idx="4294967295" type="body"/>
          </p:nvPr>
        </p:nvSpPr>
        <p:spPr>
          <a:xfrm>
            <a:off x="5162971" y="1602463"/>
            <a:ext cx="6199500" cy="4237500"/>
          </a:xfrm>
          <a:prstGeom prst="rect">
            <a:avLst/>
          </a:prstGeom>
          <a:noFill/>
          <a:ln>
            <a:noFill/>
          </a:ln>
        </p:spPr>
        <p:txBody>
          <a:bodyPr anchorCtr="0" anchor="t" bIns="25400" lIns="25400" spcFirstLastPara="1" rIns="25400" wrap="square" tIns="25400">
            <a:normAutofit/>
          </a:bodyPr>
          <a:lstStyle/>
          <a:p>
            <a:pPr indent="0" lvl="0" marL="0" rtl="0" algn="l">
              <a:lnSpc>
                <a:spcPct val="100000"/>
              </a:lnSpc>
              <a:spcBef>
                <a:spcPts val="0"/>
              </a:spcBef>
              <a:spcAft>
                <a:spcPts val="0"/>
              </a:spcAft>
              <a:buClr>
                <a:srgbClr val="000000"/>
              </a:buClr>
              <a:buSzPts val="2700"/>
              <a:buFont typeface="Arial"/>
              <a:buNone/>
            </a:pPr>
            <a:r>
              <a:rPr b="1" lang="en" sz="2000"/>
              <a:t>7. Persoană </a:t>
            </a:r>
            <a:r>
              <a:rPr b="1" lang="en"/>
              <a:t>cu dizabilități</a:t>
            </a:r>
            <a:endParaRPr sz="2000"/>
          </a:p>
          <a:p>
            <a:pPr indent="0" lvl="0" marL="0" rtl="0" algn="l">
              <a:lnSpc>
                <a:spcPct val="100000"/>
              </a:lnSpc>
              <a:spcBef>
                <a:spcPts val="900"/>
              </a:spcBef>
              <a:spcAft>
                <a:spcPts val="0"/>
              </a:spcAft>
              <a:buClr>
                <a:srgbClr val="000000"/>
              </a:buClr>
              <a:buSzPts val="2700"/>
              <a:buFont typeface="Arial"/>
              <a:buNone/>
            </a:pPr>
            <a:r>
              <a:rPr lang="en" sz="2000"/>
              <a:t>Termenul "persoană </a:t>
            </a:r>
            <a:r>
              <a:rPr lang="en"/>
              <a:t>cu dizabilități</a:t>
            </a:r>
            <a:r>
              <a:rPr lang="en" sz="2000"/>
              <a:t>" este preferat în unele națiuni. Expresia în cauză ar trebui păstrată atunci când se discută legile, politicile sau entitățile acestora, deoarece reprezintă cu exactitate situația din țara respectivă sau decizia conștientă a autorului. Dacă se consideră esențial, se pot folosi ghilimele, după caz. Este recomandabil ca pe site-urile web, documentele și discursurile Organizației Națiunilor Unite să se utilizeze limbajul "people-first", referindu-se în mod specific la persoane ca "persoane </a:t>
            </a:r>
            <a:r>
              <a:rPr lang="en"/>
              <a:t>cu dizabilități</a:t>
            </a:r>
            <a:r>
              <a:rPr lang="en" sz="2000"/>
              <a:t>".</a:t>
            </a:r>
            <a:endParaRPr sz="2000"/>
          </a:p>
          <a:p>
            <a:pPr indent="0" lvl="0" marL="0" rtl="0" algn="l">
              <a:lnSpc>
                <a:spcPct val="100000"/>
              </a:lnSpc>
              <a:spcBef>
                <a:spcPts val="900"/>
              </a:spcBef>
              <a:spcAft>
                <a:spcPts val="0"/>
              </a:spcAft>
              <a:buClr>
                <a:srgbClr val="000000"/>
              </a:buClr>
              <a:buSzPts val="2700"/>
              <a:buFont typeface="Helvetica Neue"/>
              <a:buNone/>
            </a:pPr>
            <a:r>
              <a:t/>
            </a:r>
            <a:endParaRPr/>
          </a:p>
        </p:txBody>
      </p:sp>
      <p:sp>
        <p:nvSpPr>
          <p:cNvPr id="704" name="Google Shape;704;p102"/>
          <p:cNvSpPr txBox="1"/>
          <p:nvPr>
            <p:ph type="title"/>
          </p:nvPr>
        </p:nvSpPr>
        <p:spPr>
          <a:xfrm>
            <a:off x="1552404" y="4649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Termeni care necesită clarificări lingvistice suplimentare</a:t>
            </a:r>
            <a:endParaRPr sz="3000">
              <a:latin typeface="Lexend Medium"/>
              <a:ea typeface="Lexend Medium"/>
              <a:cs typeface="Lexend Medium"/>
              <a:sym typeface="Lexend Medium"/>
            </a:endParaRPr>
          </a:p>
        </p:txBody>
      </p:sp>
      <p:pic>
        <p:nvPicPr>
          <p:cNvPr id="705" name="Google Shape;705;p102"/>
          <p:cNvPicPr preferRelativeResize="0"/>
          <p:nvPr/>
        </p:nvPicPr>
        <p:blipFill rotWithShape="1">
          <a:blip r:embed="rId3">
            <a:alphaModFix/>
          </a:blip>
          <a:srcRect b="2981" l="23948" r="0" t="29541"/>
          <a:stretch/>
        </p:blipFill>
        <p:spPr>
          <a:xfrm>
            <a:off x="1229842" y="1637500"/>
            <a:ext cx="3265585" cy="4348314"/>
          </a:xfrm>
          <a:prstGeom prst="rect">
            <a:avLst/>
          </a:prstGeom>
          <a:noFill/>
          <a:ln cap="flat" cmpd="sng" w="9525">
            <a:solidFill>
              <a:srgbClr val="888888"/>
            </a:solidFill>
            <a:prstDash val="solid"/>
            <a:round/>
            <a:headEnd len="sm" w="sm" type="none"/>
            <a:tailEnd len="sm" w="sm" type="none"/>
          </a:ln>
          <a:effectLst>
            <a:outerShdw rotWithShape="0" algn="bl" dir="7680000" dist="209550">
              <a:srgbClr val="888888"/>
            </a:outerShdw>
          </a:effectLst>
        </p:spPr>
      </p:pic>
      <p:sp>
        <p:nvSpPr>
          <p:cNvPr id="706" name="Google Shape;706;p102"/>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103"/>
          <p:cNvSpPr txBox="1"/>
          <p:nvPr>
            <p:ph idx="4294967295" type="body"/>
          </p:nvPr>
        </p:nvSpPr>
        <p:spPr>
          <a:xfrm>
            <a:off x="1293189" y="1405888"/>
            <a:ext cx="9834000" cy="45513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0"/>
              </a:spcBef>
              <a:spcAft>
                <a:spcPts val="0"/>
              </a:spcAft>
              <a:buClr>
                <a:srgbClr val="000000"/>
              </a:buClr>
              <a:buSzPts val="2000"/>
              <a:buFont typeface="Arial"/>
              <a:buNone/>
            </a:pPr>
            <a:r>
              <a:rPr b="1" lang="en" sz="2000"/>
              <a:t>8. Lizibilitate simplificată</a:t>
            </a:r>
            <a:endParaRPr sz="2000"/>
          </a:p>
          <a:p>
            <a:pPr indent="0" lvl="0" marL="0" rtl="0" algn="l">
              <a:lnSpc>
                <a:spcPct val="100000"/>
              </a:lnSpc>
              <a:spcBef>
                <a:spcPts val="900"/>
              </a:spcBef>
              <a:spcAft>
                <a:spcPts val="0"/>
              </a:spcAft>
              <a:buClr>
                <a:srgbClr val="000000"/>
              </a:buClr>
              <a:buSzPts val="2000"/>
              <a:buFont typeface="Arial"/>
              <a:buNone/>
            </a:pPr>
            <a:r>
              <a:rPr lang="en" sz="2000"/>
              <a:t>Easy Read este un format conceput special pentru persoanele cu dizabilități intelectuale sau pentru cei care au dificultăți în înțelegerea informațiilor scrise.</a:t>
            </a:r>
            <a:endParaRPr sz="2000"/>
          </a:p>
          <a:p>
            <a:pPr indent="0" lvl="0" marL="0" rtl="0" algn="l">
              <a:lnSpc>
                <a:spcPct val="100000"/>
              </a:lnSpc>
              <a:spcBef>
                <a:spcPts val="900"/>
              </a:spcBef>
              <a:spcAft>
                <a:spcPts val="0"/>
              </a:spcAft>
              <a:buClr>
                <a:srgbClr val="000000"/>
              </a:buClr>
              <a:buSzPts val="2000"/>
              <a:buFont typeface="Arial"/>
              <a:buNone/>
            </a:pPr>
            <a:r>
              <a:rPr lang="en" sz="2000"/>
              <a:t>Acțiunea de a crea o versiune Easy Read a unei publicații obișnuite se numește mai degrabă "adaptare" decât traducere. Cu toate acestea, la fel ca orice alt material scris, Easy Read compus într-o limbă are capacitatea de a fi convertit în orice altă limbă, rezultând ceea ce numim traducere.</a:t>
            </a:r>
            <a:endParaRPr sz="2000"/>
          </a:p>
          <a:p>
            <a:pPr indent="0" lvl="0" marL="0" rtl="0" algn="l">
              <a:lnSpc>
                <a:spcPct val="100000"/>
              </a:lnSpc>
              <a:spcBef>
                <a:spcPts val="900"/>
              </a:spcBef>
              <a:spcAft>
                <a:spcPts val="0"/>
              </a:spcAft>
              <a:buClr>
                <a:srgbClr val="000000"/>
              </a:buClr>
              <a:buSzPts val="2000"/>
              <a:buFont typeface="Arial"/>
              <a:buNone/>
            </a:pPr>
            <a:r>
              <a:rPr lang="en" sz="2000"/>
              <a:t>De exemplu, afirmația "Cronica Organizației Națiunilor Unite este un raport trimestrial ușor de citit privind activitatea Organizației Națiunilor Unite și a agențiilor sale" nu indică faptul că Cronica este furnizată în mod specific într-un format ușor accesibil, ci înseamnă că raportul este scris într-un mod simplu și ușor de înțeles.</a:t>
            </a:r>
            <a:endParaRPr sz="2000"/>
          </a:p>
        </p:txBody>
      </p:sp>
      <p:sp>
        <p:nvSpPr>
          <p:cNvPr id="712" name="Google Shape;712;p103"/>
          <p:cNvSpPr txBox="1"/>
          <p:nvPr>
            <p:ph type="title"/>
          </p:nvPr>
        </p:nvSpPr>
        <p:spPr>
          <a:xfrm>
            <a:off x="1552404" y="4649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Termeni care necesită clarificări lingvistice suplimentare</a:t>
            </a:r>
            <a:endParaRPr sz="3000">
              <a:latin typeface="Lexend Medium"/>
              <a:ea typeface="Lexend Medium"/>
              <a:cs typeface="Lexend Medium"/>
              <a:sym typeface="Lexend Medium"/>
            </a:endParaRPr>
          </a:p>
        </p:txBody>
      </p:sp>
      <p:sp>
        <p:nvSpPr>
          <p:cNvPr id="713" name="Google Shape;713;p103"/>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104"/>
          <p:cNvSpPr txBox="1"/>
          <p:nvPr>
            <p:ph idx="4294967295" type="body"/>
          </p:nvPr>
        </p:nvSpPr>
        <p:spPr>
          <a:xfrm>
            <a:off x="1283154" y="1437475"/>
            <a:ext cx="5696400" cy="43743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0"/>
              </a:spcBef>
              <a:spcAft>
                <a:spcPts val="0"/>
              </a:spcAft>
              <a:buClr>
                <a:srgbClr val="000000"/>
              </a:buClr>
              <a:buSzPts val="2700"/>
              <a:buFont typeface="Arial"/>
              <a:buNone/>
            </a:pPr>
            <a:r>
              <a:rPr b="1" lang="en" sz="2000"/>
              <a:t> 9. Ajutor, sprijin, asistență</a:t>
            </a:r>
            <a:endParaRPr sz="2000"/>
          </a:p>
          <a:p>
            <a:pPr indent="0" lvl="0" marL="0" rtl="0" algn="l">
              <a:lnSpc>
                <a:spcPct val="100000"/>
              </a:lnSpc>
              <a:spcBef>
                <a:spcPts val="900"/>
              </a:spcBef>
              <a:spcAft>
                <a:spcPts val="0"/>
              </a:spcAft>
              <a:buClr>
                <a:srgbClr val="000000"/>
              </a:buClr>
              <a:buSzPts val="2700"/>
              <a:buFont typeface="Arial"/>
              <a:buNone/>
            </a:pPr>
            <a:r>
              <a:rPr lang="en" sz="2000"/>
              <a:t>Termenii "ajutor", "sprijin" și "asistență" au semnificații distincte și nu sunt interschimbabile. Utilizarea termenului "ajutor" este descurajată deoarece transmite percepția că persoanele </a:t>
            </a:r>
            <a:r>
              <a:rPr lang="en"/>
              <a:t>cu dizabilități</a:t>
            </a:r>
            <a:r>
              <a:rPr lang="en" sz="2000"/>
              <a:t> nu sunt autonome și se bazează pe alții. </a:t>
            </a:r>
            <a:endParaRPr sz="2000"/>
          </a:p>
          <a:p>
            <a:pPr indent="0" lvl="0" marL="0" rtl="0" algn="l">
              <a:lnSpc>
                <a:spcPct val="100000"/>
              </a:lnSpc>
              <a:spcBef>
                <a:spcPts val="900"/>
              </a:spcBef>
              <a:spcAft>
                <a:spcPts val="0"/>
              </a:spcAft>
              <a:buClr>
                <a:srgbClr val="000000"/>
              </a:buClr>
              <a:buSzPts val="2700"/>
              <a:buFont typeface="Arial"/>
              <a:buNone/>
            </a:pPr>
            <a:r>
              <a:rPr lang="en" sz="2000"/>
              <a:t>"Sprijin" și "asistență" sunt terminologii mai împuternicitoare și mai adecvate și pot fi utilizate în fraze precum "participanți care au nevoie de asistență" sau "măsuri de sprijin pentru persoanele </a:t>
            </a:r>
            <a:r>
              <a:rPr lang="en"/>
              <a:t>cu dizabilități</a:t>
            </a:r>
            <a:r>
              <a:rPr lang="en" sz="2000"/>
              <a:t>".</a:t>
            </a:r>
            <a:endParaRPr sz="2000"/>
          </a:p>
          <a:p>
            <a:pPr indent="0" lvl="0" marL="0" rtl="0" algn="l">
              <a:lnSpc>
                <a:spcPct val="100000"/>
              </a:lnSpc>
              <a:spcBef>
                <a:spcPts val="900"/>
              </a:spcBef>
              <a:spcAft>
                <a:spcPts val="0"/>
              </a:spcAft>
              <a:buClr>
                <a:srgbClr val="000000"/>
              </a:buClr>
              <a:buSzPts val="2700"/>
              <a:buFont typeface="Helvetica Neue"/>
              <a:buNone/>
            </a:pPr>
            <a:r>
              <a:t/>
            </a:r>
            <a:endParaRPr/>
          </a:p>
        </p:txBody>
      </p:sp>
      <p:sp>
        <p:nvSpPr>
          <p:cNvPr id="719" name="Google Shape;719;p104"/>
          <p:cNvSpPr txBox="1"/>
          <p:nvPr>
            <p:ph type="title"/>
          </p:nvPr>
        </p:nvSpPr>
        <p:spPr>
          <a:xfrm>
            <a:off x="1552404" y="4649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Termeni care necesită clarificări lingvistice suplimentare</a:t>
            </a:r>
            <a:endParaRPr sz="3000">
              <a:latin typeface="Lexend Medium"/>
              <a:ea typeface="Lexend Medium"/>
              <a:cs typeface="Lexend Medium"/>
              <a:sym typeface="Lexend Medium"/>
            </a:endParaRPr>
          </a:p>
        </p:txBody>
      </p:sp>
      <p:pic>
        <p:nvPicPr>
          <p:cNvPr id="720" name="Google Shape;720;p104"/>
          <p:cNvPicPr preferRelativeResize="0"/>
          <p:nvPr/>
        </p:nvPicPr>
        <p:blipFill rotWithShape="1">
          <a:blip r:embed="rId3">
            <a:alphaModFix/>
          </a:blip>
          <a:srcRect b="11945" l="33954" r="0" t="30759"/>
          <a:stretch/>
        </p:blipFill>
        <p:spPr>
          <a:xfrm>
            <a:off x="7786877" y="1437475"/>
            <a:ext cx="3357409" cy="4374150"/>
          </a:xfrm>
          <a:prstGeom prst="rect">
            <a:avLst/>
          </a:prstGeom>
          <a:noFill/>
          <a:ln cap="flat" cmpd="sng" w="9525">
            <a:solidFill>
              <a:srgbClr val="FF9900"/>
            </a:solidFill>
            <a:prstDash val="solid"/>
            <a:round/>
            <a:headEnd len="sm" w="sm" type="none"/>
            <a:tailEnd len="sm" w="sm" type="none"/>
          </a:ln>
          <a:effectLst>
            <a:outerShdw rotWithShape="0" algn="bl" dir="3240000" dist="209550">
              <a:srgbClr val="FF9900"/>
            </a:outerShdw>
          </a:effectLst>
        </p:spPr>
      </p:pic>
      <p:sp>
        <p:nvSpPr>
          <p:cNvPr id="721" name="Google Shape;721;p104"/>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105"/>
          <p:cNvSpPr txBox="1"/>
          <p:nvPr>
            <p:ph idx="4294967295" type="body"/>
          </p:nvPr>
        </p:nvSpPr>
        <p:spPr>
          <a:xfrm>
            <a:off x="6584225" y="3294188"/>
            <a:ext cx="4927800" cy="29583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900"/>
              </a:spcBef>
              <a:spcAft>
                <a:spcPts val="0"/>
              </a:spcAft>
              <a:buClr>
                <a:srgbClr val="000000"/>
              </a:buClr>
              <a:buSzPts val="2600"/>
              <a:buFont typeface="Arial"/>
              <a:buNone/>
            </a:pPr>
            <a:r>
              <a:rPr lang="en" sz="2000"/>
              <a:t>Dizabilitatea, pe de altă parte, rezultă din interacțiunea dintre persoanele cu deficiențe și barierele impuse de atitudini și factori de mediu, care împiedică participarea lor deplină și egală în societate, astfel cum se menționează în preambulul Convenției privind drepturile persoanelor </a:t>
            </a:r>
            <a:r>
              <a:rPr lang="en"/>
              <a:t>cu dizabilități</a:t>
            </a:r>
            <a:r>
              <a:rPr lang="en" sz="2000"/>
              <a:t>, la litera (e). Din cauza definițiilor lor distincte, aceste cuvinte nu pot fi înlocuite între ele.</a:t>
            </a:r>
            <a:endParaRPr sz="2000"/>
          </a:p>
          <a:p>
            <a:pPr indent="0" lvl="0" marL="0" rtl="0" algn="l">
              <a:lnSpc>
                <a:spcPct val="100000"/>
              </a:lnSpc>
              <a:spcBef>
                <a:spcPts val="900"/>
              </a:spcBef>
              <a:spcAft>
                <a:spcPts val="0"/>
              </a:spcAft>
              <a:buClr>
                <a:srgbClr val="000000"/>
              </a:buClr>
              <a:buSzPts val="2700"/>
              <a:buFont typeface="Helvetica Neue"/>
              <a:buNone/>
            </a:pPr>
            <a:r>
              <a:t/>
            </a:r>
            <a:endParaRPr/>
          </a:p>
        </p:txBody>
      </p:sp>
      <p:sp>
        <p:nvSpPr>
          <p:cNvPr id="727" name="Google Shape;727;p105"/>
          <p:cNvSpPr txBox="1"/>
          <p:nvPr>
            <p:ph type="title"/>
          </p:nvPr>
        </p:nvSpPr>
        <p:spPr>
          <a:xfrm>
            <a:off x="1552404" y="4649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Termeni care necesită clarificări lingvistice suplimentare</a:t>
            </a:r>
            <a:endParaRPr sz="3000">
              <a:latin typeface="Lexend Medium"/>
              <a:ea typeface="Lexend Medium"/>
              <a:cs typeface="Lexend Medium"/>
              <a:sym typeface="Lexend Medium"/>
            </a:endParaRPr>
          </a:p>
        </p:txBody>
      </p:sp>
      <p:sp>
        <p:nvSpPr>
          <p:cNvPr id="728" name="Google Shape;728;p105"/>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729" name="Google Shape;729;p105" title="4107350-sd_426_240_25fps.mp4">
            <a:hlinkClick r:id="rId3"/>
          </p:cNvPr>
          <p:cNvPicPr preferRelativeResize="0"/>
          <p:nvPr/>
        </p:nvPicPr>
        <p:blipFill>
          <a:blip r:embed="rId4">
            <a:alphaModFix/>
          </a:blip>
          <a:stretch>
            <a:fillRect/>
          </a:stretch>
        </p:blipFill>
        <p:spPr>
          <a:xfrm>
            <a:off x="739300" y="3176225"/>
            <a:ext cx="5250976" cy="2958300"/>
          </a:xfrm>
          <a:prstGeom prst="rect">
            <a:avLst/>
          </a:prstGeom>
          <a:noFill/>
          <a:ln>
            <a:noFill/>
          </a:ln>
          <a:effectLst>
            <a:outerShdw rotWithShape="0" algn="bl" dir="8340000" dist="219075">
              <a:srgbClr val="FF9900"/>
            </a:outerShdw>
          </a:effectLst>
        </p:spPr>
      </p:pic>
      <p:sp>
        <p:nvSpPr>
          <p:cNvPr id="730" name="Google Shape;730;p105"/>
          <p:cNvSpPr txBox="1"/>
          <p:nvPr>
            <p:ph idx="4294967295" type="body"/>
          </p:nvPr>
        </p:nvSpPr>
        <p:spPr>
          <a:xfrm>
            <a:off x="672575" y="1729350"/>
            <a:ext cx="10733700" cy="14355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0"/>
              </a:spcBef>
              <a:spcAft>
                <a:spcPts val="0"/>
              </a:spcAft>
              <a:buClr>
                <a:srgbClr val="000000"/>
              </a:buClr>
              <a:buSzPts val="2700"/>
              <a:buFont typeface="Arial"/>
              <a:buNone/>
            </a:pPr>
            <a:r>
              <a:rPr b="1" lang="en" sz="2000"/>
              <a:t>10. Distincția între deficiență și handicap</a:t>
            </a:r>
            <a:endParaRPr sz="2000"/>
          </a:p>
          <a:p>
            <a:pPr indent="0" lvl="0" marL="0" rtl="0" algn="l">
              <a:lnSpc>
                <a:spcPct val="100000"/>
              </a:lnSpc>
              <a:spcBef>
                <a:spcPts val="900"/>
              </a:spcBef>
              <a:spcAft>
                <a:spcPts val="0"/>
              </a:spcAft>
              <a:buClr>
                <a:srgbClr val="000000"/>
              </a:buClr>
              <a:buSzPts val="2600"/>
              <a:buFont typeface="Arial"/>
              <a:buNone/>
            </a:pPr>
            <a:r>
              <a:rPr lang="en" sz="2000"/>
              <a:t>Conform Organizației Mondiale a Sănătății, deficiența este definită ca orice abatere sau anomalie în structura sau funcția psihologică, fiziologică sau anatomică.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106"/>
          <p:cNvSpPr txBox="1"/>
          <p:nvPr>
            <p:ph idx="4294967295" type="body"/>
          </p:nvPr>
        </p:nvSpPr>
        <p:spPr>
          <a:xfrm>
            <a:off x="1331042" y="1428250"/>
            <a:ext cx="9863100" cy="4488900"/>
          </a:xfrm>
          <a:prstGeom prst="rect">
            <a:avLst/>
          </a:prstGeom>
          <a:noFill/>
          <a:ln>
            <a:noFill/>
          </a:ln>
        </p:spPr>
        <p:txBody>
          <a:bodyPr anchorCtr="0" anchor="t" bIns="25400" lIns="25400" spcFirstLastPara="1" rIns="25400" wrap="square" tIns="25400">
            <a:normAutofit/>
          </a:bodyPr>
          <a:lstStyle/>
          <a:p>
            <a:pPr indent="0" lvl="0" marL="0" rtl="0" algn="just">
              <a:lnSpc>
                <a:spcPct val="100000"/>
              </a:lnSpc>
              <a:spcBef>
                <a:spcPts val="0"/>
              </a:spcBef>
              <a:spcAft>
                <a:spcPts val="0"/>
              </a:spcAft>
              <a:buClr>
                <a:srgbClr val="000000"/>
              </a:buClr>
              <a:buSzPts val="2000"/>
              <a:buFont typeface="Arial"/>
              <a:buNone/>
            </a:pPr>
            <a:r>
              <a:rPr b="1" lang="en" sz="2000"/>
              <a:t>11. Comparație între integrare și incluziune</a:t>
            </a:r>
            <a:endParaRPr sz="2000"/>
          </a:p>
          <a:p>
            <a:pPr indent="0" lvl="0" marL="0" rtl="0" algn="just">
              <a:lnSpc>
                <a:spcPct val="100000"/>
              </a:lnSpc>
              <a:spcBef>
                <a:spcPts val="900"/>
              </a:spcBef>
              <a:spcAft>
                <a:spcPts val="0"/>
              </a:spcAft>
              <a:buClr>
                <a:srgbClr val="000000"/>
              </a:buClr>
              <a:buSzPts val="2000"/>
              <a:buFont typeface="Arial"/>
              <a:buNone/>
            </a:pPr>
            <a:r>
              <a:rPr lang="en" sz="2000"/>
              <a:t>Integrarea și incluziunea sunt foarte diferite una de cealaltă. Integrarea este acțiunea de a ajuta o persoană să se adapteze și să se conformeze societății, în timp ce incluziunea implică schimbarea societății pentru a se asigura că toată lumea, indiferent de statutul de handicap, este inclusă. </a:t>
            </a:r>
            <a:endParaRPr sz="2000"/>
          </a:p>
          <a:p>
            <a:pPr indent="0" lvl="0" marL="0" rtl="0" algn="just">
              <a:lnSpc>
                <a:spcPct val="100000"/>
              </a:lnSpc>
              <a:spcBef>
                <a:spcPts val="900"/>
              </a:spcBef>
              <a:spcAft>
                <a:spcPts val="0"/>
              </a:spcAft>
              <a:buClr>
                <a:srgbClr val="000000"/>
              </a:buClr>
              <a:buSzPts val="2000"/>
              <a:buFont typeface="Arial"/>
              <a:buNone/>
            </a:pPr>
            <a:r>
              <a:rPr lang="en" sz="2000"/>
              <a:t>Atunci când vorbim despre persoanele </a:t>
            </a:r>
            <a:r>
              <a:rPr lang="en"/>
              <a:t>cu dizabilități</a:t>
            </a:r>
            <a:r>
              <a:rPr lang="en" sz="2000"/>
              <a:t>, implicațiile "incluziunii" sunt favorabile, dar cele ale "integrării" sunt nefavorabile. În consecință, cei doi termeni nu pot fi utilizați în mod interschimbabil.</a:t>
            </a:r>
            <a:endParaRPr sz="2000"/>
          </a:p>
          <a:p>
            <a:pPr indent="0" lvl="0" marL="0" rtl="0" algn="l">
              <a:lnSpc>
                <a:spcPct val="100000"/>
              </a:lnSpc>
              <a:spcBef>
                <a:spcPts val="900"/>
              </a:spcBef>
              <a:spcAft>
                <a:spcPts val="0"/>
              </a:spcAft>
              <a:buClr>
                <a:srgbClr val="000000"/>
              </a:buClr>
              <a:buSzPts val="2700"/>
              <a:buFont typeface="Helvetica Neue"/>
              <a:buNone/>
            </a:pPr>
            <a:r>
              <a:t/>
            </a:r>
            <a:endParaRPr/>
          </a:p>
        </p:txBody>
      </p:sp>
      <p:sp>
        <p:nvSpPr>
          <p:cNvPr id="736" name="Google Shape;736;p106"/>
          <p:cNvSpPr txBox="1"/>
          <p:nvPr>
            <p:ph type="title"/>
          </p:nvPr>
        </p:nvSpPr>
        <p:spPr>
          <a:xfrm>
            <a:off x="1552404" y="4649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Termeni care necesită clarificări lingvistice suplimentare</a:t>
            </a:r>
            <a:endParaRPr sz="3000">
              <a:latin typeface="Lexend Medium"/>
              <a:ea typeface="Lexend Medium"/>
              <a:cs typeface="Lexend Medium"/>
              <a:sym typeface="Lexend Medium"/>
            </a:endParaRPr>
          </a:p>
        </p:txBody>
      </p:sp>
      <p:pic>
        <p:nvPicPr>
          <p:cNvPr id="737" name="Google Shape;737;p106"/>
          <p:cNvPicPr preferRelativeResize="0"/>
          <p:nvPr/>
        </p:nvPicPr>
        <p:blipFill rotWithShape="1">
          <a:blip r:embed="rId3">
            <a:alphaModFix/>
          </a:blip>
          <a:srcRect b="0" l="0" r="0" t="0"/>
          <a:stretch/>
        </p:blipFill>
        <p:spPr>
          <a:xfrm>
            <a:off x="3723343" y="3864769"/>
            <a:ext cx="4742262" cy="2556822"/>
          </a:xfrm>
          <a:prstGeom prst="rect">
            <a:avLst/>
          </a:prstGeom>
          <a:noFill/>
          <a:ln>
            <a:noFill/>
          </a:ln>
        </p:spPr>
      </p:pic>
      <p:sp>
        <p:nvSpPr>
          <p:cNvPr id="738" name="Google Shape;738;p106"/>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37"/>
                                        </p:tgtEl>
                                        <p:attrNameLst>
                                          <p:attrName>style.visibility</p:attrName>
                                        </p:attrNameLst>
                                      </p:cBhvr>
                                      <p:to>
                                        <p:strVal val="visible"/>
                                      </p:to>
                                    </p:set>
                                    <p:anim calcmode="lin" valueType="num">
                                      <p:cBhvr additive="base">
                                        <p:cTn dur="2600"/>
                                        <p:tgtEl>
                                          <p:spTgt spid="737"/>
                                        </p:tgtEl>
                                        <p:attrNameLst>
                                          <p:attrName>ppt_w</p:attrName>
                                        </p:attrNameLst>
                                      </p:cBhvr>
                                      <p:tavLst>
                                        <p:tav fmla="" tm="0">
                                          <p:val>
                                            <p:strVal val="0"/>
                                          </p:val>
                                        </p:tav>
                                        <p:tav fmla="" tm="100000">
                                          <p:val>
                                            <p:strVal val="#ppt_w"/>
                                          </p:val>
                                        </p:tav>
                                      </p:tavLst>
                                    </p:anim>
                                    <p:anim calcmode="lin" valueType="num">
                                      <p:cBhvr additive="base">
                                        <p:cTn dur="2600"/>
                                        <p:tgtEl>
                                          <p:spTgt spid="73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107"/>
          <p:cNvSpPr txBox="1"/>
          <p:nvPr>
            <p:ph idx="4294967295" type="body"/>
          </p:nvPr>
        </p:nvSpPr>
        <p:spPr>
          <a:xfrm>
            <a:off x="1273581" y="1479738"/>
            <a:ext cx="10034400" cy="43896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0"/>
              </a:spcBef>
              <a:spcAft>
                <a:spcPts val="0"/>
              </a:spcAft>
              <a:buClr>
                <a:srgbClr val="000000"/>
              </a:buClr>
              <a:buSzPts val="2000"/>
              <a:buFont typeface="Arial"/>
              <a:buNone/>
            </a:pPr>
            <a:r>
              <a:rPr b="1" lang="en" sz="2000"/>
              <a:t>12. Distincții între nevoi și cerințe</a:t>
            </a:r>
            <a:endParaRPr sz="2000"/>
          </a:p>
          <a:p>
            <a:pPr indent="0" lvl="0" marL="0" rtl="0" algn="l">
              <a:lnSpc>
                <a:spcPct val="100000"/>
              </a:lnSpc>
              <a:spcBef>
                <a:spcPts val="900"/>
              </a:spcBef>
              <a:spcAft>
                <a:spcPts val="0"/>
              </a:spcAft>
              <a:buClr>
                <a:srgbClr val="000000"/>
              </a:buClr>
              <a:buSzPts val="2000"/>
              <a:buFont typeface="Arial"/>
              <a:buNone/>
            </a:pPr>
            <a:r>
              <a:rPr lang="en" sz="2000"/>
              <a:t>Unele agenții și experți ai Organizației Națiunilor Unite și-au exprimat preferința pentru utilizarea termenului "cerințe" în loc de "nevoi".</a:t>
            </a:r>
            <a:endParaRPr sz="2000"/>
          </a:p>
          <a:p>
            <a:pPr indent="0" lvl="0" marL="0" rtl="0" algn="l">
              <a:lnSpc>
                <a:spcPct val="100000"/>
              </a:lnSpc>
              <a:spcBef>
                <a:spcPts val="900"/>
              </a:spcBef>
              <a:spcAft>
                <a:spcPts val="0"/>
              </a:spcAft>
              <a:buClr>
                <a:srgbClr val="000000"/>
              </a:buClr>
              <a:buSzPts val="2000"/>
              <a:buFont typeface="Arial"/>
              <a:buNone/>
            </a:pPr>
            <a:r>
              <a:rPr lang="en" sz="2000"/>
              <a:t>Acest lucru este în concordanță cu perspectiva drepturilor omului asupra handicapului, în care recunoaștem că persoanele </a:t>
            </a:r>
            <a:r>
              <a:rPr lang="en"/>
              <a:t>cu dizabilități</a:t>
            </a:r>
            <a:r>
              <a:rPr lang="en" sz="2000"/>
              <a:t> au drepturi inerente. Expresia "nevoi" este adesea asociată cu ideea greșită că persoanele </a:t>
            </a:r>
            <a:r>
              <a:rPr lang="en"/>
              <a:t>cu dizabilități</a:t>
            </a:r>
            <a:r>
              <a:rPr lang="en" sz="2000"/>
              <a:t> sunt dependente sau împovărătoare, în special atunci când se face referire la "nevoile lor de îngrijire". Un exemplu care exemplifică această metodologie este faptul că instituțiile de învățământ sunt obligate să furnizeze materiale Braille elevilor cu deficiențe de vedere, nu din cauza nevoilor acestora, ci pentru că au dreptul să primească un nivel ridicat de educație, la fel ca și colegii lor.</a:t>
            </a:r>
            <a:endParaRPr sz="2000"/>
          </a:p>
        </p:txBody>
      </p:sp>
      <p:sp>
        <p:nvSpPr>
          <p:cNvPr id="744" name="Google Shape;744;p107"/>
          <p:cNvSpPr txBox="1"/>
          <p:nvPr>
            <p:ph type="title"/>
          </p:nvPr>
        </p:nvSpPr>
        <p:spPr>
          <a:xfrm>
            <a:off x="1552404" y="4649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Termeni care necesită clarificări lingvistice suplimentare</a:t>
            </a:r>
            <a:endParaRPr sz="3000">
              <a:latin typeface="Lexend Medium"/>
              <a:ea typeface="Lexend Medium"/>
              <a:cs typeface="Lexend Medium"/>
              <a:sym typeface="Lexend Medium"/>
            </a:endParaRPr>
          </a:p>
        </p:txBody>
      </p:sp>
      <p:sp>
        <p:nvSpPr>
          <p:cNvPr id="745" name="Google Shape;745;p107"/>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108"/>
          <p:cNvSpPr txBox="1"/>
          <p:nvPr>
            <p:ph idx="4294967295" type="body"/>
          </p:nvPr>
        </p:nvSpPr>
        <p:spPr>
          <a:xfrm>
            <a:off x="1321457" y="1522175"/>
            <a:ext cx="5589600" cy="43530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0"/>
              </a:spcBef>
              <a:spcAft>
                <a:spcPts val="0"/>
              </a:spcAft>
              <a:buClr>
                <a:srgbClr val="000000"/>
              </a:buClr>
              <a:buSzPts val="2700"/>
              <a:buFont typeface="Arial"/>
              <a:buNone/>
            </a:pPr>
            <a:r>
              <a:rPr b="1" lang="en" sz="2000"/>
              <a:t>13. Organizații pentru drepturile persoanelor cu dizabilități</a:t>
            </a:r>
            <a:endParaRPr sz="2000"/>
          </a:p>
          <a:p>
            <a:pPr indent="0" lvl="0" marL="0" rtl="0" algn="l">
              <a:lnSpc>
                <a:spcPct val="100000"/>
              </a:lnSpc>
              <a:spcBef>
                <a:spcPts val="900"/>
              </a:spcBef>
              <a:spcAft>
                <a:spcPts val="0"/>
              </a:spcAft>
              <a:buClr>
                <a:srgbClr val="000000"/>
              </a:buClr>
              <a:buSzPts val="2700"/>
              <a:buFont typeface="Arial"/>
              <a:buNone/>
            </a:pPr>
            <a:r>
              <a:rPr lang="en" sz="2000"/>
              <a:t>Organizațiile formate din persoane </a:t>
            </a:r>
            <a:r>
              <a:rPr lang="en"/>
              <a:t>cu dizabilități</a:t>
            </a:r>
            <a:r>
              <a:rPr lang="en" sz="2000"/>
              <a:t> ar trebui să fie distinse de organizațiile care există cu scopul de a asista persoanele </a:t>
            </a:r>
            <a:r>
              <a:rPr lang="en"/>
              <a:t>cu dizabilități</a:t>
            </a:r>
            <a:r>
              <a:rPr lang="en" sz="2000"/>
              <a:t>.</a:t>
            </a:r>
            <a:endParaRPr sz="2000"/>
          </a:p>
          <a:p>
            <a:pPr indent="0" lvl="0" marL="0" rtl="0" algn="l">
              <a:lnSpc>
                <a:spcPct val="100000"/>
              </a:lnSpc>
              <a:spcBef>
                <a:spcPts val="900"/>
              </a:spcBef>
              <a:spcAft>
                <a:spcPts val="0"/>
              </a:spcAft>
              <a:buClr>
                <a:srgbClr val="000000"/>
              </a:buClr>
              <a:buSzPts val="2700"/>
              <a:buFont typeface="Arial"/>
              <a:buNone/>
            </a:pPr>
            <a:r>
              <a:rPr lang="en" sz="2000"/>
              <a:t>Organizațiile care includ persoane </a:t>
            </a:r>
            <a:r>
              <a:rPr lang="en"/>
              <a:t>cu dizabilități</a:t>
            </a:r>
            <a:r>
              <a:rPr lang="en" sz="2000"/>
              <a:t> sunt conduse și administrate chiar de persoane </a:t>
            </a:r>
            <a:r>
              <a:rPr lang="en"/>
              <a:t>cu dizabilități</a:t>
            </a:r>
            <a:r>
              <a:rPr lang="en" sz="2000"/>
              <a:t>. Acestea apără drepturile și interesele legale ale membrilor lor.</a:t>
            </a:r>
            <a:endParaRPr sz="2000"/>
          </a:p>
          <a:p>
            <a:pPr indent="0" lvl="0" marL="0" rtl="0" algn="l">
              <a:lnSpc>
                <a:spcPct val="100000"/>
              </a:lnSpc>
              <a:spcBef>
                <a:spcPts val="900"/>
              </a:spcBef>
              <a:spcAft>
                <a:spcPts val="0"/>
              </a:spcAft>
              <a:buClr>
                <a:srgbClr val="000000"/>
              </a:buClr>
              <a:buSzPts val="2700"/>
              <a:buFont typeface="Arial"/>
              <a:buNone/>
            </a:pPr>
            <a:r>
              <a:rPr lang="en" sz="2000"/>
              <a:t>În schimb, organizațiile dedicate persoanelor </a:t>
            </a:r>
            <a:r>
              <a:rPr lang="en"/>
              <a:t>cu dizabilități</a:t>
            </a:r>
            <a:r>
              <a:rPr lang="en" sz="2000"/>
              <a:t> oferă servicii și militează pentru drepturile acestora, dar nu sunt conduse sau administrate de persoane </a:t>
            </a:r>
            <a:r>
              <a:rPr lang="en"/>
              <a:t>cu dizabilități</a:t>
            </a:r>
            <a:r>
              <a:rPr lang="en" sz="2000"/>
              <a:t>.</a:t>
            </a:r>
            <a:endParaRPr sz="2000"/>
          </a:p>
          <a:p>
            <a:pPr indent="0" lvl="0" marL="0" rtl="0" algn="l">
              <a:lnSpc>
                <a:spcPct val="100000"/>
              </a:lnSpc>
              <a:spcBef>
                <a:spcPts val="900"/>
              </a:spcBef>
              <a:spcAft>
                <a:spcPts val="0"/>
              </a:spcAft>
              <a:buClr>
                <a:srgbClr val="000000"/>
              </a:buClr>
              <a:buSzPts val="2700"/>
              <a:buFont typeface="Helvetica Neue"/>
              <a:buNone/>
            </a:pPr>
            <a:r>
              <a:t/>
            </a:r>
            <a:endParaRPr sz="2000"/>
          </a:p>
        </p:txBody>
      </p:sp>
      <p:sp>
        <p:nvSpPr>
          <p:cNvPr id="751" name="Google Shape;751;p108"/>
          <p:cNvSpPr txBox="1"/>
          <p:nvPr>
            <p:ph type="title"/>
          </p:nvPr>
        </p:nvSpPr>
        <p:spPr>
          <a:xfrm>
            <a:off x="1552404" y="4649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Termeni care necesită clarificări lingvistice suplimentare</a:t>
            </a:r>
            <a:endParaRPr sz="3000">
              <a:latin typeface="Lexend Medium"/>
              <a:ea typeface="Lexend Medium"/>
              <a:cs typeface="Lexend Medium"/>
              <a:sym typeface="Lexend Medium"/>
            </a:endParaRPr>
          </a:p>
        </p:txBody>
      </p:sp>
      <p:pic>
        <p:nvPicPr>
          <p:cNvPr id="752" name="Google Shape;752;p108"/>
          <p:cNvPicPr preferRelativeResize="0"/>
          <p:nvPr/>
        </p:nvPicPr>
        <p:blipFill rotWithShape="1">
          <a:blip r:embed="rId3">
            <a:alphaModFix/>
          </a:blip>
          <a:srcRect b="0" l="0" r="0" t="0"/>
          <a:stretch/>
        </p:blipFill>
        <p:spPr>
          <a:xfrm>
            <a:off x="7540538" y="1861650"/>
            <a:ext cx="3517095" cy="3517095"/>
          </a:xfrm>
          <a:prstGeom prst="rect">
            <a:avLst/>
          </a:prstGeom>
          <a:noFill/>
          <a:ln>
            <a:noFill/>
          </a:ln>
        </p:spPr>
      </p:pic>
      <p:sp>
        <p:nvSpPr>
          <p:cNvPr id="753" name="Google Shape;753;p108"/>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52"/>
                                        </p:tgtEl>
                                        <p:attrNameLst>
                                          <p:attrName>style.visibility</p:attrName>
                                        </p:attrNameLst>
                                      </p:cBhvr>
                                      <p:to>
                                        <p:strVal val="visible"/>
                                      </p:to>
                                    </p:set>
                                    <p:anim calcmode="lin" valueType="num">
                                      <p:cBhvr additive="base">
                                        <p:cTn dur="2600"/>
                                        <p:tgtEl>
                                          <p:spTgt spid="752"/>
                                        </p:tgtEl>
                                        <p:attrNameLst>
                                          <p:attrName>ppt_w</p:attrName>
                                        </p:attrNameLst>
                                      </p:cBhvr>
                                      <p:tavLst>
                                        <p:tav fmla="" tm="0">
                                          <p:val>
                                            <p:strVal val="0"/>
                                          </p:val>
                                        </p:tav>
                                        <p:tav fmla="" tm="100000">
                                          <p:val>
                                            <p:strVal val="#ppt_w"/>
                                          </p:val>
                                        </p:tav>
                                      </p:tavLst>
                                    </p:anim>
                                    <p:anim calcmode="lin" valueType="num">
                                      <p:cBhvr additive="base">
                                        <p:cTn dur="2600"/>
                                        <p:tgtEl>
                                          <p:spTgt spid="75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85" name="Shape 485"/>
        <p:cNvGrpSpPr/>
        <p:nvPr/>
      </p:nvGrpSpPr>
      <p:grpSpPr>
        <a:xfrm>
          <a:off x="0" y="0"/>
          <a:ext cx="0" cy="0"/>
          <a:chOff x="0" y="0"/>
          <a:chExt cx="0" cy="0"/>
        </a:xfrm>
      </p:grpSpPr>
      <p:sp>
        <p:nvSpPr>
          <p:cNvPr id="486" name="Google Shape;486;p74"/>
          <p:cNvSpPr/>
          <p:nvPr/>
        </p:nvSpPr>
        <p:spPr>
          <a:xfrm>
            <a:off x="959760" y="1276197"/>
            <a:ext cx="2207100" cy="1241700"/>
          </a:xfrm>
          <a:prstGeom prst="ellipse">
            <a:avLst/>
          </a:prstGeom>
          <a:noFill/>
          <a:ln cap="flat" cmpd="sng" w="9525">
            <a:solidFill>
              <a:schemeClr val="lt1"/>
            </a:solidFill>
            <a:prstDash val="solid"/>
            <a:round/>
            <a:headEnd len="sm" w="sm" type="none"/>
            <a:tailEnd len="sm" w="sm" type="none"/>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487" name="Google Shape;487;p74"/>
          <p:cNvSpPr txBox="1"/>
          <p:nvPr>
            <p:ph type="title"/>
          </p:nvPr>
        </p:nvSpPr>
        <p:spPr>
          <a:xfrm>
            <a:off x="383029" y="3508425"/>
            <a:ext cx="4510200" cy="1495500"/>
          </a:xfrm>
          <a:prstGeom prst="rect">
            <a:avLst/>
          </a:prstGeom>
          <a:noFill/>
          <a:ln>
            <a:noFill/>
          </a:ln>
        </p:spPr>
        <p:txBody>
          <a:bodyPr anchorCtr="0" anchor="ctr" bIns="126300" lIns="126300" spcFirstLastPara="1" rIns="126300" wrap="square" tIns="126300">
            <a:noAutofit/>
          </a:bodyPr>
          <a:lstStyle/>
          <a:p>
            <a:pPr indent="0" lvl="0" marL="0" rtl="0" algn="l">
              <a:lnSpc>
                <a:spcPct val="100000"/>
              </a:lnSpc>
              <a:spcBef>
                <a:spcPts val="0"/>
              </a:spcBef>
              <a:spcAft>
                <a:spcPts val="0"/>
              </a:spcAft>
              <a:buSzPts val="4900"/>
              <a:buNone/>
            </a:pPr>
            <a:r>
              <a:rPr lang="en" sz="4400">
                <a:solidFill>
                  <a:schemeClr val="accent1"/>
                </a:solidFill>
              </a:rPr>
              <a:t>Rolul cuvintelor în procesul de influențare</a:t>
            </a:r>
            <a:endParaRPr sz="4400"/>
          </a:p>
        </p:txBody>
      </p:sp>
      <p:sp>
        <p:nvSpPr>
          <p:cNvPr id="488" name="Google Shape;488;p74"/>
          <p:cNvSpPr txBox="1"/>
          <p:nvPr>
            <p:ph idx="2" type="title"/>
          </p:nvPr>
        </p:nvSpPr>
        <p:spPr>
          <a:xfrm>
            <a:off x="1248887" y="1335797"/>
            <a:ext cx="1629000" cy="11223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8300"/>
              <a:buNone/>
            </a:pPr>
            <a:r>
              <a:rPr lang="en"/>
              <a:t>01</a:t>
            </a:r>
            <a:endParaRPr/>
          </a:p>
        </p:txBody>
      </p:sp>
      <p:pic>
        <p:nvPicPr>
          <p:cNvPr id="489" name="Google Shape;489;p74"/>
          <p:cNvPicPr preferRelativeResize="0"/>
          <p:nvPr/>
        </p:nvPicPr>
        <p:blipFill rotWithShape="1">
          <a:blip r:embed="rId3">
            <a:alphaModFix/>
          </a:blip>
          <a:srcRect b="0" l="0" r="0" t="0"/>
          <a:stretch/>
        </p:blipFill>
        <p:spPr>
          <a:xfrm>
            <a:off x="5547545" y="1749400"/>
            <a:ext cx="6641398" cy="3236389"/>
          </a:xfrm>
          <a:prstGeom prst="rect">
            <a:avLst/>
          </a:prstGeom>
          <a:noFill/>
          <a:ln cap="flat" cmpd="sng" w="9525">
            <a:solidFill>
              <a:schemeClr val="dk1"/>
            </a:solidFill>
            <a:prstDash val="solid"/>
            <a:round/>
            <a:headEnd len="sm" w="sm" type="none"/>
            <a:tailEnd len="sm" w="sm" type="none"/>
          </a:ln>
          <a:effectLst>
            <a:outerShdw rotWithShape="0" algn="bl" dir="3240000" dist="209550">
              <a:schemeClr val="dk1"/>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109"/>
          <p:cNvSpPr txBox="1"/>
          <p:nvPr>
            <p:ph idx="4294967295" type="body"/>
          </p:nvPr>
        </p:nvSpPr>
        <p:spPr>
          <a:xfrm>
            <a:off x="1331042" y="1481113"/>
            <a:ext cx="9642900" cy="4170000"/>
          </a:xfrm>
          <a:prstGeom prst="rect">
            <a:avLst/>
          </a:prstGeom>
          <a:noFill/>
          <a:ln>
            <a:noFill/>
          </a:ln>
        </p:spPr>
        <p:txBody>
          <a:bodyPr anchorCtr="0" anchor="t" bIns="25400" lIns="25400" spcFirstLastPara="1" rIns="25400" wrap="square" tIns="25400">
            <a:normAutofit/>
          </a:bodyPr>
          <a:lstStyle/>
          <a:p>
            <a:pPr indent="0" lvl="0" marL="0" rtl="0" algn="l">
              <a:lnSpc>
                <a:spcPct val="100000"/>
              </a:lnSpc>
              <a:spcBef>
                <a:spcPts val="0"/>
              </a:spcBef>
              <a:spcAft>
                <a:spcPts val="0"/>
              </a:spcAft>
              <a:buClr>
                <a:srgbClr val="000000"/>
              </a:buClr>
              <a:buSzPts val="2700"/>
              <a:buFont typeface="Arial"/>
              <a:buNone/>
            </a:pPr>
            <a:r>
              <a:rPr b="1" lang="en" sz="2000"/>
              <a:t>14. PWD înseamnă persoane </a:t>
            </a:r>
            <a:r>
              <a:rPr b="1" lang="en"/>
              <a:t>cu dizabilități</a:t>
            </a:r>
            <a:r>
              <a:rPr b="1" lang="en" sz="2000"/>
              <a:t>.</a:t>
            </a:r>
            <a:endParaRPr sz="2000"/>
          </a:p>
          <a:p>
            <a:pPr indent="0" lvl="0" marL="0" rtl="0" algn="l">
              <a:lnSpc>
                <a:spcPct val="100000"/>
              </a:lnSpc>
              <a:spcBef>
                <a:spcPts val="900"/>
              </a:spcBef>
              <a:spcAft>
                <a:spcPts val="0"/>
              </a:spcAft>
              <a:buClr>
                <a:srgbClr val="000000"/>
              </a:buClr>
              <a:buSzPts val="2700"/>
              <a:buFont typeface="Arial"/>
              <a:buNone/>
            </a:pPr>
            <a:r>
              <a:rPr lang="en" sz="2000"/>
              <a:t>Utilizarea acronimului "PWD" sau "pwd" (Person with Disabilities) pentru a face referire la persoanele </a:t>
            </a:r>
            <a:r>
              <a:rPr lang="en"/>
              <a:t>cu dizabilități</a:t>
            </a:r>
            <a:r>
              <a:rPr lang="en" sz="2000"/>
              <a:t> nu este adecvată în documentele oficiale ale Organizației Națiunilor Unite.</a:t>
            </a:r>
            <a:endParaRPr sz="2000"/>
          </a:p>
          <a:p>
            <a:pPr indent="0" lvl="0" marL="0" rtl="0" algn="l">
              <a:lnSpc>
                <a:spcPct val="100000"/>
              </a:lnSpc>
              <a:spcBef>
                <a:spcPts val="900"/>
              </a:spcBef>
              <a:spcAft>
                <a:spcPts val="0"/>
              </a:spcAft>
              <a:buClr>
                <a:srgbClr val="000000"/>
              </a:buClr>
              <a:buSzPts val="2700"/>
              <a:buFont typeface="Helvetica Neue"/>
              <a:buNone/>
            </a:pPr>
            <a:r>
              <a:t/>
            </a:r>
            <a:endParaRPr/>
          </a:p>
        </p:txBody>
      </p:sp>
      <p:sp>
        <p:nvSpPr>
          <p:cNvPr id="759" name="Google Shape;759;p109"/>
          <p:cNvSpPr txBox="1"/>
          <p:nvPr>
            <p:ph type="title"/>
          </p:nvPr>
        </p:nvSpPr>
        <p:spPr>
          <a:xfrm>
            <a:off x="1552404" y="4649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Termeni care necesită clarificări lingvistice suplimentare</a:t>
            </a:r>
            <a:endParaRPr sz="3000">
              <a:latin typeface="Lexend Medium"/>
              <a:ea typeface="Lexend Medium"/>
              <a:cs typeface="Lexend Medium"/>
              <a:sym typeface="Lexend Medium"/>
            </a:endParaRPr>
          </a:p>
        </p:txBody>
      </p:sp>
      <p:pic>
        <p:nvPicPr>
          <p:cNvPr id="760" name="Google Shape;760;p109"/>
          <p:cNvPicPr preferRelativeResize="0"/>
          <p:nvPr/>
        </p:nvPicPr>
        <p:blipFill rotWithShape="1">
          <a:blip r:embed="rId3">
            <a:alphaModFix/>
          </a:blip>
          <a:srcRect b="28" l="0" r="0" t="29"/>
          <a:stretch/>
        </p:blipFill>
        <p:spPr>
          <a:xfrm>
            <a:off x="1331042" y="2931813"/>
            <a:ext cx="4964146" cy="3307347"/>
          </a:xfrm>
          <a:prstGeom prst="rect">
            <a:avLst/>
          </a:prstGeom>
          <a:noFill/>
          <a:ln>
            <a:noFill/>
          </a:ln>
          <a:effectLst>
            <a:outerShdw rotWithShape="0" algn="bl" dir="13680000" dist="228600">
              <a:srgbClr val="FF9900"/>
            </a:outerShdw>
          </a:effectLst>
        </p:spPr>
      </p:pic>
      <p:sp>
        <p:nvSpPr>
          <p:cNvPr id="761" name="Google Shape;761;p109"/>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110"/>
          <p:cNvSpPr txBox="1"/>
          <p:nvPr>
            <p:ph idx="4294967295" type="body"/>
          </p:nvPr>
        </p:nvSpPr>
        <p:spPr>
          <a:xfrm>
            <a:off x="1359760" y="1467425"/>
            <a:ext cx="9709800" cy="4784700"/>
          </a:xfrm>
          <a:prstGeom prst="rect">
            <a:avLst/>
          </a:prstGeom>
          <a:noFill/>
          <a:ln>
            <a:noFill/>
          </a:ln>
        </p:spPr>
        <p:txBody>
          <a:bodyPr anchorCtr="0" anchor="t" bIns="25400" lIns="25400" spcFirstLastPara="1" rIns="25400" wrap="square" tIns="25400">
            <a:normAutofit/>
          </a:bodyPr>
          <a:lstStyle/>
          <a:p>
            <a:pPr indent="0" lvl="0" marL="0" rtl="0" algn="l">
              <a:lnSpc>
                <a:spcPct val="100000"/>
              </a:lnSpc>
              <a:spcBef>
                <a:spcPts val="0"/>
              </a:spcBef>
              <a:spcAft>
                <a:spcPts val="0"/>
              </a:spcAft>
              <a:buClr>
                <a:srgbClr val="000000"/>
              </a:buClr>
              <a:buSzPts val="2700"/>
              <a:buFont typeface="Arial"/>
              <a:buNone/>
            </a:pPr>
            <a:r>
              <a:rPr b="1" lang="en" sz="2000"/>
              <a:t>15. Limbaj simplificat</a:t>
            </a:r>
            <a:endParaRPr sz="2000"/>
          </a:p>
          <a:p>
            <a:pPr indent="0" lvl="0" marL="0" rtl="0" algn="l">
              <a:lnSpc>
                <a:spcPct val="100000"/>
              </a:lnSpc>
              <a:spcBef>
                <a:spcPts val="900"/>
              </a:spcBef>
              <a:spcAft>
                <a:spcPts val="0"/>
              </a:spcAft>
              <a:buClr>
                <a:srgbClr val="000000"/>
              </a:buClr>
              <a:buSzPts val="2700"/>
              <a:buFont typeface="Arial"/>
              <a:buNone/>
            </a:pPr>
            <a:r>
              <a:rPr lang="en" sz="2000"/>
              <a:t>Limbajul simplu se referă la comunicarea care este ușor de înțeles de către public la prima lectură sau audiere. Sunt omise limbajul simplist și termenii tehnici și sunt respectate alte câteva linii directoare, inclusiv utilizarea de propoziții concise și abținerea de la utilizarea vocii pasive. Aceasta poate fi denumită alternativ engleză simplă, scriere simplă sau scriere directă. Cu toate acestea, situația este foarte pertinentă. De exemplu, dacă specificați că un document va fi "disponibil în engleză simplă", acesta ar putea fi interpretat ca fiind exclusiv în limba engleză, fără a include alte limbi. Dacă nu este cazul, ar fi mai de dorit să folosiți "limbaj simplu".</a:t>
            </a:r>
            <a:endParaRPr sz="2000"/>
          </a:p>
          <a:p>
            <a:pPr indent="0" lvl="0" marL="0" rtl="0" algn="l">
              <a:lnSpc>
                <a:spcPct val="100000"/>
              </a:lnSpc>
              <a:spcBef>
                <a:spcPts val="900"/>
              </a:spcBef>
              <a:spcAft>
                <a:spcPts val="0"/>
              </a:spcAft>
              <a:buClr>
                <a:srgbClr val="000000"/>
              </a:buClr>
              <a:buSzPts val="2700"/>
              <a:buFont typeface="Helvetica Neue"/>
              <a:buNone/>
            </a:pPr>
            <a:r>
              <a:t/>
            </a:r>
            <a:endParaRPr/>
          </a:p>
        </p:txBody>
      </p:sp>
      <p:sp>
        <p:nvSpPr>
          <p:cNvPr id="767" name="Google Shape;767;p110"/>
          <p:cNvSpPr txBox="1"/>
          <p:nvPr>
            <p:ph type="title"/>
          </p:nvPr>
        </p:nvSpPr>
        <p:spPr>
          <a:xfrm>
            <a:off x="1552404" y="4649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Termeni care necesită clarificări lingvistice suplimentare</a:t>
            </a:r>
            <a:endParaRPr sz="3000">
              <a:latin typeface="Lexend Medium"/>
              <a:ea typeface="Lexend Medium"/>
              <a:cs typeface="Lexend Medium"/>
              <a:sym typeface="Lexend Medium"/>
            </a:endParaRPr>
          </a:p>
        </p:txBody>
      </p:sp>
      <p:sp>
        <p:nvSpPr>
          <p:cNvPr id="768" name="Google Shape;768;p110"/>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11"/>
          <p:cNvSpPr txBox="1"/>
          <p:nvPr>
            <p:ph idx="4294967295" type="body"/>
          </p:nvPr>
        </p:nvSpPr>
        <p:spPr>
          <a:xfrm>
            <a:off x="1292739" y="1453738"/>
            <a:ext cx="5536200" cy="4798800"/>
          </a:xfrm>
          <a:prstGeom prst="rect">
            <a:avLst/>
          </a:prstGeom>
          <a:noFill/>
          <a:ln>
            <a:noFill/>
          </a:ln>
        </p:spPr>
        <p:txBody>
          <a:bodyPr anchorCtr="0" anchor="t" bIns="25400" lIns="25400" spcFirstLastPara="1" rIns="25400" wrap="square" tIns="25400">
            <a:normAutofit/>
          </a:bodyPr>
          <a:lstStyle/>
          <a:p>
            <a:pPr indent="0" lvl="0" marL="0" rtl="0" algn="l">
              <a:lnSpc>
                <a:spcPct val="100000"/>
              </a:lnSpc>
              <a:spcBef>
                <a:spcPts val="0"/>
              </a:spcBef>
              <a:spcAft>
                <a:spcPts val="0"/>
              </a:spcAft>
              <a:buClr>
                <a:srgbClr val="000000"/>
              </a:buClr>
              <a:buSzPts val="2700"/>
              <a:buFont typeface="Arial"/>
              <a:buNone/>
            </a:pPr>
            <a:r>
              <a:rPr b="1" lang="en" sz="2000"/>
              <a:t>16. Oferirea de adaptări rezonabile</a:t>
            </a:r>
            <a:endParaRPr sz="2000"/>
          </a:p>
          <a:p>
            <a:pPr indent="0" lvl="0" marL="0" rtl="0" algn="l">
              <a:lnSpc>
                <a:spcPct val="100000"/>
              </a:lnSpc>
              <a:spcBef>
                <a:spcPts val="900"/>
              </a:spcBef>
              <a:spcAft>
                <a:spcPts val="0"/>
              </a:spcAft>
              <a:buClr>
                <a:srgbClr val="000000"/>
              </a:buClr>
              <a:buSzPts val="2700"/>
              <a:buFont typeface="Arial"/>
              <a:buNone/>
            </a:pPr>
            <a:r>
              <a:rPr lang="en" sz="2000"/>
              <a:t>În contextul handicapului, termenul "adaptare", utilizat uneori în expresia "adaptare rezonabilă", se referă la modificările și adaptările esențiale și adecvate efectuate pentru a se asigura că persoanele </a:t>
            </a:r>
            <a:r>
              <a:rPr lang="en"/>
              <a:t>cu dizabilități</a:t>
            </a:r>
            <a:r>
              <a:rPr lang="en" sz="2000"/>
              <a:t> își pot exercita pe deplin drepturile omului și libertățile fundamentale.</a:t>
            </a:r>
            <a:endParaRPr sz="2000"/>
          </a:p>
          <a:p>
            <a:pPr indent="0" lvl="0" marL="0" rtl="0" algn="l">
              <a:lnSpc>
                <a:spcPct val="100000"/>
              </a:lnSpc>
              <a:spcBef>
                <a:spcPts val="900"/>
              </a:spcBef>
              <a:spcAft>
                <a:spcPts val="0"/>
              </a:spcAft>
              <a:buClr>
                <a:srgbClr val="000000"/>
              </a:buClr>
              <a:buSzPts val="2700"/>
              <a:buFont typeface="Arial"/>
              <a:buNone/>
            </a:pPr>
            <a:r>
              <a:rPr lang="en" sz="2000"/>
              <a:t>Pentru a evita orice confuzie, atunci când se vorbește despre un loc de locuit sau de reședință, se pot folosi și alți termeni, cum ar fi locuință, cazare, loc de reședință sau condiții de viață. Cu toate acestea, termenul "cazare" poate fi utilizat dacă nu există nicio ambiguitate.</a:t>
            </a:r>
            <a:endParaRPr sz="2000"/>
          </a:p>
          <a:p>
            <a:pPr indent="0" lvl="0" marL="0" rtl="0" algn="l">
              <a:lnSpc>
                <a:spcPct val="100000"/>
              </a:lnSpc>
              <a:spcBef>
                <a:spcPts val="900"/>
              </a:spcBef>
              <a:spcAft>
                <a:spcPts val="0"/>
              </a:spcAft>
              <a:buClr>
                <a:srgbClr val="000000"/>
              </a:buClr>
              <a:buSzPts val="2700"/>
              <a:buFont typeface="Helvetica Neue"/>
              <a:buNone/>
            </a:pPr>
            <a:r>
              <a:t/>
            </a:r>
            <a:endParaRPr/>
          </a:p>
        </p:txBody>
      </p:sp>
      <p:sp>
        <p:nvSpPr>
          <p:cNvPr id="774" name="Google Shape;774;p111"/>
          <p:cNvSpPr txBox="1"/>
          <p:nvPr>
            <p:ph type="title"/>
          </p:nvPr>
        </p:nvSpPr>
        <p:spPr>
          <a:xfrm>
            <a:off x="1552404" y="4649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Termeni care necesită clarificări lingvistice suplimentare</a:t>
            </a:r>
            <a:endParaRPr sz="3000">
              <a:latin typeface="Lexend Medium"/>
              <a:ea typeface="Lexend Medium"/>
              <a:cs typeface="Lexend Medium"/>
              <a:sym typeface="Lexend Medium"/>
            </a:endParaRPr>
          </a:p>
        </p:txBody>
      </p:sp>
      <p:pic>
        <p:nvPicPr>
          <p:cNvPr id="775" name="Google Shape;775;p111"/>
          <p:cNvPicPr preferRelativeResize="0"/>
          <p:nvPr/>
        </p:nvPicPr>
        <p:blipFill rotWithShape="1">
          <a:blip r:embed="rId3">
            <a:alphaModFix/>
          </a:blip>
          <a:srcRect b="6627" l="0" r="0" t="6627"/>
          <a:stretch/>
        </p:blipFill>
        <p:spPr>
          <a:xfrm>
            <a:off x="7786877" y="1437475"/>
            <a:ext cx="3357409" cy="4374150"/>
          </a:xfrm>
          <a:prstGeom prst="rect">
            <a:avLst/>
          </a:prstGeom>
          <a:noFill/>
          <a:ln cap="flat" cmpd="sng" w="9525">
            <a:solidFill>
              <a:srgbClr val="FF9900"/>
            </a:solidFill>
            <a:prstDash val="solid"/>
            <a:round/>
            <a:headEnd len="sm" w="sm" type="none"/>
            <a:tailEnd len="sm" w="sm" type="none"/>
          </a:ln>
          <a:effectLst>
            <a:outerShdw rotWithShape="0" algn="bl" dir="3240000" dist="209550">
              <a:srgbClr val="FF9900"/>
            </a:outerShdw>
          </a:effectLst>
        </p:spPr>
      </p:pic>
      <p:sp>
        <p:nvSpPr>
          <p:cNvPr id="776" name="Google Shape;776;p111"/>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112"/>
          <p:cNvSpPr txBox="1"/>
          <p:nvPr>
            <p:ph idx="4294967295" type="body"/>
          </p:nvPr>
        </p:nvSpPr>
        <p:spPr>
          <a:xfrm>
            <a:off x="1108498" y="1481113"/>
            <a:ext cx="6233700" cy="27240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0"/>
              </a:spcBef>
              <a:spcAft>
                <a:spcPts val="0"/>
              </a:spcAft>
              <a:buClr>
                <a:srgbClr val="000000"/>
              </a:buClr>
              <a:buSzPts val="2700"/>
              <a:buFont typeface="Arial"/>
              <a:buNone/>
            </a:pPr>
            <a:r>
              <a:rPr b="1" lang="en" sz="2000"/>
              <a:t>17. Animale dresate pentru a ajuta persoanele </a:t>
            </a:r>
            <a:r>
              <a:rPr b="1" lang="en"/>
              <a:t>cu dizabilități</a:t>
            </a:r>
            <a:r>
              <a:rPr b="1" lang="en" sz="2000"/>
              <a:t>.</a:t>
            </a:r>
            <a:endParaRPr sz="2000"/>
          </a:p>
          <a:p>
            <a:pPr indent="0" lvl="0" marL="0" rtl="0" algn="l">
              <a:lnSpc>
                <a:spcPct val="100000"/>
              </a:lnSpc>
              <a:spcBef>
                <a:spcPts val="900"/>
              </a:spcBef>
              <a:spcAft>
                <a:spcPts val="0"/>
              </a:spcAft>
              <a:buClr>
                <a:srgbClr val="000000"/>
              </a:buClr>
              <a:buSzPts val="2700"/>
              <a:buFont typeface="Arial"/>
              <a:buNone/>
            </a:pPr>
            <a:r>
              <a:rPr lang="en" sz="2000"/>
              <a:t>Animalele de serviciu sunt învățate să îndeplinească activități specifice pentru persoanele </a:t>
            </a:r>
            <a:r>
              <a:rPr lang="en"/>
              <a:t>cu dizabilități</a:t>
            </a:r>
            <a:r>
              <a:rPr lang="en" sz="2000"/>
              <a:t>. Acestea pot include animale care servesc drept ghizi pentru persoanele cu deficiențe de vedere, animale care ajută la tractarea scaunelor cu rotile sau animale care recuperează obiecte căzute. Ocazional, termenul "animal" este preferat termenului "câine" pentru a include alte categorii de animale care oferă servicii comparabile. De exemplu, maimuțele capucin au fost dresate pentru a ajuta persoanele </a:t>
            </a:r>
            <a:r>
              <a:rPr lang="en"/>
              <a:t>cu dizabilități</a:t>
            </a:r>
            <a:r>
              <a:rPr lang="en" sz="2000"/>
              <a:t> fizic să își desfășoare activitățile zilnice. Alte creaturi care pot fi dresate sau folosite pentru a oferi confort sunt papagalii, dihorii și caii.</a:t>
            </a:r>
            <a:endParaRPr sz="2000"/>
          </a:p>
          <a:p>
            <a:pPr indent="0" lvl="0" marL="0" rtl="0" algn="l">
              <a:lnSpc>
                <a:spcPct val="100000"/>
              </a:lnSpc>
              <a:spcBef>
                <a:spcPts val="900"/>
              </a:spcBef>
              <a:spcAft>
                <a:spcPts val="0"/>
              </a:spcAft>
              <a:buClr>
                <a:srgbClr val="000000"/>
              </a:buClr>
              <a:buSzPts val="2700"/>
              <a:buFont typeface="Helvetica Neue"/>
              <a:buNone/>
            </a:pPr>
            <a:r>
              <a:t/>
            </a:r>
            <a:endParaRPr/>
          </a:p>
        </p:txBody>
      </p:sp>
      <p:sp>
        <p:nvSpPr>
          <p:cNvPr id="782" name="Google Shape;782;p112"/>
          <p:cNvSpPr txBox="1"/>
          <p:nvPr>
            <p:ph type="title"/>
          </p:nvPr>
        </p:nvSpPr>
        <p:spPr>
          <a:xfrm>
            <a:off x="1552404" y="4649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Termeni care necesită clarificări lingvistice suplimentare</a:t>
            </a:r>
            <a:endParaRPr sz="3000">
              <a:latin typeface="Lexend Medium"/>
              <a:ea typeface="Lexend Medium"/>
              <a:cs typeface="Lexend Medium"/>
              <a:sym typeface="Lexend Medium"/>
            </a:endParaRPr>
          </a:p>
        </p:txBody>
      </p:sp>
      <p:pic>
        <p:nvPicPr>
          <p:cNvPr id="783" name="Google Shape;783;p112"/>
          <p:cNvPicPr preferRelativeResize="0"/>
          <p:nvPr/>
        </p:nvPicPr>
        <p:blipFill rotWithShape="1">
          <a:blip r:embed="rId3">
            <a:alphaModFix/>
          </a:blip>
          <a:srcRect b="0" l="24436" r="24431" t="0"/>
          <a:stretch/>
        </p:blipFill>
        <p:spPr>
          <a:xfrm>
            <a:off x="7786877" y="1437475"/>
            <a:ext cx="3357407" cy="4374150"/>
          </a:xfrm>
          <a:prstGeom prst="rect">
            <a:avLst/>
          </a:prstGeom>
          <a:noFill/>
          <a:ln cap="flat" cmpd="sng" w="9525">
            <a:solidFill>
              <a:srgbClr val="FF9900"/>
            </a:solidFill>
            <a:prstDash val="solid"/>
            <a:round/>
            <a:headEnd len="sm" w="sm" type="none"/>
            <a:tailEnd len="sm" w="sm" type="none"/>
          </a:ln>
          <a:effectLst>
            <a:outerShdw rotWithShape="0" algn="bl" dir="3240000" dist="209550">
              <a:srgbClr val="FF9900"/>
            </a:outerShdw>
          </a:effectLst>
        </p:spPr>
      </p:pic>
      <p:sp>
        <p:nvSpPr>
          <p:cNvPr id="784" name="Google Shape;784;p112"/>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113"/>
          <p:cNvSpPr txBox="1"/>
          <p:nvPr>
            <p:ph idx="4294967295" type="body"/>
          </p:nvPr>
        </p:nvSpPr>
        <p:spPr>
          <a:xfrm>
            <a:off x="1283154" y="1467425"/>
            <a:ext cx="10073700" cy="4557300"/>
          </a:xfrm>
          <a:prstGeom prst="rect">
            <a:avLst/>
          </a:prstGeom>
          <a:noFill/>
          <a:ln>
            <a:noFill/>
          </a:ln>
        </p:spPr>
        <p:txBody>
          <a:bodyPr anchorCtr="0" anchor="t" bIns="25400" lIns="25400" spcFirstLastPara="1" rIns="25400" wrap="square" tIns="25400">
            <a:normAutofit/>
          </a:bodyPr>
          <a:lstStyle/>
          <a:p>
            <a:pPr indent="0" lvl="0" marL="0" rtl="0" algn="l">
              <a:lnSpc>
                <a:spcPct val="100000"/>
              </a:lnSpc>
              <a:spcBef>
                <a:spcPts val="0"/>
              </a:spcBef>
              <a:spcAft>
                <a:spcPts val="0"/>
              </a:spcAft>
              <a:buClr>
                <a:srgbClr val="000000"/>
              </a:buClr>
              <a:buSzPts val="3200"/>
              <a:buFont typeface="Arial"/>
              <a:buNone/>
            </a:pPr>
            <a:r>
              <a:rPr b="1" lang="en" sz="2000"/>
              <a:t>18. Studiul limbajului semnelor și al limbajului semnelor internațional</a:t>
            </a:r>
            <a:endParaRPr sz="2000"/>
          </a:p>
          <a:p>
            <a:pPr indent="0" lvl="0" marL="0" rtl="0" algn="l">
              <a:lnSpc>
                <a:spcPct val="100000"/>
              </a:lnSpc>
              <a:spcBef>
                <a:spcPts val="900"/>
              </a:spcBef>
              <a:spcAft>
                <a:spcPts val="0"/>
              </a:spcAft>
              <a:buClr>
                <a:srgbClr val="000000"/>
              </a:buClr>
              <a:buSzPts val="3200"/>
              <a:buFont typeface="Arial"/>
              <a:buNone/>
            </a:pPr>
            <a:r>
              <a:rPr lang="en" sz="2000"/>
              <a:t>Limbile semnelor din diferite regiuni au caracteristici unice și nu sunt reciproc inteligibile. Limbajul semnelor mexican și limbajul semnelor lituanian sunt doar câteva exemple de limbaje ale semnelor. Unele țări, cum ar fi Canada, au mai multe limbi ale semnelor. Atunci când se discută despre aceste limbi specifice, este necesar să se scrie cu majuscule fiecare cuvânt din numele lor.</a:t>
            </a:r>
            <a:endParaRPr sz="2000"/>
          </a:p>
          <a:p>
            <a:pPr indent="0" lvl="0" marL="0" rtl="0" algn="l">
              <a:lnSpc>
                <a:spcPct val="100000"/>
              </a:lnSpc>
              <a:spcBef>
                <a:spcPts val="900"/>
              </a:spcBef>
              <a:spcAft>
                <a:spcPts val="0"/>
              </a:spcAft>
              <a:buClr>
                <a:srgbClr val="000000"/>
              </a:buClr>
              <a:buSzPts val="3200"/>
              <a:buFont typeface="Arial"/>
              <a:buNone/>
            </a:pPr>
            <a:r>
              <a:rPr lang="en" sz="2000"/>
              <a:t>Deși nu există un limbaj internațional al semnelor, există un tip de comunicare cunoscut sub numele de limbaj internațional al semnelor. Semnul internațional este un sistem standardizat de semne care este utilizat atunci când persoanele surde din diferite țări se reunesc cu diferite ocazii. Astfel, spunem că Organizația Națiunilor Unite asigură interpretarea semnelor internaționale, evitând să le eticheteze ca o limbă separată.</a:t>
            </a:r>
            <a:endParaRPr sz="2000"/>
          </a:p>
          <a:p>
            <a:pPr indent="0" lvl="0" marL="0" rtl="0" algn="l">
              <a:lnSpc>
                <a:spcPct val="100000"/>
              </a:lnSpc>
              <a:spcBef>
                <a:spcPts val="900"/>
              </a:spcBef>
              <a:spcAft>
                <a:spcPts val="0"/>
              </a:spcAft>
              <a:buClr>
                <a:srgbClr val="000000"/>
              </a:buClr>
              <a:buSzPts val="2700"/>
              <a:buFont typeface="Helvetica Neue"/>
              <a:buNone/>
            </a:pPr>
            <a:r>
              <a:t/>
            </a:r>
            <a:endParaRPr/>
          </a:p>
        </p:txBody>
      </p:sp>
      <p:sp>
        <p:nvSpPr>
          <p:cNvPr id="790" name="Google Shape;790;p113"/>
          <p:cNvSpPr txBox="1"/>
          <p:nvPr>
            <p:ph type="title"/>
          </p:nvPr>
        </p:nvSpPr>
        <p:spPr>
          <a:xfrm>
            <a:off x="1552404" y="4649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Termeni care necesită clarificări lingvistice suplimentare</a:t>
            </a:r>
            <a:endParaRPr sz="3000">
              <a:latin typeface="Lexend Medium"/>
              <a:ea typeface="Lexend Medium"/>
              <a:cs typeface="Lexend Medium"/>
              <a:sym typeface="Lexend Medium"/>
            </a:endParaRPr>
          </a:p>
        </p:txBody>
      </p:sp>
      <p:sp>
        <p:nvSpPr>
          <p:cNvPr id="791" name="Google Shape;791;p113"/>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114"/>
          <p:cNvSpPr txBox="1"/>
          <p:nvPr>
            <p:ph idx="4294967295" type="body"/>
          </p:nvPr>
        </p:nvSpPr>
        <p:spPr>
          <a:xfrm>
            <a:off x="1292739" y="1535863"/>
            <a:ext cx="10015200" cy="3923700"/>
          </a:xfrm>
          <a:prstGeom prst="rect">
            <a:avLst/>
          </a:prstGeom>
          <a:noFill/>
          <a:ln>
            <a:noFill/>
          </a:ln>
        </p:spPr>
        <p:txBody>
          <a:bodyPr anchorCtr="0" anchor="t" bIns="25400" lIns="25400" spcFirstLastPara="1" rIns="25400" wrap="square" tIns="25400">
            <a:normAutofit/>
          </a:bodyPr>
          <a:lstStyle/>
          <a:p>
            <a:pPr indent="0" lvl="0" marL="0" rtl="0" algn="l">
              <a:lnSpc>
                <a:spcPct val="100000"/>
              </a:lnSpc>
              <a:spcBef>
                <a:spcPts val="0"/>
              </a:spcBef>
              <a:spcAft>
                <a:spcPts val="0"/>
              </a:spcAft>
              <a:buClr>
                <a:srgbClr val="000000"/>
              </a:buClr>
              <a:buSzPts val="2700"/>
              <a:buFont typeface="Arial"/>
              <a:buNone/>
            </a:pPr>
            <a:r>
              <a:rPr b="1" lang="en" sz="2000"/>
              <a:t>19. Comparație între deficiența vizuală și orbire</a:t>
            </a:r>
            <a:endParaRPr sz="2000"/>
          </a:p>
          <a:p>
            <a:pPr indent="0" lvl="0" marL="0" rtl="0" algn="l">
              <a:lnSpc>
                <a:spcPct val="100000"/>
              </a:lnSpc>
              <a:spcBef>
                <a:spcPts val="900"/>
              </a:spcBef>
              <a:spcAft>
                <a:spcPts val="0"/>
              </a:spcAft>
              <a:buClr>
                <a:srgbClr val="000000"/>
              </a:buClr>
              <a:buSzPts val="2700"/>
              <a:buFont typeface="Arial"/>
              <a:buNone/>
            </a:pPr>
            <a:r>
              <a:rPr lang="en" sz="2000"/>
              <a:t>Termenul "deficiență vizuală" sau "deficiență de vedere" acoperă un spectru larg de afecțiuni ale vederii, dintre care orbirea este doar una, prin urmare acești doi termeni nu sunt sinonimi.</a:t>
            </a:r>
            <a:endParaRPr sz="2000"/>
          </a:p>
          <a:p>
            <a:pPr indent="0" lvl="0" marL="0" rtl="0" algn="l">
              <a:lnSpc>
                <a:spcPct val="100000"/>
              </a:lnSpc>
              <a:spcBef>
                <a:spcPts val="900"/>
              </a:spcBef>
              <a:spcAft>
                <a:spcPts val="0"/>
              </a:spcAft>
              <a:buClr>
                <a:srgbClr val="000000"/>
              </a:buClr>
              <a:buSzPts val="2700"/>
              <a:buFont typeface="Helvetica Neue"/>
              <a:buNone/>
            </a:pPr>
            <a:r>
              <a:t/>
            </a:r>
            <a:endParaRPr/>
          </a:p>
        </p:txBody>
      </p:sp>
      <p:sp>
        <p:nvSpPr>
          <p:cNvPr id="797" name="Google Shape;797;p114"/>
          <p:cNvSpPr txBox="1"/>
          <p:nvPr>
            <p:ph type="title"/>
          </p:nvPr>
        </p:nvSpPr>
        <p:spPr>
          <a:xfrm>
            <a:off x="1552404" y="4649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Termeni care necesită clarificări lingvistice suplimentare</a:t>
            </a:r>
            <a:endParaRPr sz="3000">
              <a:latin typeface="Lexend Medium"/>
              <a:ea typeface="Lexend Medium"/>
              <a:cs typeface="Lexend Medium"/>
              <a:sym typeface="Lexend Medium"/>
            </a:endParaRPr>
          </a:p>
        </p:txBody>
      </p:sp>
      <p:pic>
        <p:nvPicPr>
          <p:cNvPr id="798" name="Google Shape;798;p114"/>
          <p:cNvPicPr preferRelativeResize="0"/>
          <p:nvPr/>
        </p:nvPicPr>
        <p:blipFill rotWithShape="1">
          <a:blip r:embed="rId3">
            <a:alphaModFix/>
          </a:blip>
          <a:srcRect b="42091" l="0" r="0" t="13489"/>
          <a:stretch/>
        </p:blipFill>
        <p:spPr>
          <a:xfrm>
            <a:off x="1331042" y="2931813"/>
            <a:ext cx="4964145" cy="3308175"/>
          </a:xfrm>
          <a:prstGeom prst="rect">
            <a:avLst/>
          </a:prstGeom>
          <a:noFill/>
          <a:ln>
            <a:noFill/>
          </a:ln>
          <a:effectLst>
            <a:outerShdw rotWithShape="0" algn="bl" dir="13680000" dist="228600">
              <a:srgbClr val="FF9900"/>
            </a:outerShdw>
          </a:effectLst>
        </p:spPr>
      </p:pic>
      <p:sp>
        <p:nvSpPr>
          <p:cNvPr id="799" name="Google Shape;799;p114"/>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03" name="Shape 803"/>
        <p:cNvGrpSpPr/>
        <p:nvPr/>
      </p:nvGrpSpPr>
      <p:grpSpPr>
        <a:xfrm>
          <a:off x="0" y="0"/>
          <a:ext cx="0" cy="0"/>
          <a:chOff x="0" y="0"/>
          <a:chExt cx="0" cy="0"/>
        </a:xfrm>
      </p:grpSpPr>
      <p:sp>
        <p:nvSpPr>
          <p:cNvPr id="804" name="Google Shape;804;g2f04c4dcbcd_0_14"/>
          <p:cNvSpPr/>
          <p:nvPr/>
        </p:nvSpPr>
        <p:spPr>
          <a:xfrm>
            <a:off x="959760" y="1276197"/>
            <a:ext cx="2207100" cy="1241700"/>
          </a:xfrm>
          <a:prstGeom prst="ellipse">
            <a:avLst/>
          </a:prstGeom>
          <a:noFill/>
          <a:ln cap="flat" cmpd="sng" w="9525">
            <a:solidFill>
              <a:schemeClr val="lt1"/>
            </a:solidFill>
            <a:prstDash val="solid"/>
            <a:round/>
            <a:headEnd len="sm" w="sm" type="none"/>
            <a:tailEnd len="sm" w="sm" type="none"/>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805" name="Google Shape;805;g2f04c4dcbcd_0_14"/>
          <p:cNvSpPr txBox="1"/>
          <p:nvPr>
            <p:ph type="title"/>
          </p:nvPr>
        </p:nvSpPr>
        <p:spPr>
          <a:xfrm>
            <a:off x="164275" y="3508425"/>
            <a:ext cx="4728900" cy="1495500"/>
          </a:xfrm>
          <a:prstGeom prst="rect">
            <a:avLst/>
          </a:prstGeom>
          <a:noFill/>
          <a:ln>
            <a:noFill/>
          </a:ln>
        </p:spPr>
        <p:txBody>
          <a:bodyPr anchorCtr="0" anchor="ctr" bIns="126300" lIns="126300" spcFirstLastPara="1" rIns="126300" wrap="square" tIns="126300">
            <a:noAutofit/>
          </a:bodyPr>
          <a:lstStyle/>
          <a:p>
            <a:pPr indent="0" lvl="0" marL="0" rtl="0" algn="l">
              <a:lnSpc>
                <a:spcPct val="100000"/>
              </a:lnSpc>
              <a:spcBef>
                <a:spcPts val="0"/>
              </a:spcBef>
              <a:spcAft>
                <a:spcPts val="0"/>
              </a:spcAft>
              <a:buSzPts val="4900"/>
              <a:buNone/>
            </a:pPr>
            <a:r>
              <a:rPr lang="en" sz="3900">
                <a:solidFill>
                  <a:schemeClr val="accent1"/>
                </a:solidFill>
              </a:rPr>
              <a:t>Puterea discursului și a proprietăților sale în influențarea comportamentului</a:t>
            </a:r>
            <a:endParaRPr i="1" sz="3900"/>
          </a:p>
        </p:txBody>
      </p:sp>
      <p:sp>
        <p:nvSpPr>
          <p:cNvPr id="806" name="Google Shape;806;g2f04c4dcbcd_0_14"/>
          <p:cNvSpPr txBox="1"/>
          <p:nvPr>
            <p:ph idx="2" type="title"/>
          </p:nvPr>
        </p:nvSpPr>
        <p:spPr>
          <a:xfrm>
            <a:off x="1248887" y="1335797"/>
            <a:ext cx="1629000" cy="11223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8300"/>
              <a:buNone/>
            </a:pPr>
            <a:r>
              <a:rPr lang="en"/>
              <a:t>05</a:t>
            </a:r>
            <a:endParaRPr/>
          </a:p>
        </p:txBody>
      </p:sp>
      <p:pic>
        <p:nvPicPr>
          <p:cNvPr id="807" name="Google Shape;807;g2f04c4dcbcd_0_14"/>
          <p:cNvPicPr preferRelativeResize="0"/>
          <p:nvPr/>
        </p:nvPicPr>
        <p:blipFill rotWithShape="1">
          <a:blip r:embed="rId3">
            <a:alphaModFix/>
          </a:blip>
          <a:srcRect b="0" l="0" r="0" t="0"/>
          <a:stretch/>
        </p:blipFill>
        <p:spPr>
          <a:xfrm>
            <a:off x="5547545" y="1749400"/>
            <a:ext cx="6641398" cy="3236389"/>
          </a:xfrm>
          <a:prstGeom prst="rect">
            <a:avLst/>
          </a:prstGeom>
          <a:noFill/>
          <a:ln cap="flat" cmpd="sng" w="9525">
            <a:solidFill>
              <a:schemeClr val="dk1"/>
            </a:solidFill>
            <a:prstDash val="solid"/>
            <a:round/>
            <a:headEnd len="sm" w="sm" type="none"/>
            <a:tailEnd len="sm" w="sm" type="none"/>
          </a:ln>
          <a:effectLst>
            <a:outerShdw rotWithShape="0" algn="bl" dir="3240000" dist="209550">
              <a:schemeClr val="dk1"/>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115"/>
          <p:cNvSpPr txBox="1"/>
          <p:nvPr>
            <p:ph idx="4294967295" type="body"/>
          </p:nvPr>
        </p:nvSpPr>
        <p:spPr>
          <a:xfrm>
            <a:off x="1474675" y="1686450"/>
            <a:ext cx="9528000" cy="4682400"/>
          </a:xfrm>
          <a:prstGeom prst="rect">
            <a:avLst/>
          </a:prstGeom>
          <a:noFill/>
          <a:ln>
            <a:noFill/>
          </a:ln>
        </p:spPr>
        <p:txBody>
          <a:bodyPr anchorCtr="0" anchor="t" bIns="25400" lIns="25400" spcFirstLastPara="1" rIns="25400" wrap="square" tIns="25400">
            <a:normAutofit/>
          </a:bodyPr>
          <a:lstStyle/>
          <a:p>
            <a:pPr indent="-228600" lvl="0" marL="228600" rtl="0" algn="l">
              <a:lnSpc>
                <a:spcPct val="100000"/>
              </a:lnSpc>
              <a:spcBef>
                <a:spcPts val="0"/>
              </a:spcBef>
              <a:spcAft>
                <a:spcPts val="0"/>
              </a:spcAft>
              <a:buSzPts val="2000"/>
              <a:buChar char="•"/>
            </a:pPr>
            <a:r>
              <a:rPr i="0" lang="en" sz="2000" u="none" cap="none" strike="noStrike"/>
              <a:t>Puterea cuvântului se reflectă în comportamentul uman prin reacții fiziologice determinate de efectele biochimice directe pe care un cuvânt le are asupra creierului uman. (identificabile prin "detectorul de minciuni")</a:t>
            </a:r>
            <a:endParaRPr sz="2000"/>
          </a:p>
          <a:p>
            <a:pPr indent="-228600" lvl="0" marL="228600" rtl="0" algn="l">
              <a:lnSpc>
                <a:spcPct val="100000"/>
              </a:lnSpc>
              <a:spcBef>
                <a:spcPts val="0"/>
              </a:spcBef>
              <a:spcAft>
                <a:spcPts val="0"/>
              </a:spcAft>
              <a:buSzPts val="2000"/>
              <a:buChar char="•"/>
            </a:pPr>
            <a:r>
              <a:rPr i="0" lang="en" sz="2000" u="none" cap="none" strike="noStrike"/>
              <a:t>Pentru a determina o persoană să adopte un anumit comportament, trebuie să creăm o anumită stare de spirit, starea psihologică preferată pentru acțiunea respectivă. </a:t>
            </a:r>
            <a:endParaRPr sz="2000"/>
          </a:p>
          <a:p>
            <a:pPr indent="-228600" lvl="0" marL="228600" rtl="0" algn="l">
              <a:lnSpc>
                <a:spcPct val="100000"/>
              </a:lnSpc>
              <a:spcBef>
                <a:spcPts val="0"/>
              </a:spcBef>
              <a:spcAft>
                <a:spcPts val="0"/>
              </a:spcAft>
              <a:buSzPts val="2000"/>
              <a:buChar char="•"/>
            </a:pPr>
            <a:r>
              <a:rPr i="0" lang="en" sz="2000" u="none" cap="none" strike="noStrike"/>
              <a:t>Un cuvânt ne poate face să râdem sau să plângem nebunește, ne poate face să visăm sau să suferim. </a:t>
            </a:r>
            <a:endParaRPr sz="2000"/>
          </a:p>
          <a:p>
            <a:pPr indent="0" lvl="0" marL="0" rtl="0" algn="l">
              <a:lnSpc>
                <a:spcPct val="100000"/>
              </a:lnSpc>
              <a:spcBef>
                <a:spcPts val="2200"/>
              </a:spcBef>
              <a:spcAft>
                <a:spcPts val="0"/>
              </a:spcAft>
              <a:buClr>
                <a:srgbClr val="000000"/>
              </a:buClr>
              <a:buSzPts val="2400"/>
              <a:buFont typeface="Arial"/>
              <a:buNone/>
            </a:pPr>
            <a:r>
              <a:rPr b="1" lang="en" sz="2000"/>
              <a:t>Mecanisme pragmatice:</a:t>
            </a:r>
            <a:endParaRPr sz="2000"/>
          </a:p>
          <a:p>
            <a:pPr indent="-241300" lvl="0" marL="304800" rtl="0" algn="l">
              <a:lnSpc>
                <a:spcPct val="100000"/>
              </a:lnSpc>
              <a:spcBef>
                <a:spcPts val="0"/>
              </a:spcBef>
              <a:spcAft>
                <a:spcPts val="0"/>
              </a:spcAft>
              <a:buSzPts val="2000"/>
              <a:buFont typeface="Calibri"/>
              <a:buChar char="•"/>
            </a:pPr>
            <a:r>
              <a:rPr i="0" lang="en" sz="2000" u="none" cap="none" strike="noStrike"/>
              <a:t>Etichete: cuvinte de etichetare pentru emoțiile, pasiunile și sentimentele noastre.</a:t>
            </a:r>
            <a:endParaRPr sz="2000"/>
          </a:p>
          <a:p>
            <a:pPr indent="-241300" lvl="0" marL="304800" rtl="0" algn="l">
              <a:lnSpc>
                <a:spcPct val="100000"/>
              </a:lnSpc>
              <a:spcBef>
                <a:spcPts val="0"/>
              </a:spcBef>
              <a:spcAft>
                <a:spcPts val="0"/>
              </a:spcAft>
              <a:buSzPts val="2000"/>
              <a:buFont typeface="Calibri"/>
              <a:buChar char="•"/>
            </a:pPr>
            <a:r>
              <a:rPr i="0" lang="en" sz="2000" u="none" cap="none" strike="noStrike"/>
              <a:t>Imagini: cuvinte care semnifică în mod direct o imagine mentală. </a:t>
            </a:r>
            <a:endParaRPr sz="2000"/>
          </a:p>
          <a:p>
            <a:pPr indent="-241300" lvl="0" marL="304800" rtl="0" algn="l">
              <a:lnSpc>
                <a:spcPct val="100000"/>
              </a:lnSpc>
              <a:spcBef>
                <a:spcPts val="0"/>
              </a:spcBef>
              <a:spcAft>
                <a:spcPts val="0"/>
              </a:spcAft>
              <a:buSzPts val="2000"/>
              <a:buFont typeface="Calibri"/>
              <a:buChar char="•"/>
            </a:pPr>
            <a:r>
              <a:rPr i="0" lang="en" sz="2000" u="none" cap="none" strike="noStrike"/>
              <a:t>Asociații: semnificații spontane într-o persoană la influența unui cuvânt.</a:t>
            </a:r>
            <a:endParaRPr sz="2000"/>
          </a:p>
          <a:p>
            <a:pPr indent="-241300" lvl="0" marL="304800" rtl="0" algn="l">
              <a:lnSpc>
                <a:spcPct val="100000"/>
              </a:lnSpc>
              <a:spcBef>
                <a:spcPts val="0"/>
              </a:spcBef>
              <a:spcAft>
                <a:spcPts val="0"/>
              </a:spcAft>
              <a:buSzPts val="2000"/>
              <a:buFont typeface="Calibri"/>
              <a:buChar char="•"/>
            </a:pPr>
            <a:r>
              <a:rPr i="0" lang="en" sz="2000" u="none" cap="none" strike="noStrike"/>
              <a:t>Informații paralele: informații despre vorbitor prin intermediul cuvintelor folosite.</a:t>
            </a:r>
            <a:endParaRPr sz="2000"/>
          </a:p>
        </p:txBody>
      </p:sp>
      <p:sp>
        <p:nvSpPr>
          <p:cNvPr id="813" name="Google Shape;813;p115"/>
          <p:cNvSpPr txBox="1"/>
          <p:nvPr>
            <p:ph type="title"/>
          </p:nvPr>
        </p:nvSpPr>
        <p:spPr>
          <a:xfrm>
            <a:off x="1538729" y="3280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Puterea discursului și a proprietăților sale în influențarea comportamentului</a:t>
            </a:r>
            <a:endParaRPr sz="3000">
              <a:latin typeface="Lexend Medium"/>
              <a:ea typeface="Lexend Medium"/>
              <a:cs typeface="Lexend Medium"/>
              <a:sym typeface="Lexend Medium"/>
            </a:endParaRPr>
          </a:p>
        </p:txBody>
      </p:sp>
      <p:sp>
        <p:nvSpPr>
          <p:cNvPr id="814" name="Google Shape;814;p115"/>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116"/>
          <p:cNvSpPr txBox="1"/>
          <p:nvPr>
            <p:ph idx="1" type="body"/>
          </p:nvPr>
        </p:nvSpPr>
        <p:spPr>
          <a:xfrm>
            <a:off x="959760" y="1536633"/>
            <a:ext cx="10269300" cy="697800"/>
          </a:xfrm>
          <a:prstGeom prst="rect">
            <a:avLst/>
          </a:prstGeom>
          <a:noFill/>
          <a:ln>
            <a:noFill/>
          </a:ln>
        </p:spPr>
        <p:txBody>
          <a:bodyPr anchorCtr="0" anchor="t" bIns="25400" lIns="25400" spcFirstLastPara="1" rIns="25400" wrap="square" tIns="25400">
            <a:noAutofit/>
          </a:bodyPr>
          <a:lstStyle/>
          <a:p>
            <a:pPr indent="0" lvl="0" marL="0" rtl="0" algn="l">
              <a:lnSpc>
                <a:spcPct val="90000"/>
              </a:lnSpc>
              <a:spcBef>
                <a:spcPts val="0"/>
              </a:spcBef>
              <a:spcAft>
                <a:spcPts val="0"/>
              </a:spcAft>
              <a:buClr>
                <a:srgbClr val="000000"/>
              </a:buClr>
              <a:buSzPts val="2400"/>
              <a:buFont typeface="Arial"/>
              <a:buNone/>
            </a:pPr>
            <a:r>
              <a:rPr i="0" lang="en" sz="2000" u="none" cap="none" strike="noStrike"/>
              <a:t>Cuvintele nu sunt realitate, ci doar o expresie simbolică a cărei semnificație este atribuită persoanei. Același cuvânt poate trezi stări de spirit diferite.</a:t>
            </a:r>
            <a:endParaRPr sz="2000"/>
          </a:p>
          <a:p>
            <a:pPr indent="0" lvl="0" marL="0" rtl="0" algn="l">
              <a:lnSpc>
                <a:spcPct val="90000"/>
              </a:lnSpc>
              <a:spcBef>
                <a:spcPts val="2200"/>
              </a:spcBef>
              <a:spcAft>
                <a:spcPts val="0"/>
              </a:spcAft>
              <a:buClr>
                <a:srgbClr val="000000"/>
              </a:buClr>
              <a:buSzPts val="2400"/>
              <a:buFont typeface="Arial"/>
              <a:buNone/>
            </a:pPr>
            <a:r>
              <a:rPr b="1" lang="en" sz="2000"/>
              <a:t>Denotația se </a:t>
            </a:r>
            <a:r>
              <a:rPr i="0" lang="en" sz="2000" u="none" cap="none" strike="noStrike"/>
              <a:t>referă la sensul comun dat unui cuvânt de către membrii unei comunități, practic definiția din dicționar. </a:t>
            </a:r>
            <a:endParaRPr sz="2000"/>
          </a:p>
          <a:p>
            <a:pPr indent="0" lvl="0" marL="0" rtl="0" algn="l">
              <a:lnSpc>
                <a:spcPct val="90000"/>
              </a:lnSpc>
              <a:spcBef>
                <a:spcPts val="0"/>
              </a:spcBef>
              <a:spcAft>
                <a:spcPts val="0"/>
              </a:spcAft>
              <a:buClr>
                <a:srgbClr val="000000"/>
              </a:buClr>
              <a:buSzPts val="2400"/>
              <a:buFont typeface="Arial"/>
              <a:buNone/>
            </a:pPr>
            <a:r>
              <a:rPr i="0" lang="en" sz="2000" u="none" cap="none" strike="noStrike"/>
              <a:t>În mișcarea limbajului identificăm o serie de corespondențe care sfidează rigoarea cuvintelor:</a:t>
            </a:r>
            <a:endParaRPr sz="2000"/>
          </a:p>
          <a:p>
            <a:pPr indent="-241300" lvl="0" marL="304800" rtl="0" algn="l">
              <a:lnSpc>
                <a:spcPct val="90000"/>
              </a:lnSpc>
              <a:spcBef>
                <a:spcPts val="0"/>
              </a:spcBef>
              <a:spcAft>
                <a:spcPts val="0"/>
              </a:spcAft>
              <a:buSzPts val="2000"/>
              <a:buFont typeface="Calibri"/>
              <a:buChar char="•"/>
            </a:pPr>
            <a:r>
              <a:rPr i="0" lang="en" sz="2000" u="none" cap="none" strike="noStrike"/>
              <a:t>sinonime: cuvinte care diferă ca formă, dar au un înțeles similar sau identic (de exemplu, asemănător/similar);</a:t>
            </a:r>
            <a:endParaRPr sz="2000"/>
          </a:p>
          <a:p>
            <a:pPr indent="-241300" lvl="0" marL="304800" rtl="0" algn="l">
              <a:lnSpc>
                <a:spcPct val="90000"/>
              </a:lnSpc>
              <a:spcBef>
                <a:spcPts val="0"/>
              </a:spcBef>
              <a:spcAft>
                <a:spcPts val="0"/>
              </a:spcAft>
              <a:buSzPts val="2000"/>
              <a:buFont typeface="Calibri"/>
              <a:buChar char="•"/>
            </a:pPr>
            <a:r>
              <a:rPr i="0" lang="en" sz="2000" u="none" cap="none" strike="noStrike"/>
              <a:t>omonime: cuvinte cu aceeași formă grafică, dar cu sensuri total diferite (de exemplu: jolly/ jolly);</a:t>
            </a:r>
            <a:endParaRPr sz="2000"/>
          </a:p>
          <a:p>
            <a:pPr indent="-241300" lvl="0" marL="304800" rtl="0" algn="l">
              <a:lnSpc>
                <a:spcPct val="90000"/>
              </a:lnSpc>
              <a:spcBef>
                <a:spcPts val="0"/>
              </a:spcBef>
              <a:spcAft>
                <a:spcPts val="0"/>
              </a:spcAft>
              <a:buSzPts val="2000"/>
              <a:buFont typeface="Calibri"/>
              <a:buChar char="•"/>
            </a:pPr>
            <a:r>
              <a:rPr i="0" lang="en" sz="2000" u="none" cap="none" strike="noStrike"/>
              <a:t>polisemie: multiplicitatea sensurilor pe care le poate avea un cuvânt (de exemplu, verbul "a păstra" care în limba română are 45 de sensuri).</a:t>
            </a:r>
            <a:endParaRPr sz="2000"/>
          </a:p>
          <a:p>
            <a:pPr indent="0" lvl="0" marL="0" rtl="0" algn="l">
              <a:lnSpc>
                <a:spcPct val="90000"/>
              </a:lnSpc>
              <a:spcBef>
                <a:spcPts val="2200"/>
              </a:spcBef>
              <a:spcAft>
                <a:spcPts val="0"/>
              </a:spcAft>
              <a:buClr>
                <a:srgbClr val="000000"/>
              </a:buClr>
              <a:buSzPts val="2400"/>
              <a:buFont typeface="Arial"/>
              <a:buNone/>
            </a:pPr>
            <a:r>
              <a:rPr b="1" lang="en" sz="2000"/>
              <a:t>Conotația </a:t>
            </a:r>
            <a:r>
              <a:rPr i="0" lang="en" sz="2000" u="none" cap="none" strike="noStrike"/>
              <a:t>este sensul figurat atribuit unui cuvânt. Expresia "o minte ascuțită" nu se referă la un sistem cognitiv legat de un cuțit ascuțit, ci are conotația de profunzime a gândirii </a:t>
            </a:r>
            <a:endParaRPr sz="2000"/>
          </a:p>
        </p:txBody>
      </p:sp>
      <p:sp>
        <p:nvSpPr>
          <p:cNvPr id="820" name="Google Shape;820;p116"/>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821" name="Google Shape;821;p116"/>
          <p:cNvSpPr txBox="1"/>
          <p:nvPr>
            <p:ph type="title"/>
          </p:nvPr>
        </p:nvSpPr>
        <p:spPr>
          <a:xfrm>
            <a:off x="1538729" y="3280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sz="3000">
                <a:latin typeface="Lexend Medium"/>
                <a:ea typeface="Lexend Medium"/>
                <a:cs typeface="Lexend Medium"/>
                <a:sym typeface="Lexend Medium"/>
              </a:rPr>
              <a:t>Puterea discursului și a proprietăților sale în influențarea comportamentului</a:t>
            </a:r>
            <a:endParaRPr sz="3000">
              <a:latin typeface="Lexend Medium"/>
              <a:ea typeface="Lexend Medium"/>
              <a:cs typeface="Lexend Medium"/>
              <a:sym typeface="Lexend Medium"/>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117"/>
          <p:cNvSpPr txBox="1"/>
          <p:nvPr>
            <p:ph idx="1" type="body"/>
          </p:nvPr>
        </p:nvSpPr>
        <p:spPr>
          <a:xfrm>
            <a:off x="959760" y="1536633"/>
            <a:ext cx="10269300" cy="697800"/>
          </a:xfrm>
          <a:prstGeom prst="rect">
            <a:avLst/>
          </a:prstGeom>
          <a:noFill/>
          <a:ln>
            <a:noFill/>
          </a:ln>
        </p:spPr>
        <p:txBody>
          <a:bodyPr anchorCtr="0" anchor="t" bIns="25400" lIns="25400" spcFirstLastPara="1" rIns="25400" wrap="square" tIns="25400">
            <a:noAutofit/>
          </a:bodyPr>
          <a:lstStyle/>
          <a:p>
            <a:pPr indent="-241300" lvl="0" marL="304800" rtl="0" algn="l">
              <a:lnSpc>
                <a:spcPct val="90000"/>
              </a:lnSpc>
              <a:spcBef>
                <a:spcPts val="2200"/>
              </a:spcBef>
              <a:spcAft>
                <a:spcPts val="0"/>
              </a:spcAft>
              <a:buSzPts val="2000"/>
              <a:buFont typeface="Calibri"/>
              <a:buChar char="•"/>
            </a:pPr>
            <a:r>
              <a:rPr i="0" lang="en" sz="2000" u="none" cap="none" strike="noStrike"/>
              <a:t>Un studiu BBC din 2003 privind amintirile false activate selectiv sub influența ascunsă a cuvintelor conținute în structura întrebărilor, a sugerat ca participanții să vizualizeze 24 de imagini. Printre diapozitivele prezentate se afla o imagine cu două mașini care se ciocneau. La final, subiecților li s-au adresat întrebări în diferite moduri. </a:t>
            </a:r>
            <a:endParaRPr sz="2000"/>
          </a:p>
          <a:p>
            <a:pPr indent="-241300" lvl="0" marL="304800" rtl="0" algn="l">
              <a:lnSpc>
                <a:spcPct val="90000"/>
              </a:lnSpc>
              <a:spcBef>
                <a:spcPts val="2200"/>
              </a:spcBef>
              <a:spcAft>
                <a:spcPts val="0"/>
              </a:spcAft>
              <a:buSzPts val="2000"/>
              <a:buFont typeface="Calibri"/>
              <a:buChar char="•"/>
            </a:pPr>
            <a:r>
              <a:rPr i="0" lang="en" sz="2000" u="none" cap="none" strike="noStrike"/>
              <a:t>Unii au fost întrebați cu ce viteză cred ei că mergeau mașinile care s-au ciocnit între ele? Alții au fost întrebați cu ce viteză cred ei că mergeau mașinile care s-au ciocnit una de cealaltă.</a:t>
            </a:r>
            <a:endParaRPr sz="2000"/>
          </a:p>
          <a:p>
            <a:pPr indent="-241300" lvl="0" marL="304800" rtl="0" algn="l">
              <a:lnSpc>
                <a:spcPct val="90000"/>
              </a:lnSpc>
              <a:spcBef>
                <a:spcPts val="2200"/>
              </a:spcBef>
              <a:spcAft>
                <a:spcPts val="0"/>
              </a:spcAft>
              <a:buSzPts val="2000"/>
              <a:buFont typeface="Calibri"/>
              <a:buChar char="•"/>
            </a:pPr>
            <a:r>
              <a:rPr i="0" lang="en" sz="2000" u="none" cap="none" strike="noStrike"/>
              <a:t>Deși diferența dintre cele două întrebări a constat doar în înlocuirea verbului (bumped/mashed), influența acestei schimbări a dus la faptul că grupul care a primit a doua întrebare a indicat, în medie, o viteză cu 45-50 km mai mare decât grupul de participanți care a primit prima întrebare. În plus, a doua întrebare i-a determinat pe unii participanți să își amintească detalii cum ar fi cioburi de parbriz sparte la locul accidentului, care nu existau cu adevărat</a:t>
            </a:r>
            <a:endParaRPr sz="2000"/>
          </a:p>
        </p:txBody>
      </p:sp>
      <p:sp>
        <p:nvSpPr>
          <p:cNvPr id="827" name="Google Shape;827;p117"/>
          <p:cNvSpPr txBox="1"/>
          <p:nvPr>
            <p:ph type="title"/>
          </p:nvPr>
        </p:nvSpPr>
        <p:spPr>
          <a:xfrm>
            <a:off x="1552404" y="464943"/>
            <a:ext cx="9755400" cy="763800"/>
          </a:xfrm>
          <a:prstGeom prst="rect">
            <a:avLst/>
          </a:prstGeom>
          <a:noFill/>
          <a:ln>
            <a:noFill/>
          </a:ln>
        </p:spPr>
        <p:txBody>
          <a:bodyPr anchorCtr="0" anchor="ctr" bIns="94725" lIns="94725" spcFirstLastPara="1" rIns="94725" wrap="square" tIns="94725">
            <a:noAutofit/>
          </a:bodyPr>
          <a:lstStyle/>
          <a:p>
            <a:pPr indent="0" lvl="0" marL="0" rtl="0" algn="l">
              <a:lnSpc>
                <a:spcPct val="100000"/>
              </a:lnSpc>
              <a:spcBef>
                <a:spcPts val="0"/>
              </a:spcBef>
              <a:spcAft>
                <a:spcPts val="0"/>
              </a:spcAft>
              <a:buSzPts val="3300"/>
              <a:buNone/>
            </a:pPr>
            <a:r>
              <a:rPr lang="en" sz="2800">
                <a:latin typeface="Lexend Medium"/>
                <a:ea typeface="Lexend Medium"/>
                <a:cs typeface="Lexend Medium"/>
                <a:sym typeface="Lexend Medium"/>
              </a:rPr>
              <a:t>Aplicația 2- Experiment ilustrativ (Prutianu, 2004)</a:t>
            </a:r>
            <a:endParaRPr sz="2800">
              <a:latin typeface="Lexend Medium"/>
              <a:ea typeface="Lexend Medium"/>
              <a:cs typeface="Lexend Medium"/>
              <a:sym typeface="Lexend Medium"/>
            </a:endParaRPr>
          </a:p>
        </p:txBody>
      </p:sp>
      <p:sp>
        <p:nvSpPr>
          <p:cNvPr id="828" name="Google Shape;828;p117"/>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75"/>
          <p:cNvSpPr txBox="1"/>
          <p:nvPr>
            <p:ph type="title"/>
          </p:nvPr>
        </p:nvSpPr>
        <p:spPr>
          <a:xfrm>
            <a:off x="1552404" y="464943"/>
            <a:ext cx="9755400" cy="763800"/>
          </a:xfrm>
          <a:prstGeom prst="rect">
            <a:avLst/>
          </a:prstGeom>
          <a:noFill/>
          <a:ln>
            <a:noFill/>
          </a:ln>
        </p:spPr>
        <p:txBody>
          <a:bodyPr anchorCtr="0" anchor="t" bIns="25400" lIns="25400" spcFirstLastPara="1" rIns="25400" wrap="square" tIns="25400">
            <a:normAutofit/>
          </a:bodyPr>
          <a:lstStyle/>
          <a:p>
            <a:pPr indent="0" lvl="0" marL="0" rtl="0" algn="l">
              <a:lnSpc>
                <a:spcPct val="100000"/>
              </a:lnSpc>
              <a:spcBef>
                <a:spcPts val="0"/>
              </a:spcBef>
              <a:spcAft>
                <a:spcPts val="0"/>
              </a:spcAft>
              <a:buClr>
                <a:srgbClr val="000000"/>
              </a:buClr>
              <a:buSzPts val="3700"/>
              <a:buFont typeface="Arial"/>
              <a:buNone/>
            </a:pPr>
            <a:r>
              <a:rPr lang="en" sz="3100">
                <a:latin typeface="Lexend Medium"/>
                <a:ea typeface="Lexend Medium"/>
                <a:cs typeface="Lexend Medium"/>
                <a:sym typeface="Lexend Medium"/>
              </a:rPr>
              <a:t>Rolul cuvintelor în procesul de influențare</a:t>
            </a:r>
            <a:endParaRPr sz="3100">
              <a:latin typeface="Lexend Medium"/>
              <a:ea typeface="Lexend Medium"/>
              <a:cs typeface="Lexend Medium"/>
              <a:sym typeface="Lexend Medium"/>
            </a:endParaRPr>
          </a:p>
        </p:txBody>
      </p:sp>
      <p:sp>
        <p:nvSpPr>
          <p:cNvPr id="495" name="Google Shape;495;p75"/>
          <p:cNvSpPr txBox="1"/>
          <p:nvPr>
            <p:ph idx="4294967295" type="body"/>
          </p:nvPr>
        </p:nvSpPr>
        <p:spPr>
          <a:xfrm>
            <a:off x="1302312" y="1350525"/>
            <a:ext cx="10005600" cy="43008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0"/>
              </a:spcBef>
              <a:spcAft>
                <a:spcPts val="0"/>
              </a:spcAft>
              <a:buSzPts val="2000"/>
              <a:buNone/>
            </a:pPr>
            <a:r>
              <a:rPr b="1" lang="en" sz="2000"/>
              <a:t>Rolul cuvintelor în procesul de influențare</a:t>
            </a:r>
            <a:endParaRPr sz="2000"/>
          </a:p>
          <a:p>
            <a:pPr indent="0" lvl="0" marL="0" rtl="0" algn="l">
              <a:lnSpc>
                <a:spcPct val="100000"/>
              </a:lnSpc>
              <a:spcBef>
                <a:spcPts val="0"/>
              </a:spcBef>
              <a:spcAft>
                <a:spcPts val="0"/>
              </a:spcAft>
              <a:buSzPts val="2000"/>
              <a:buNone/>
            </a:pPr>
            <a:r>
              <a:t/>
            </a:r>
            <a:endParaRPr sz="2000"/>
          </a:p>
          <a:p>
            <a:pPr indent="-228600" lvl="0" marL="228600" rtl="0" algn="l">
              <a:lnSpc>
                <a:spcPct val="100000"/>
              </a:lnSpc>
              <a:spcBef>
                <a:spcPts val="0"/>
              </a:spcBef>
              <a:spcAft>
                <a:spcPts val="0"/>
              </a:spcAft>
              <a:buSzPts val="2000"/>
              <a:buFont typeface="Calibri"/>
              <a:buChar char="•"/>
            </a:pPr>
            <a:r>
              <a:rPr lang="en" sz="2000"/>
              <a:t>Termenul "verbal" - lat. "verbum" = cuvânt și vorbire, comunicare cu cuvinte = "comunicare verbală". </a:t>
            </a:r>
            <a:endParaRPr sz="2000"/>
          </a:p>
          <a:p>
            <a:pPr indent="-228600" lvl="0" marL="228600" rtl="0" algn="l">
              <a:lnSpc>
                <a:spcPct val="100000"/>
              </a:lnSpc>
              <a:spcBef>
                <a:spcPts val="0"/>
              </a:spcBef>
              <a:spcAft>
                <a:spcPts val="0"/>
              </a:spcAft>
              <a:buSzPts val="2000"/>
              <a:buFont typeface="Calibri"/>
              <a:buChar char="•"/>
            </a:pPr>
            <a:r>
              <a:rPr lang="en" sz="2000"/>
              <a:t>Cuvântul în formă vocală sau audibilă = oral sau vorbit, iar în expresie grafică, vizuală = scris. Distincția se face în funcție de canalul de comunicare: auditiv pentru comunicarea orală și vizual pentru comunicarea scrisă.</a:t>
            </a:r>
            <a:endParaRPr sz="2000"/>
          </a:p>
          <a:p>
            <a:pPr indent="-228600" lvl="0" marL="228600" rtl="0" algn="l">
              <a:lnSpc>
                <a:spcPct val="100000"/>
              </a:lnSpc>
              <a:spcBef>
                <a:spcPts val="0"/>
              </a:spcBef>
              <a:spcAft>
                <a:spcPts val="0"/>
              </a:spcAft>
              <a:buSzPts val="2000"/>
              <a:buFont typeface="Calibri"/>
              <a:buChar char="•"/>
            </a:pPr>
            <a:r>
              <a:rPr lang="en" sz="2000"/>
              <a:t>Comunicarea verbală este apanajul exclusiv al omului, singura ființă vie capabilă să comunice gânduri și sentimente folosind cuvinte sub formă de semne vocale sau grafice. </a:t>
            </a:r>
            <a:endParaRPr sz="2000"/>
          </a:p>
          <a:p>
            <a:pPr indent="-228600" lvl="0" marL="228600" rtl="0" algn="l">
              <a:lnSpc>
                <a:spcPct val="100000"/>
              </a:lnSpc>
              <a:spcBef>
                <a:spcPts val="0"/>
              </a:spcBef>
              <a:spcAft>
                <a:spcPts val="0"/>
              </a:spcAft>
              <a:buSzPts val="2000"/>
              <a:buFont typeface="Calibri"/>
              <a:buChar char="•"/>
            </a:pPr>
            <a:r>
              <a:rPr lang="en" sz="2000"/>
              <a:t>Fiecare limbă este alcătuită din 28 până la 35 de foneme, care alcătuiesc grafic și sonor un alfabet. Acestea alcătuiesc cuvintele și sunt delimitate prin pauze în comunicarea orală sau prin spații în comunicarea scrisă.</a:t>
            </a:r>
            <a:endParaRPr sz="2000"/>
          </a:p>
        </p:txBody>
      </p:sp>
      <p:sp>
        <p:nvSpPr>
          <p:cNvPr id="496" name="Google Shape;496;p75"/>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18"/>
          <p:cNvSpPr txBox="1"/>
          <p:nvPr>
            <p:ph idx="1" type="body"/>
          </p:nvPr>
        </p:nvSpPr>
        <p:spPr>
          <a:xfrm>
            <a:off x="959760" y="1536633"/>
            <a:ext cx="10269300" cy="697800"/>
          </a:xfrm>
          <a:prstGeom prst="rect">
            <a:avLst/>
          </a:prstGeom>
          <a:noFill/>
          <a:ln>
            <a:noFill/>
          </a:ln>
        </p:spPr>
        <p:txBody>
          <a:bodyPr anchorCtr="0" anchor="t" bIns="25400" lIns="25400" spcFirstLastPara="1" rIns="25400" wrap="square" tIns="25400">
            <a:noAutofit/>
          </a:bodyPr>
          <a:lstStyle/>
          <a:p>
            <a:pPr indent="-215900" lvl="0" marL="228600" rtl="0" algn="l">
              <a:lnSpc>
                <a:spcPct val="100000"/>
              </a:lnSpc>
              <a:spcBef>
                <a:spcPts val="500"/>
              </a:spcBef>
              <a:spcAft>
                <a:spcPts val="0"/>
              </a:spcAft>
              <a:buSzPts val="1600"/>
              <a:buFont typeface="Calibri"/>
              <a:buChar char="●"/>
            </a:pPr>
            <a:r>
              <a:rPr b="1" lang="en" sz="2000"/>
              <a:t>Vocabularul transformațional se </a:t>
            </a:r>
            <a:r>
              <a:rPr i="0" lang="en" sz="2000" u="none" cap="none" strike="noStrike"/>
              <a:t>referă la un nou concept în comunicare legat de domeniul dezvoltării personale. </a:t>
            </a:r>
            <a:endParaRPr sz="2000"/>
          </a:p>
          <a:p>
            <a:pPr indent="-215900" lvl="0" marL="228600" rtl="0" algn="l">
              <a:lnSpc>
                <a:spcPct val="100000"/>
              </a:lnSpc>
              <a:spcBef>
                <a:spcPts val="500"/>
              </a:spcBef>
              <a:spcAft>
                <a:spcPts val="0"/>
              </a:spcAft>
              <a:buSzPts val="1600"/>
              <a:buFont typeface="Calibri"/>
              <a:buChar char="●"/>
            </a:pPr>
            <a:r>
              <a:rPr i="0" lang="en" sz="2000" u="none" cap="none" strike="noStrike"/>
              <a:t>S-a observat că, în vocabularul limbilor, cuvintele care descriu emoții negative sunt semnificativ mai numeroase decât cele care exprimă emoții pozitive, ceea ce conduce la o gândire și un sentiment predominant negative. </a:t>
            </a:r>
            <a:endParaRPr sz="2000"/>
          </a:p>
          <a:p>
            <a:pPr indent="-215900" lvl="0" marL="228600" rtl="0" algn="l">
              <a:lnSpc>
                <a:spcPct val="100000"/>
              </a:lnSpc>
              <a:spcBef>
                <a:spcPts val="500"/>
              </a:spcBef>
              <a:spcAft>
                <a:spcPts val="0"/>
              </a:spcAft>
              <a:buSzPts val="1600"/>
              <a:buFont typeface="Calibri"/>
              <a:buChar char="●"/>
            </a:pPr>
            <a:r>
              <a:rPr i="0" lang="en" sz="2000" u="none" cap="none" strike="noStrike"/>
              <a:t>De exemplu, în limba engleză ar exista 2086 de cuvinte care exprimă emoții negative și doar 1051 care exprimă emoții pozitive, conform datelor furnizate de Anthony Robbins, dezvoltatorul acestui instrument puternic. </a:t>
            </a:r>
            <a:endParaRPr sz="2000"/>
          </a:p>
          <a:p>
            <a:pPr indent="-215900" lvl="0" marL="228600" rtl="0" algn="l">
              <a:lnSpc>
                <a:spcPct val="100000"/>
              </a:lnSpc>
              <a:spcBef>
                <a:spcPts val="500"/>
              </a:spcBef>
              <a:spcAft>
                <a:spcPts val="0"/>
              </a:spcAft>
              <a:buSzPts val="1600"/>
              <a:buFont typeface="Calibri"/>
              <a:buChar char="●"/>
            </a:pPr>
            <a:r>
              <a:rPr i="0" lang="en" sz="2000" u="none" cap="none" strike="noStrike"/>
              <a:t>Aceste observații, precum și practica mea îndelungată în elaborarea de cursuri privind transformările care pot avea loc prin schimbarea vocabularului, sunt condensate de cuvintele lui A. Robbins (2001): "prin simpla schimbare a vocabularului dvs. obișnuit - cuvintele care descriu permanent emoțiile dvs. - puteți schimba instantaneu modul în care gândiți, simțiți și trăiți".</a:t>
            </a:r>
            <a:endParaRPr sz="2000"/>
          </a:p>
        </p:txBody>
      </p:sp>
      <p:sp>
        <p:nvSpPr>
          <p:cNvPr id="834" name="Google Shape;834;p118"/>
          <p:cNvSpPr txBox="1"/>
          <p:nvPr>
            <p:ph type="title"/>
          </p:nvPr>
        </p:nvSpPr>
        <p:spPr>
          <a:xfrm>
            <a:off x="1552404" y="464943"/>
            <a:ext cx="9755400" cy="763800"/>
          </a:xfrm>
          <a:prstGeom prst="rect">
            <a:avLst/>
          </a:prstGeom>
          <a:noFill/>
          <a:ln>
            <a:noFill/>
          </a:ln>
        </p:spPr>
        <p:txBody>
          <a:bodyPr anchorCtr="0" anchor="ctr" bIns="94725" lIns="94725" spcFirstLastPara="1" rIns="94725" wrap="square" tIns="94725">
            <a:noAutofit/>
          </a:bodyPr>
          <a:lstStyle/>
          <a:p>
            <a:pPr indent="0" lvl="0" marL="0" rtl="0" algn="ctr">
              <a:lnSpc>
                <a:spcPct val="100000"/>
              </a:lnSpc>
              <a:spcBef>
                <a:spcPts val="0"/>
              </a:spcBef>
              <a:spcAft>
                <a:spcPts val="0"/>
              </a:spcAft>
              <a:buSzPts val="3300"/>
              <a:buNone/>
            </a:pPr>
            <a:r>
              <a:t/>
            </a:r>
            <a:endParaRPr/>
          </a:p>
        </p:txBody>
      </p:sp>
      <p:sp>
        <p:nvSpPr>
          <p:cNvPr id="835" name="Google Shape;835;p118"/>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119"/>
          <p:cNvSpPr txBox="1"/>
          <p:nvPr>
            <p:ph type="title"/>
          </p:nvPr>
        </p:nvSpPr>
        <p:spPr>
          <a:xfrm>
            <a:off x="1552404" y="464943"/>
            <a:ext cx="9755400" cy="763800"/>
          </a:xfrm>
          <a:prstGeom prst="rect">
            <a:avLst/>
          </a:prstGeom>
          <a:noFill/>
          <a:ln>
            <a:noFill/>
          </a:ln>
        </p:spPr>
        <p:txBody>
          <a:bodyPr anchorCtr="0" anchor="t" bIns="25400" lIns="25400" spcFirstLastPara="1" rIns="25400" wrap="square" tIns="25400">
            <a:normAutofit fontScale="90000"/>
          </a:bodyPr>
          <a:lstStyle/>
          <a:p>
            <a:pPr indent="0" lvl="0" marL="0" rtl="0" algn="l">
              <a:lnSpc>
                <a:spcPct val="100000"/>
              </a:lnSpc>
              <a:spcBef>
                <a:spcPts val="0"/>
              </a:spcBef>
              <a:spcAft>
                <a:spcPts val="0"/>
              </a:spcAft>
              <a:buClr>
                <a:srgbClr val="000000"/>
              </a:buClr>
              <a:buSzPct val="75000"/>
              <a:buFont typeface="Helvetica Neue"/>
              <a:buNone/>
            </a:pPr>
            <a:r>
              <a:rPr lang="en">
                <a:latin typeface="Lexend Medium"/>
                <a:ea typeface="Lexend Medium"/>
                <a:cs typeface="Lexend Medium"/>
                <a:sym typeface="Lexend Medium"/>
              </a:rPr>
              <a:t>Aplicația 3 - Utilizarea cuvintelor potrivite</a:t>
            </a:r>
            <a:endParaRPr>
              <a:latin typeface="Lexend Medium"/>
              <a:ea typeface="Lexend Medium"/>
              <a:cs typeface="Lexend Medium"/>
              <a:sym typeface="Lexend Medium"/>
            </a:endParaRPr>
          </a:p>
        </p:txBody>
      </p:sp>
      <p:sp>
        <p:nvSpPr>
          <p:cNvPr id="841" name="Google Shape;841;p119"/>
          <p:cNvSpPr txBox="1"/>
          <p:nvPr>
            <p:ph idx="4294967295" type="body"/>
          </p:nvPr>
        </p:nvSpPr>
        <p:spPr>
          <a:xfrm>
            <a:off x="603099" y="1316850"/>
            <a:ext cx="5429700" cy="52806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0"/>
              </a:spcBef>
              <a:spcAft>
                <a:spcPts val="0"/>
              </a:spcAft>
              <a:buClr>
                <a:srgbClr val="000000"/>
              </a:buClr>
              <a:buSzPts val="2000"/>
              <a:buFont typeface="Arial"/>
              <a:buNone/>
            </a:pPr>
            <a:r>
              <a:rPr b="1" lang="en" sz="1600"/>
              <a:t>a. Cuvinte de succes vs. cuvinte de eșec</a:t>
            </a:r>
            <a:endParaRPr sz="1600"/>
          </a:p>
          <a:p>
            <a:pPr indent="0" lvl="0" marL="0" rtl="0" algn="l">
              <a:lnSpc>
                <a:spcPct val="100000"/>
              </a:lnSpc>
              <a:spcBef>
                <a:spcPts val="600"/>
              </a:spcBef>
              <a:spcAft>
                <a:spcPts val="0"/>
              </a:spcAft>
              <a:buClr>
                <a:srgbClr val="000000"/>
              </a:buClr>
              <a:buSzPts val="2000"/>
              <a:buFont typeface="Arial"/>
              <a:buNone/>
            </a:pPr>
            <a:r>
              <a:rPr lang="en" sz="1600"/>
              <a:t>Observați discursul unei persoane de succes. Veți observa că aceasta alege cuvinte care exprimă emoții și experiențe pozitive, evitându-le complet pe cele negative.</a:t>
            </a:r>
            <a:endParaRPr sz="1600"/>
          </a:p>
          <a:p>
            <a:pPr indent="0" lvl="0" marL="0" rtl="0" algn="l">
              <a:lnSpc>
                <a:spcPct val="100000"/>
              </a:lnSpc>
              <a:spcBef>
                <a:spcPts val="600"/>
              </a:spcBef>
              <a:spcAft>
                <a:spcPts val="0"/>
              </a:spcAft>
              <a:buClr>
                <a:srgbClr val="000000"/>
              </a:buClr>
              <a:buSzPts val="2000"/>
              <a:buFont typeface="Arial"/>
              <a:buNone/>
            </a:pPr>
            <a:r>
              <a:rPr i="1" lang="en" sz="1600"/>
              <a:t>Faceți o listă cu trei cuvinte demotivante folosite frecvent. Încercați să găsiți un grad de exprimare mai blând pentru fiecare, apoi două și exersați înlocuirea lor în exprimarea dumneavoastră.</a:t>
            </a:r>
            <a:endParaRPr sz="1600"/>
          </a:p>
          <a:p>
            <a:pPr indent="0" lvl="0" marL="0" rtl="0" algn="l">
              <a:lnSpc>
                <a:spcPct val="100000"/>
              </a:lnSpc>
              <a:spcBef>
                <a:spcPts val="600"/>
              </a:spcBef>
              <a:spcAft>
                <a:spcPts val="0"/>
              </a:spcAft>
              <a:buClr>
                <a:srgbClr val="000000"/>
              </a:buClr>
              <a:buSzPts val="2700"/>
              <a:buFont typeface="Arial"/>
              <a:buNone/>
            </a:pPr>
            <a:r>
              <a:t/>
            </a:r>
            <a:endParaRPr sz="1600"/>
          </a:p>
          <a:p>
            <a:pPr indent="0" lvl="0" marL="0" rtl="0" algn="l">
              <a:lnSpc>
                <a:spcPct val="100000"/>
              </a:lnSpc>
              <a:spcBef>
                <a:spcPts val="600"/>
              </a:spcBef>
              <a:spcAft>
                <a:spcPts val="0"/>
              </a:spcAft>
              <a:buClr>
                <a:srgbClr val="000000"/>
              </a:buClr>
              <a:buSzPts val="2000"/>
              <a:buFont typeface="Arial"/>
              <a:buNone/>
            </a:pPr>
            <a:r>
              <a:rPr b="1" lang="en" sz="1600"/>
              <a:t>b.    Cuvinte negative</a:t>
            </a:r>
            <a:endParaRPr sz="1600"/>
          </a:p>
          <a:p>
            <a:pPr indent="0" lvl="0" marL="0" rtl="0" algn="l">
              <a:lnSpc>
                <a:spcPct val="100000"/>
              </a:lnSpc>
              <a:spcBef>
                <a:spcPts val="600"/>
              </a:spcBef>
              <a:spcAft>
                <a:spcPts val="0"/>
              </a:spcAft>
              <a:buClr>
                <a:srgbClr val="000000"/>
              </a:buClr>
              <a:buSzPts val="2000"/>
              <a:buFont typeface="Arial"/>
              <a:buNone/>
            </a:pPr>
            <a:r>
              <a:rPr lang="en" sz="1600"/>
              <a:t>Atenția la limbaj ar putea fi la fel de meticuloasă în alegerea cuvintelor ca și în alegerea vestimentației. Prutianu (2004) oferă o listă de cuvinte mai puțin negative decât cele utilizate în mod obișnuit:</a:t>
            </a:r>
            <a:endParaRPr sz="1600"/>
          </a:p>
          <a:p>
            <a:pPr indent="0" lvl="0" marL="0" rtl="0" algn="l">
              <a:lnSpc>
                <a:spcPct val="100000"/>
              </a:lnSpc>
              <a:spcBef>
                <a:spcPts val="0"/>
              </a:spcBef>
              <a:spcAft>
                <a:spcPts val="0"/>
              </a:spcAft>
              <a:buClr>
                <a:srgbClr val="000000"/>
              </a:buClr>
              <a:buSzPts val="2000"/>
              <a:buFont typeface="Arial"/>
              <a:buNone/>
            </a:pPr>
            <a:r>
              <a:rPr lang="en" sz="1600"/>
              <a:t>- furios/ agitat; - satisfăcător/ promițător;</a:t>
            </a:r>
            <a:endParaRPr sz="1600"/>
          </a:p>
          <a:p>
            <a:pPr indent="0" lvl="0" marL="0" rtl="0" algn="l">
              <a:lnSpc>
                <a:spcPct val="100000"/>
              </a:lnSpc>
              <a:spcBef>
                <a:spcPts val="0"/>
              </a:spcBef>
              <a:spcAft>
                <a:spcPts val="0"/>
              </a:spcAft>
              <a:buClr>
                <a:srgbClr val="000000"/>
              </a:buClr>
              <a:buSzPts val="2000"/>
              <a:buFont typeface="Arial"/>
              <a:buNone/>
            </a:pPr>
            <a:r>
              <a:rPr lang="en" sz="1600"/>
              <a:t>- stresat/ anxios; - gelos/ posesiv;</a:t>
            </a:r>
            <a:endParaRPr sz="1600"/>
          </a:p>
          <a:p>
            <a:pPr indent="0" lvl="0" marL="0" rtl="0" algn="l">
              <a:lnSpc>
                <a:spcPct val="100000"/>
              </a:lnSpc>
              <a:spcBef>
                <a:spcPts val="0"/>
              </a:spcBef>
              <a:spcAft>
                <a:spcPts val="0"/>
              </a:spcAft>
              <a:buClr>
                <a:srgbClr val="000000"/>
              </a:buClr>
              <a:buSzPts val="2000"/>
              <a:buFont typeface="Arial"/>
              <a:buNone/>
            </a:pPr>
            <a:r>
              <a:rPr lang="en" sz="1600"/>
              <a:t>- deprimat/ încrezut; - ceartă/ controversă;</a:t>
            </a:r>
            <a:endParaRPr sz="1600"/>
          </a:p>
          <a:p>
            <a:pPr indent="0" lvl="0" marL="0" rtl="0" algn="l">
              <a:lnSpc>
                <a:spcPct val="100000"/>
              </a:lnSpc>
              <a:spcBef>
                <a:spcPts val="0"/>
              </a:spcBef>
              <a:spcAft>
                <a:spcPts val="0"/>
              </a:spcAft>
              <a:buClr>
                <a:srgbClr val="000000"/>
              </a:buClr>
              <a:buSzPts val="2000"/>
              <a:buFont typeface="Arial"/>
              <a:buNone/>
            </a:pPr>
            <a:r>
              <a:rPr lang="en" sz="1600"/>
              <a:t>- dezastru/ problemă; - supărat/ îngrijorat.</a:t>
            </a:r>
            <a:endParaRPr sz="1600"/>
          </a:p>
          <a:p>
            <a:pPr indent="0" lvl="0" marL="0" rtl="0" algn="l">
              <a:lnSpc>
                <a:spcPct val="100000"/>
              </a:lnSpc>
              <a:spcBef>
                <a:spcPts val="600"/>
              </a:spcBef>
              <a:spcAft>
                <a:spcPts val="0"/>
              </a:spcAft>
              <a:buClr>
                <a:srgbClr val="000000"/>
              </a:buClr>
              <a:buSzPts val="2000"/>
              <a:buFont typeface="Arial"/>
              <a:buNone/>
            </a:pPr>
            <a:r>
              <a:rPr i="1" lang="en" sz="1600"/>
              <a:t>Exprimați o experiență personală folosind mai întâi primul cuvânt, apoi al doilea cuvânt și observați diferența de percepție.</a:t>
            </a:r>
            <a:endParaRPr sz="1600"/>
          </a:p>
        </p:txBody>
      </p:sp>
      <p:sp>
        <p:nvSpPr>
          <p:cNvPr id="842" name="Google Shape;842;p119"/>
          <p:cNvSpPr txBox="1"/>
          <p:nvPr>
            <p:ph idx="4294967295" type="body"/>
          </p:nvPr>
        </p:nvSpPr>
        <p:spPr>
          <a:xfrm>
            <a:off x="6430941" y="1316850"/>
            <a:ext cx="5429700" cy="5280600"/>
          </a:xfrm>
          <a:prstGeom prst="rect">
            <a:avLst/>
          </a:prstGeom>
          <a:noFill/>
          <a:ln>
            <a:noFill/>
          </a:ln>
        </p:spPr>
        <p:txBody>
          <a:bodyPr anchorCtr="0" anchor="t" bIns="25400" lIns="25400" spcFirstLastPara="1" rIns="25400" wrap="square" tIns="25400">
            <a:noAutofit/>
          </a:bodyPr>
          <a:lstStyle/>
          <a:p>
            <a:pPr indent="0" lvl="0" marL="0" rtl="0" algn="l">
              <a:lnSpc>
                <a:spcPct val="100000"/>
              </a:lnSpc>
              <a:spcBef>
                <a:spcPts val="600"/>
              </a:spcBef>
              <a:spcAft>
                <a:spcPts val="0"/>
              </a:spcAft>
              <a:buClr>
                <a:srgbClr val="000000"/>
              </a:buClr>
              <a:buSzPts val="2000"/>
              <a:buFont typeface="Arial"/>
              <a:buNone/>
            </a:pPr>
            <a:r>
              <a:rPr b="1" lang="en" sz="1600"/>
              <a:t>c.    Cuvinte pozitive</a:t>
            </a:r>
            <a:endParaRPr sz="1600"/>
          </a:p>
          <a:p>
            <a:pPr indent="0" lvl="0" marL="0" rtl="0" algn="l">
              <a:lnSpc>
                <a:spcPct val="100000"/>
              </a:lnSpc>
              <a:spcBef>
                <a:spcPts val="600"/>
              </a:spcBef>
              <a:spcAft>
                <a:spcPts val="0"/>
              </a:spcAft>
              <a:buClr>
                <a:srgbClr val="000000"/>
              </a:buClr>
              <a:buSzPts val="2000"/>
              <a:buFont typeface="Arial"/>
              <a:buNone/>
            </a:pPr>
            <a:r>
              <a:rPr lang="en" sz="1600"/>
              <a:t>De asemenea, suntem obișnuiți să folosim cuvinte pozitive, convenționale, pentru a ne exprima sentimentele și experiențele. Acesta este cazul binecunoscutului "bine" atribuit unei game foarte largi de experiențe. În mod similar cu expresiile negative, Prutianu (2004) oferă și o listă de cuvinte pozitive de diferite niveluri:</a:t>
            </a:r>
            <a:endParaRPr sz="1600"/>
          </a:p>
          <a:p>
            <a:pPr indent="0" lvl="0" marL="0" rtl="0" algn="l">
              <a:lnSpc>
                <a:spcPct val="100000"/>
              </a:lnSpc>
              <a:spcBef>
                <a:spcPts val="0"/>
              </a:spcBef>
              <a:spcAft>
                <a:spcPts val="0"/>
              </a:spcAft>
              <a:buClr>
                <a:srgbClr val="000000"/>
              </a:buClr>
              <a:buSzPts val="2000"/>
              <a:buFont typeface="Arial"/>
              <a:buNone/>
            </a:pPr>
            <a:r>
              <a:rPr lang="en" sz="1600"/>
              <a:t>- bun/ extraordinar; - interesant/ fulgerător;</a:t>
            </a:r>
            <a:endParaRPr sz="1600"/>
          </a:p>
          <a:p>
            <a:pPr indent="0" lvl="0" marL="0" rtl="0" algn="l">
              <a:lnSpc>
                <a:spcPct val="100000"/>
              </a:lnSpc>
              <a:spcBef>
                <a:spcPts val="0"/>
              </a:spcBef>
              <a:spcAft>
                <a:spcPts val="0"/>
              </a:spcAft>
              <a:buClr>
                <a:srgbClr val="000000"/>
              </a:buClr>
              <a:buSzPts val="2000"/>
              <a:buFont typeface="Arial"/>
              <a:buNone/>
            </a:pPr>
            <a:r>
              <a:rPr lang="en" sz="1600"/>
              <a:t>- extraordinar/ divin; - normal/ superb;</a:t>
            </a:r>
            <a:endParaRPr sz="1600"/>
          </a:p>
          <a:p>
            <a:pPr indent="0" lvl="0" marL="0" rtl="0" algn="l">
              <a:lnSpc>
                <a:spcPct val="100000"/>
              </a:lnSpc>
              <a:spcBef>
                <a:spcPts val="0"/>
              </a:spcBef>
              <a:spcAft>
                <a:spcPts val="0"/>
              </a:spcAft>
              <a:buClr>
                <a:srgbClr val="000000"/>
              </a:buClr>
              <a:buSzPts val="2000"/>
              <a:buFont typeface="Arial"/>
              <a:buNone/>
            </a:pPr>
            <a:r>
              <a:rPr lang="en" sz="1600"/>
              <a:t>- hotărât/ neclintit; - iubit/ adorat etc.</a:t>
            </a:r>
            <a:endParaRPr sz="1600"/>
          </a:p>
          <a:p>
            <a:pPr indent="0" lvl="0" marL="0" rtl="0" algn="l">
              <a:lnSpc>
                <a:spcPct val="100000"/>
              </a:lnSpc>
              <a:spcBef>
                <a:spcPts val="600"/>
              </a:spcBef>
              <a:spcAft>
                <a:spcPts val="0"/>
              </a:spcAft>
              <a:buClr>
                <a:srgbClr val="000000"/>
              </a:buClr>
              <a:buSzPts val="2000"/>
              <a:buFont typeface="Arial"/>
              <a:buNone/>
            </a:pPr>
            <a:r>
              <a:rPr i="1" lang="en" sz="1600"/>
              <a:t>Exprimați o experiență personală folosind mai întâi primul cuvânt, apoi al doilea cuvânt și observați diferența de percepție</a:t>
            </a:r>
            <a:endParaRPr sz="1600"/>
          </a:p>
        </p:txBody>
      </p:sp>
      <p:sp>
        <p:nvSpPr>
          <p:cNvPr id="843" name="Google Shape;843;p119"/>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47" name="Shape 847"/>
        <p:cNvGrpSpPr/>
        <p:nvPr/>
      </p:nvGrpSpPr>
      <p:grpSpPr>
        <a:xfrm>
          <a:off x="0" y="0"/>
          <a:ext cx="0" cy="0"/>
          <a:chOff x="0" y="0"/>
          <a:chExt cx="0" cy="0"/>
        </a:xfrm>
      </p:grpSpPr>
      <p:sp>
        <p:nvSpPr>
          <p:cNvPr id="848" name="Google Shape;848;g2f04c4dcbcd_0_7"/>
          <p:cNvSpPr/>
          <p:nvPr/>
        </p:nvSpPr>
        <p:spPr>
          <a:xfrm>
            <a:off x="959760" y="1276197"/>
            <a:ext cx="2207100" cy="1241700"/>
          </a:xfrm>
          <a:prstGeom prst="ellipse">
            <a:avLst/>
          </a:prstGeom>
          <a:noFill/>
          <a:ln cap="flat" cmpd="sng" w="9525">
            <a:solidFill>
              <a:schemeClr val="lt1"/>
            </a:solidFill>
            <a:prstDash val="solid"/>
            <a:round/>
            <a:headEnd len="sm" w="sm" type="none"/>
            <a:tailEnd len="sm" w="sm" type="none"/>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849" name="Google Shape;849;g2f04c4dcbcd_0_7"/>
          <p:cNvSpPr txBox="1"/>
          <p:nvPr>
            <p:ph type="title"/>
          </p:nvPr>
        </p:nvSpPr>
        <p:spPr>
          <a:xfrm>
            <a:off x="383029" y="3508425"/>
            <a:ext cx="4510200" cy="1495500"/>
          </a:xfrm>
          <a:prstGeom prst="rect">
            <a:avLst/>
          </a:prstGeom>
          <a:noFill/>
          <a:ln>
            <a:noFill/>
          </a:ln>
        </p:spPr>
        <p:txBody>
          <a:bodyPr anchorCtr="0" anchor="ctr" bIns="126300" lIns="126300" spcFirstLastPara="1" rIns="126300" wrap="square" tIns="126300">
            <a:noAutofit/>
          </a:bodyPr>
          <a:lstStyle/>
          <a:p>
            <a:pPr indent="0" lvl="0" marL="0" rtl="0" algn="l">
              <a:lnSpc>
                <a:spcPct val="100000"/>
              </a:lnSpc>
              <a:spcBef>
                <a:spcPts val="0"/>
              </a:spcBef>
              <a:spcAft>
                <a:spcPts val="0"/>
              </a:spcAft>
              <a:buSzPts val="4900"/>
              <a:buNone/>
            </a:pPr>
            <a:r>
              <a:rPr lang="en" sz="4100">
                <a:solidFill>
                  <a:schemeClr val="accent1"/>
                </a:solidFill>
              </a:rPr>
              <a:t>Tehnici lingvistice care fac comunicarea verbală dificilă sau </a:t>
            </a:r>
            <a:r>
              <a:rPr i="1" lang="en" sz="4100">
                <a:solidFill>
                  <a:schemeClr val="accent1"/>
                </a:solidFill>
              </a:rPr>
              <a:t>”Așa, NU”</a:t>
            </a:r>
            <a:endParaRPr i="1" sz="4100"/>
          </a:p>
        </p:txBody>
      </p:sp>
      <p:sp>
        <p:nvSpPr>
          <p:cNvPr id="850" name="Google Shape;850;g2f04c4dcbcd_0_7"/>
          <p:cNvSpPr txBox="1"/>
          <p:nvPr>
            <p:ph idx="2" type="title"/>
          </p:nvPr>
        </p:nvSpPr>
        <p:spPr>
          <a:xfrm>
            <a:off x="1248887" y="1335797"/>
            <a:ext cx="1629000" cy="11223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8300"/>
              <a:buNone/>
            </a:pPr>
            <a:r>
              <a:rPr lang="en"/>
              <a:t>06</a:t>
            </a:r>
            <a:endParaRPr/>
          </a:p>
        </p:txBody>
      </p:sp>
      <p:pic>
        <p:nvPicPr>
          <p:cNvPr id="851" name="Google Shape;851;g2f04c4dcbcd_0_7"/>
          <p:cNvPicPr preferRelativeResize="0"/>
          <p:nvPr/>
        </p:nvPicPr>
        <p:blipFill rotWithShape="1">
          <a:blip r:embed="rId3">
            <a:alphaModFix/>
          </a:blip>
          <a:srcRect b="0" l="0" r="0" t="0"/>
          <a:stretch/>
        </p:blipFill>
        <p:spPr>
          <a:xfrm>
            <a:off x="5547545" y="1749400"/>
            <a:ext cx="6641398" cy="3236389"/>
          </a:xfrm>
          <a:prstGeom prst="rect">
            <a:avLst/>
          </a:prstGeom>
          <a:noFill/>
          <a:ln cap="flat" cmpd="sng" w="9525">
            <a:solidFill>
              <a:schemeClr val="dk1"/>
            </a:solidFill>
            <a:prstDash val="solid"/>
            <a:round/>
            <a:headEnd len="sm" w="sm" type="none"/>
            <a:tailEnd len="sm" w="sm" type="none"/>
          </a:ln>
          <a:effectLst>
            <a:outerShdw rotWithShape="0" algn="bl" dir="3240000" dist="209550">
              <a:schemeClr val="dk1"/>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120"/>
          <p:cNvSpPr txBox="1"/>
          <p:nvPr>
            <p:ph type="title"/>
          </p:nvPr>
        </p:nvSpPr>
        <p:spPr>
          <a:xfrm>
            <a:off x="1552404" y="350643"/>
            <a:ext cx="9755400" cy="763800"/>
          </a:xfrm>
          <a:prstGeom prst="rect">
            <a:avLst/>
          </a:prstGeom>
          <a:noFill/>
          <a:ln>
            <a:noFill/>
          </a:ln>
        </p:spPr>
        <p:txBody>
          <a:bodyPr anchorCtr="0" anchor="t" bIns="25400" lIns="25400" spcFirstLastPara="1" rIns="25400" wrap="square" tIns="25400">
            <a:normAutofit fontScale="90000"/>
          </a:bodyPr>
          <a:lstStyle/>
          <a:p>
            <a:pPr indent="0" lvl="0" marL="0" rtl="0" algn="l">
              <a:lnSpc>
                <a:spcPct val="100000"/>
              </a:lnSpc>
              <a:spcBef>
                <a:spcPts val="0"/>
              </a:spcBef>
              <a:spcAft>
                <a:spcPts val="0"/>
              </a:spcAft>
              <a:buClr>
                <a:srgbClr val="000000"/>
              </a:buClr>
              <a:buSzPct val="69444"/>
              <a:buFont typeface="Helvetica Neue"/>
              <a:buNone/>
            </a:pPr>
            <a:r>
              <a:rPr lang="en">
                <a:latin typeface="Lexend Medium"/>
                <a:ea typeface="Lexend Medium"/>
                <a:cs typeface="Lexend Medium"/>
                <a:sym typeface="Lexend Medium"/>
              </a:rPr>
              <a:t>Tehnici lingvistice care fac comunicarea verbală dificilă sau </a:t>
            </a:r>
            <a:r>
              <a:rPr i="1" lang="en">
                <a:latin typeface="Lexend Medium"/>
                <a:ea typeface="Lexend Medium"/>
                <a:cs typeface="Lexend Medium"/>
                <a:sym typeface="Lexend Medium"/>
              </a:rPr>
              <a:t>”Așa, NU”</a:t>
            </a:r>
            <a:endParaRPr i="1">
              <a:latin typeface="Lexend Medium"/>
              <a:ea typeface="Lexend Medium"/>
              <a:cs typeface="Lexend Medium"/>
              <a:sym typeface="Lexend Medium"/>
            </a:endParaRPr>
          </a:p>
        </p:txBody>
      </p:sp>
      <p:sp>
        <p:nvSpPr>
          <p:cNvPr id="857" name="Google Shape;857;p120"/>
          <p:cNvSpPr txBox="1"/>
          <p:nvPr>
            <p:ph idx="4294967295" type="body"/>
          </p:nvPr>
        </p:nvSpPr>
        <p:spPr>
          <a:xfrm>
            <a:off x="1340615" y="1400313"/>
            <a:ext cx="9585600" cy="1080600"/>
          </a:xfrm>
          <a:prstGeom prst="rect">
            <a:avLst/>
          </a:prstGeom>
          <a:noFill/>
          <a:ln>
            <a:noFill/>
          </a:ln>
        </p:spPr>
        <p:txBody>
          <a:bodyPr anchorCtr="0" anchor="t" bIns="25400" lIns="25400" spcFirstLastPara="1" rIns="25400" wrap="square" tIns="25400">
            <a:noAutofit/>
          </a:bodyPr>
          <a:lstStyle/>
          <a:p>
            <a:pPr indent="0" lvl="0" marL="0" rtl="0" algn="l">
              <a:lnSpc>
                <a:spcPct val="90000"/>
              </a:lnSpc>
              <a:spcBef>
                <a:spcPts val="0"/>
              </a:spcBef>
              <a:spcAft>
                <a:spcPts val="0"/>
              </a:spcAft>
              <a:buSzPts val="2000"/>
              <a:buNone/>
            </a:pPr>
            <a:r>
              <a:rPr i="0" lang="en" sz="1800" u="none" cap="none" strike="noStrike"/>
              <a:t>George Orwell "Dacă gândirea corupe limbajul, limbajul poate corupe și gândirea." </a:t>
            </a:r>
            <a:endParaRPr sz="1800"/>
          </a:p>
          <a:p>
            <a:pPr indent="0" lvl="0" marL="0" rtl="0" algn="l">
              <a:lnSpc>
                <a:spcPct val="90000"/>
              </a:lnSpc>
              <a:spcBef>
                <a:spcPts val="2200"/>
              </a:spcBef>
              <a:spcAft>
                <a:spcPts val="0"/>
              </a:spcAft>
              <a:buSzPts val="2000"/>
              <a:buNone/>
            </a:pPr>
            <a:r>
              <a:rPr i="0" lang="en" sz="1800" u="none" cap="none" strike="noStrike"/>
              <a:t>Gândirea în cuvinte, ca și nevoia de a gândi pentru a folosi și înțelege cuvintele, creează interdependențe între gândire și limbaj.</a:t>
            </a:r>
            <a:endParaRPr i="0" sz="1800" u="none" cap="none" strike="noStrike"/>
          </a:p>
          <a:p>
            <a:pPr indent="0" lvl="0" marL="0" rtl="0" algn="l">
              <a:lnSpc>
                <a:spcPct val="100000"/>
              </a:lnSpc>
              <a:spcBef>
                <a:spcPts val="0"/>
              </a:spcBef>
              <a:spcAft>
                <a:spcPts val="0"/>
              </a:spcAft>
              <a:buSzPts val="2000"/>
              <a:buNone/>
            </a:pPr>
            <a:r>
              <a:t/>
            </a:r>
            <a:endParaRPr sz="1800"/>
          </a:p>
          <a:p>
            <a:pPr indent="0" lvl="0" marL="0" rtl="0" algn="l">
              <a:lnSpc>
                <a:spcPct val="100000"/>
              </a:lnSpc>
              <a:spcBef>
                <a:spcPts val="0"/>
              </a:spcBef>
              <a:spcAft>
                <a:spcPts val="0"/>
              </a:spcAft>
              <a:buClr>
                <a:schemeClr val="dk1"/>
              </a:buClr>
              <a:buSzPts val="500"/>
              <a:buFont typeface="Arial"/>
              <a:buNone/>
            </a:pPr>
            <a:r>
              <a:rPr lang="en" sz="1800"/>
              <a:t>Capcanele gândirii verbale:</a:t>
            </a:r>
            <a:endParaRPr sz="1800"/>
          </a:p>
          <a:p>
            <a:pPr indent="0" lvl="0" marL="0" rtl="0" algn="l">
              <a:lnSpc>
                <a:spcPct val="90000"/>
              </a:lnSpc>
              <a:spcBef>
                <a:spcPts val="2200"/>
              </a:spcBef>
              <a:spcAft>
                <a:spcPts val="0"/>
              </a:spcAft>
              <a:buSzPts val="2000"/>
              <a:buNone/>
            </a:pPr>
            <a:r>
              <a:t/>
            </a:r>
            <a:endParaRPr sz="1800"/>
          </a:p>
          <a:p>
            <a:pPr indent="0" lvl="0" marL="0" rtl="0" algn="l">
              <a:lnSpc>
                <a:spcPct val="90000"/>
              </a:lnSpc>
              <a:spcBef>
                <a:spcPts val="0"/>
              </a:spcBef>
              <a:spcAft>
                <a:spcPts val="0"/>
              </a:spcAft>
              <a:buSzPts val="2000"/>
              <a:buNone/>
            </a:pPr>
            <a:r>
              <a:t/>
            </a:r>
            <a:endParaRPr sz="1800"/>
          </a:p>
        </p:txBody>
      </p:sp>
      <p:grpSp>
        <p:nvGrpSpPr>
          <p:cNvPr id="858" name="Google Shape;858;p120"/>
          <p:cNvGrpSpPr/>
          <p:nvPr/>
        </p:nvGrpSpPr>
        <p:grpSpPr>
          <a:xfrm>
            <a:off x="2355779" y="2758525"/>
            <a:ext cx="5496850" cy="3044550"/>
            <a:chOff x="4712500" y="5517050"/>
            <a:chExt cx="10995900" cy="6089100"/>
          </a:xfrm>
        </p:grpSpPr>
        <p:sp>
          <p:nvSpPr>
            <p:cNvPr id="859" name="Google Shape;859;p120"/>
            <p:cNvSpPr txBox="1"/>
            <p:nvPr/>
          </p:nvSpPr>
          <p:spPr>
            <a:xfrm>
              <a:off x="4712500" y="5517050"/>
              <a:ext cx="5727900" cy="60891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617D94"/>
                  </a:solidFill>
                  <a:latin typeface="Calibri"/>
                  <a:ea typeface="Calibri"/>
                  <a:cs typeface="Calibri"/>
                  <a:sym typeface="Calibri"/>
                </a:rPr>
                <a:t> </a:t>
              </a:r>
              <a:endParaRPr b="0" i="0" sz="1800" u="none" cap="none" strike="noStrike">
                <a:solidFill>
                  <a:srgbClr val="617D94"/>
                </a:solidFill>
                <a:latin typeface="Calibri"/>
                <a:ea typeface="Calibri"/>
                <a:cs typeface="Calibri"/>
                <a:sym typeface="Calibri"/>
              </a:endParaRPr>
            </a:p>
            <a:p>
              <a:pPr indent="-228600" lvl="0" marL="228600" marR="0" rtl="0" algn="l">
                <a:lnSpc>
                  <a:spcPct val="90000"/>
                </a:lnSpc>
                <a:spcBef>
                  <a:spcPts val="0"/>
                </a:spcBef>
                <a:spcAft>
                  <a:spcPts val="0"/>
                </a:spcAft>
                <a:buClr>
                  <a:srgbClr val="617D94"/>
                </a:buClr>
                <a:buSzPts val="1800"/>
                <a:buFont typeface="Calibri"/>
                <a:buChar char="●"/>
              </a:pPr>
              <a:r>
                <a:rPr b="0" i="0" lang="en" sz="1800" u="none" cap="none" strike="noStrike">
                  <a:solidFill>
                    <a:srgbClr val="617D94"/>
                  </a:solidFill>
                  <a:latin typeface="Calibri"/>
                  <a:ea typeface="Calibri"/>
                  <a:cs typeface="Calibri"/>
                  <a:sym typeface="Calibri"/>
                </a:rPr>
                <a:t>ambiguitate</a:t>
              </a:r>
              <a:endParaRPr b="0" i="0" sz="1800" u="none" cap="none" strike="noStrike">
                <a:solidFill>
                  <a:srgbClr val="617D94"/>
                </a:solidFill>
                <a:latin typeface="Calibri"/>
                <a:ea typeface="Calibri"/>
                <a:cs typeface="Calibri"/>
                <a:sym typeface="Calibri"/>
              </a:endParaRPr>
            </a:p>
            <a:p>
              <a:pPr indent="-228600" lvl="0" marL="228600" marR="0" rtl="0" algn="l">
                <a:lnSpc>
                  <a:spcPct val="90000"/>
                </a:lnSpc>
                <a:spcBef>
                  <a:spcPts val="0"/>
                </a:spcBef>
                <a:spcAft>
                  <a:spcPts val="0"/>
                </a:spcAft>
                <a:buClr>
                  <a:srgbClr val="617D94"/>
                </a:buClr>
                <a:buSzPts val="1800"/>
                <a:buFont typeface="Calibri"/>
                <a:buChar char="●"/>
              </a:pPr>
              <a:r>
                <a:rPr b="0" i="0" lang="en" sz="1800" u="none" cap="none" strike="noStrike">
                  <a:solidFill>
                    <a:srgbClr val="617D94"/>
                  </a:solidFill>
                  <a:latin typeface="Calibri"/>
                  <a:ea typeface="Calibri"/>
                  <a:cs typeface="Calibri"/>
                  <a:sym typeface="Calibri"/>
                </a:rPr>
                <a:t>polarizare</a:t>
              </a:r>
              <a:endParaRPr b="0" i="0" sz="1800" u="none" cap="none" strike="noStrike">
                <a:solidFill>
                  <a:srgbClr val="617D94"/>
                </a:solidFill>
                <a:latin typeface="Calibri"/>
                <a:ea typeface="Calibri"/>
                <a:cs typeface="Calibri"/>
                <a:sym typeface="Calibri"/>
              </a:endParaRPr>
            </a:p>
            <a:p>
              <a:pPr indent="-228600" lvl="0" marL="228600" marR="0" rtl="0" algn="l">
                <a:lnSpc>
                  <a:spcPct val="90000"/>
                </a:lnSpc>
                <a:spcBef>
                  <a:spcPts val="0"/>
                </a:spcBef>
                <a:spcAft>
                  <a:spcPts val="0"/>
                </a:spcAft>
                <a:buClr>
                  <a:srgbClr val="617D94"/>
                </a:buClr>
                <a:buSzPts val="1800"/>
                <a:buFont typeface="Calibri"/>
                <a:buChar char="●"/>
              </a:pPr>
              <a:r>
                <a:rPr b="0" i="0" lang="en" sz="1800" u="none" cap="none" strike="noStrike">
                  <a:solidFill>
                    <a:srgbClr val="617D94"/>
                  </a:solidFill>
                  <a:latin typeface="Calibri"/>
                  <a:ea typeface="Calibri"/>
                  <a:cs typeface="Calibri"/>
                  <a:sym typeface="Calibri"/>
                </a:rPr>
                <a:t>generalizare</a:t>
              </a:r>
              <a:endParaRPr b="0" i="0" sz="1800" u="none" cap="none" strike="noStrike">
                <a:solidFill>
                  <a:srgbClr val="617D94"/>
                </a:solidFill>
                <a:latin typeface="Calibri"/>
                <a:ea typeface="Calibri"/>
                <a:cs typeface="Calibri"/>
                <a:sym typeface="Calibri"/>
              </a:endParaRPr>
            </a:p>
            <a:p>
              <a:pPr indent="-228600" lvl="0" marL="228600" marR="0" rtl="0" algn="l">
                <a:lnSpc>
                  <a:spcPct val="90000"/>
                </a:lnSpc>
                <a:spcBef>
                  <a:spcPts val="0"/>
                </a:spcBef>
                <a:spcAft>
                  <a:spcPts val="0"/>
                </a:spcAft>
                <a:buClr>
                  <a:srgbClr val="617D94"/>
                </a:buClr>
                <a:buSzPts val="1800"/>
                <a:buFont typeface="Calibri"/>
                <a:buChar char="●"/>
              </a:pPr>
              <a:r>
                <a:rPr b="0" i="0" lang="en" sz="1800" u="none" cap="none" strike="noStrike">
                  <a:solidFill>
                    <a:srgbClr val="617D94"/>
                  </a:solidFill>
                  <a:latin typeface="Calibri"/>
                  <a:ea typeface="Calibri"/>
                  <a:cs typeface="Calibri"/>
                  <a:sym typeface="Calibri"/>
                </a:rPr>
                <a:t>logoree</a:t>
              </a:r>
              <a:endParaRPr b="0" i="0" sz="1800" u="none" cap="none" strike="noStrike">
                <a:solidFill>
                  <a:srgbClr val="617D94"/>
                </a:solidFill>
                <a:latin typeface="Calibri"/>
                <a:ea typeface="Calibri"/>
                <a:cs typeface="Calibri"/>
                <a:sym typeface="Calibri"/>
              </a:endParaRPr>
            </a:p>
            <a:p>
              <a:pPr indent="-228600" lvl="0" marL="228600" marR="0" rtl="0" algn="l">
                <a:lnSpc>
                  <a:spcPct val="90000"/>
                </a:lnSpc>
                <a:spcBef>
                  <a:spcPts val="0"/>
                </a:spcBef>
                <a:spcAft>
                  <a:spcPts val="0"/>
                </a:spcAft>
                <a:buClr>
                  <a:srgbClr val="617D94"/>
                </a:buClr>
                <a:buSzPts val="1800"/>
                <a:buFont typeface="Calibri"/>
                <a:buChar char="●"/>
              </a:pPr>
              <a:r>
                <a:rPr b="0" i="0" lang="en" sz="1800" u="none" cap="none" strike="noStrike">
                  <a:solidFill>
                    <a:srgbClr val="617D94"/>
                  </a:solidFill>
                  <a:latin typeface="Calibri"/>
                  <a:ea typeface="Calibri"/>
                  <a:cs typeface="Calibri"/>
                  <a:sym typeface="Calibri"/>
                </a:rPr>
                <a:t>secretomania</a:t>
              </a:r>
              <a:endParaRPr b="0" i="0" sz="1800" u="none" cap="none" strike="noStrike">
                <a:solidFill>
                  <a:srgbClr val="617D94"/>
                </a:solidFill>
                <a:latin typeface="Calibri"/>
                <a:ea typeface="Calibri"/>
                <a:cs typeface="Calibri"/>
                <a:sym typeface="Calibri"/>
              </a:endParaRPr>
            </a:p>
            <a:p>
              <a:pPr indent="-228600" lvl="0" marL="228600" marR="0" rtl="0" algn="l">
                <a:lnSpc>
                  <a:spcPct val="90000"/>
                </a:lnSpc>
                <a:spcBef>
                  <a:spcPts val="0"/>
                </a:spcBef>
                <a:spcAft>
                  <a:spcPts val="0"/>
                </a:spcAft>
                <a:buClr>
                  <a:srgbClr val="617D94"/>
                </a:buClr>
                <a:buSzPts val="1800"/>
                <a:buFont typeface="Calibri"/>
                <a:buChar char="●"/>
              </a:pPr>
              <a:r>
                <a:rPr b="0" i="0" lang="en" sz="1800" u="none" cap="none" strike="noStrike">
                  <a:solidFill>
                    <a:srgbClr val="617D94"/>
                  </a:solidFill>
                  <a:latin typeface="Calibri"/>
                  <a:ea typeface="Calibri"/>
                  <a:cs typeface="Calibri"/>
                  <a:sym typeface="Calibri"/>
                </a:rPr>
                <a:t>egocentrism</a:t>
              </a:r>
              <a:endParaRPr b="0" i="0" sz="1800" u="none" cap="none" strike="noStrike">
                <a:solidFill>
                  <a:srgbClr val="617D94"/>
                </a:solidFill>
                <a:latin typeface="Calibri"/>
                <a:ea typeface="Calibri"/>
                <a:cs typeface="Calibri"/>
                <a:sym typeface="Calibri"/>
              </a:endParaRPr>
            </a:p>
            <a:p>
              <a:pPr indent="-228600" lvl="0" marL="228600" marR="0" rtl="0" algn="l">
                <a:lnSpc>
                  <a:spcPct val="90000"/>
                </a:lnSpc>
                <a:spcBef>
                  <a:spcPts val="0"/>
                </a:spcBef>
                <a:spcAft>
                  <a:spcPts val="0"/>
                </a:spcAft>
                <a:buClr>
                  <a:srgbClr val="617D94"/>
                </a:buClr>
                <a:buSzPts val="1800"/>
                <a:buFont typeface="Calibri"/>
                <a:buChar char="●"/>
              </a:pPr>
              <a:r>
                <a:rPr b="0" i="0" lang="en" sz="1800" u="none" cap="none" strike="noStrike">
                  <a:solidFill>
                    <a:srgbClr val="617D94"/>
                  </a:solidFill>
                  <a:latin typeface="Calibri"/>
                  <a:ea typeface="Calibri"/>
                  <a:cs typeface="Calibri"/>
                  <a:sym typeface="Calibri"/>
                </a:rPr>
                <a:t>jargon</a:t>
              </a:r>
              <a:endParaRPr b="0" i="0" sz="1800" u="none" cap="none" strike="noStrike">
                <a:solidFill>
                  <a:srgbClr val="617D94"/>
                </a:solidFill>
                <a:latin typeface="Calibri"/>
                <a:ea typeface="Calibri"/>
                <a:cs typeface="Calibri"/>
                <a:sym typeface="Calibri"/>
              </a:endParaRPr>
            </a:p>
            <a:p>
              <a:pPr indent="-228600" lvl="0" marL="228600" marR="0" rtl="0" algn="l">
                <a:lnSpc>
                  <a:spcPct val="90000"/>
                </a:lnSpc>
                <a:spcBef>
                  <a:spcPts val="0"/>
                </a:spcBef>
                <a:spcAft>
                  <a:spcPts val="0"/>
                </a:spcAft>
                <a:buClr>
                  <a:srgbClr val="617D94"/>
                </a:buClr>
                <a:buSzPts val="1800"/>
                <a:buFont typeface="Calibri"/>
                <a:buChar char="●"/>
              </a:pPr>
              <a:r>
                <a:rPr b="0" i="0" lang="en" sz="1800" u="none" cap="none" strike="noStrike">
                  <a:solidFill>
                    <a:srgbClr val="617D94"/>
                  </a:solidFill>
                  <a:latin typeface="Calibri"/>
                  <a:ea typeface="Calibri"/>
                  <a:cs typeface="Calibri"/>
                  <a:sym typeface="Calibri"/>
                </a:rPr>
                <a:t>argotic</a:t>
              </a:r>
              <a:endParaRPr b="0" i="0" sz="1800" u="none" cap="none" strike="noStrike">
                <a:solidFill>
                  <a:srgbClr val="617D94"/>
                </a:solidFill>
                <a:latin typeface="Calibri"/>
                <a:ea typeface="Calibri"/>
                <a:cs typeface="Calibri"/>
                <a:sym typeface="Calibri"/>
              </a:endParaRPr>
            </a:p>
            <a:p>
              <a:pPr indent="-228600" lvl="0" marL="228600" marR="0" rtl="0" algn="l">
                <a:lnSpc>
                  <a:spcPct val="90000"/>
                </a:lnSpc>
                <a:spcBef>
                  <a:spcPts val="0"/>
                </a:spcBef>
                <a:spcAft>
                  <a:spcPts val="0"/>
                </a:spcAft>
                <a:buClr>
                  <a:srgbClr val="617D94"/>
                </a:buClr>
                <a:buSzPts val="1800"/>
                <a:buFont typeface="Calibri"/>
                <a:buChar char="●"/>
              </a:pPr>
              <a:r>
                <a:rPr b="0" i="0" lang="en" sz="1800" u="none" cap="none" strike="noStrike">
                  <a:solidFill>
                    <a:srgbClr val="617D94"/>
                  </a:solidFill>
                  <a:latin typeface="Calibri"/>
                  <a:ea typeface="Calibri"/>
                  <a:cs typeface="Calibri"/>
                  <a:sym typeface="Calibri"/>
                </a:rPr>
                <a:t>abstractizare</a:t>
              </a:r>
              <a:endParaRPr b="0" i="0" sz="18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617D94"/>
                </a:solidFill>
                <a:latin typeface="Calibri"/>
                <a:ea typeface="Calibri"/>
                <a:cs typeface="Calibri"/>
                <a:sym typeface="Calibri"/>
              </a:endParaRPr>
            </a:p>
          </p:txBody>
        </p:sp>
        <p:sp>
          <p:nvSpPr>
            <p:cNvPr id="860" name="Google Shape;860;p120"/>
            <p:cNvSpPr txBox="1"/>
            <p:nvPr/>
          </p:nvSpPr>
          <p:spPr>
            <a:xfrm>
              <a:off x="9414400" y="5517050"/>
              <a:ext cx="6294000" cy="60336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617D94"/>
                </a:solidFill>
                <a:latin typeface="Calibri"/>
                <a:ea typeface="Calibri"/>
                <a:cs typeface="Calibri"/>
                <a:sym typeface="Calibri"/>
              </a:endParaRPr>
            </a:p>
            <a:p>
              <a:pPr indent="-228600" lvl="0" marL="228600" marR="0" rtl="0" algn="l">
                <a:lnSpc>
                  <a:spcPct val="90000"/>
                </a:lnSpc>
                <a:spcBef>
                  <a:spcPts val="0"/>
                </a:spcBef>
                <a:spcAft>
                  <a:spcPts val="0"/>
                </a:spcAft>
                <a:buClr>
                  <a:srgbClr val="617D94"/>
                </a:buClr>
                <a:buSzPts val="1800"/>
                <a:buFont typeface="Calibri"/>
                <a:buChar char="●"/>
              </a:pPr>
              <a:r>
                <a:rPr b="0" i="0" lang="en" sz="1800" u="none" cap="none" strike="noStrike">
                  <a:solidFill>
                    <a:srgbClr val="617D94"/>
                  </a:solidFill>
                  <a:latin typeface="Calibri"/>
                  <a:ea typeface="Calibri"/>
                  <a:cs typeface="Calibri"/>
                  <a:sym typeface="Calibri"/>
                </a:rPr>
                <a:t>negare </a:t>
              </a:r>
              <a:endParaRPr b="0" i="0" sz="1800" u="none" cap="none" strike="noStrike">
                <a:solidFill>
                  <a:srgbClr val="617D94"/>
                </a:solidFill>
                <a:latin typeface="Calibri"/>
                <a:ea typeface="Calibri"/>
                <a:cs typeface="Calibri"/>
                <a:sym typeface="Calibri"/>
              </a:endParaRPr>
            </a:p>
            <a:p>
              <a:pPr indent="-228600" lvl="0" marL="228600" marR="0" rtl="0" algn="l">
                <a:lnSpc>
                  <a:spcPct val="90000"/>
                </a:lnSpc>
                <a:spcBef>
                  <a:spcPts val="0"/>
                </a:spcBef>
                <a:spcAft>
                  <a:spcPts val="0"/>
                </a:spcAft>
                <a:buClr>
                  <a:srgbClr val="617D94"/>
                </a:buClr>
                <a:buSzPts val="1800"/>
                <a:buFont typeface="Calibri"/>
                <a:buChar char="●"/>
              </a:pPr>
              <a:r>
                <a:rPr b="0" i="0" lang="en" sz="1800" u="none" cap="none" strike="noStrike">
                  <a:solidFill>
                    <a:srgbClr val="617D94"/>
                  </a:solidFill>
                  <a:latin typeface="Calibri"/>
                  <a:ea typeface="Calibri"/>
                  <a:cs typeface="Calibri"/>
                  <a:sym typeface="Calibri"/>
                </a:rPr>
                <a:t>adverse</a:t>
              </a:r>
              <a:endParaRPr b="0" i="0" sz="1800" u="none" cap="none" strike="noStrike">
                <a:solidFill>
                  <a:srgbClr val="617D94"/>
                </a:solidFill>
                <a:latin typeface="Calibri"/>
                <a:ea typeface="Calibri"/>
                <a:cs typeface="Calibri"/>
                <a:sym typeface="Calibri"/>
              </a:endParaRPr>
            </a:p>
            <a:p>
              <a:pPr indent="-228600" lvl="0" marL="228600" marR="0" rtl="0" algn="l">
                <a:lnSpc>
                  <a:spcPct val="90000"/>
                </a:lnSpc>
                <a:spcBef>
                  <a:spcPts val="0"/>
                </a:spcBef>
                <a:spcAft>
                  <a:spcPts val="0"/>
                </a:spcAft>
                <a:buClr>
                  <a:srgbClr val="617D94"/>
                </a:buClr>
                <a:buSzPts val="1800"/>
                <a:buFont typeface="Calibri"/>
                <a:buChar char="●"/>
              </a:pPr>
              <a:r>
                <a:rPr b="0" i="0" lang="en" sz="1800" u="none" cap="none" strike="noStrike">
                  <a:solidFill>
                    <a:srgbClr val="617D94"/>
                  </a:solidFill>
                  <a:latin typeface="Calibri"/>
                  <a:ea typeface="Calibri"/>
                  <a:cs typeface="Calibri"/>
                  <a:sym typeface="Calibri"/>
                </a:rPr>
                <a:t>supărat</a:t>
              </a:r>
              <a:endParaRPr b="0" i="0" sz="1800" u="none" cap="none" strike="noStrike">
                <a:solidFill>
                  <a:srgbClr val="617D94"/>
                </a:solidFill>
                <a:latin typeface="Calibri"/>
                <a:ea typeface="Calibri"/>
                <a:cs typeface="Calibri"/>
                <a:sym typeface="Calibri"/>
              </a:endParaRPr>
            </a:p>
            <a:p>
              <a:pPr indent="-228600" lvl="0" marL="228600" marR="0" rtl="0" algn="l">
                <a:lnSpc>
                  <a:spcPct val="90000"/>
                </a:lnSpc>
                <a:spcBef>
                  <a:spcPts val="0"/>
                </a:spcBef>
                <a:spcAft>
                  <a:spcPts val="0"/>
                </a:spcAft>
                <a:buClr>
                  <a:srgbClr val="617D94"/>
                </a:buClr>
                <a:buSzPts val="1800"/>
                <a:buFont typeface="Calibri"/>
                <a:buChar char="●"/>
              </a:pPr>
              <a:r>
                <a:rPr b="0" i="0" lang="en" sz="1800" u="none" cap="none" strike="noStrike">
                  <a:solidFill>
                    <a:srgbClr val="617D94"/>
                  </a:solidFill>
                  <a:latin typeface="Calibri"/>
                  <a:ea typeface="Calibri"/>
                  <a:cs typeface="Calibri"/>
                  <a:sym typeface="Calibri"/>
                </a:rPr>
                <a:t>indecizie</a:t>
              </a:r>
              <a:endParaRPr b="0" i="0" sz="1800" u="none" cap="none" strike="noStrike">
                <a:solidFill>
                  <a:srgbClr val="617D94"/>
                </a:solidFill>
                <a:latin typeface="Calibri"/>
                <a:ea typeface="Calibri"/>
                <a:cs typeface="Calibri"/>
                <a:sym typeface="Calibri"/>
              </a:endParaRPr>
            </a:p>
            <a:p>
              <a:pPr indent="-228600" lvl="0" marL="228600" marR="0" rtl="0" algn="l">
                <a:lnSpc>
                  <a:spcPct val="90000"/>
                </a:lnSpc>
                <a:spcBef>
                  <a:spcPts val="0"/>
                </a:spcBef>
                <a:spcAft>
                  <a:spcPts val="0"/>
                </a:spcAft>
                <a:buClr>
                  <a:srgbClr val="617D94"/>
                </a:buClr>
                <a:buSzPts val="1800"/>
                <a:buFont typeface="Calibri"/>
                <a:buChar char="●"/>
              </a:pPr>
              <a:r>
                <a:rPr b="0" i="0" lang="en" sz="1800" u="none" cap="none" strike="noStrike">
                  <a:solidFill>
                    <a:srgbClr val="617D94"/>
                  </a:solidFill>
                  <a:latin typeface="Calibri"/>
                  <a:ea typeface="Calibri"/>
                  <a:cs typeface="Calibri"/>
                  <a:sym typeface="Calibri"/>
                </a:rPr>
                <a:t>imposibil</a:t>
              </a:r>
              <a:endParaRPr b="0" i="0" sz="1800" u="none" cap="none" strike="noStrike">
                <a:solidFill>
                  <a:srgbClr val="617D94"/>
                </a:solidFill>
                <a:latin typeface="Calibri"/>
                <a:ea typeface="Calibri"/>
                <a:cs typeface="Calibri"/>
                <a:sym typeface="Calibri"/>
              </a:endParaRPr>
            </a:p>
            <a:p>
              <a:pPr indent="-228600" lvl="0" marL="228600" marR="0" rtl="0" algn="l">
                <a:lnSpc>
                  <a:spcPct val="90000"/>
                </a:lnSpc>
                <a:spcBef>
                  <a:spcPts val="0"/>
                </a:spcBef>
                <a:spcAft>
                  <a:spcPts val="0"/>
                </a:spcAft>
                <a:buClr>
                  <a:srgbClr val="617D94"/>
                </a:buClr>
                <a:buSzPts val="1800"/>
                <a:buFont typeface="Calibri"/>
                <a:buChar char="●"/>
              </a:pPr>
              <a:r>
                <a:rPr b="0" i="0" lang="en" sz="1800" u="none" cap="none" strike="noStrike">
                  <a:solidFill>
                    <a:srgbClr val="617D94"/>
                  </a:solidFill>
                  <a:latin typeface="Calibri"/>
                  <a:ea typeface="Calibri"/>
                  <a:cs typeface="Calibri"/>
                  <a:sym typeface="Calibri"/>
                </a:rPr>
                <a:t>dezarmare</a:t>
              </a:r>
              <a:endParaRPr b="0" i="0" sz="1800" u="none" cap="none" strike="noStrike">
                <a:solidFill>
                  <a:srgbClr val="617D94"/>
                </a:solidFill>
                <a:latin typeface="Calibri"/>
                <a:ea typeface="Calibri"/>
                <a:cs typeface="Calibri"/>
                <a:sym typeface="Calibri"/>
              </a:endParaRPr>
            </a:p>
            <a:p>
              <a:pPr indent="-228600" lvl="0" marL="228600" marR="0" rtl="0" algn="l">
                <a:lnSpc>
                  <a:spcPct val="90000"/>
                </a:lnSpc>
                <a:spcBef>
                  <a:spcPts val="0"/>
                </a:spcBef>
                <a:spcAft>
                  <a:spcPts val="0"/>
                </a:spcAft>
                <a:buClr>
                  <a:srgbClr val="617D94"/>
                </a:buClr>
                <a:buSzPts val="1800"/>
                <a:buFont typeface="Calibri"/>
                <a:buChar char="●"/>
              </a:pPr>
              <a:r>
                <a:rPr b="0" i="0" lang="en" sz="1800" u="none" cap="none" strike="noStrike">
                  <a:solidFill>
                    <a:srgbClr val="617D94"/>
                  </a:solidFill>
                  <a:latin typeface="Calibri"/>
                  <a:ea typeface="Calibri"/>
                  <a:cs typeface="Calibri"/>
                  <a:sym typeface="Calibri"/>
                </a:rPr>
                <a:t>tolerant</a:t>
              </a:r>
              <a:endParaRPr b="0" i="0" sz="1800" u="none" cap="none" strike="noStrike">
                <a:solidFill>
                  <a:srgbClr val="617D94"/>
                </a:solidFill>
                <a:latin typeface="Calibri"/>
                <a:ea typeface="Calibri"/>
                <a:cs typeface="Calibri"/>
                <a:sym typeface="Calibri"/>
              </a:endParaRPr>
            </a:p>
            <a:p>
              <a:pPr indent="-228600" lvl="0" marL="228600" marR="0" rtl="0" algn="l">
                <a:lnSpc>
                  <a:spcPct val="90000"/>
                </a:lnSpc>
                <a:spcBef>
                  <a:spcPts val="0"/>
                </a:spcBef>
                <a:spcAft>
                  <a:spcPts val="0"/>
                </a:spcAft>
                <a:buClr>
                  <a:srgbClr val="617D94"/>
                </a:buClr>
                <a:buSzPts val="1800"/>
                <a:buFont typeface="Calibri"/>
                <a:buChar char="●"/>
              </a:pPr>
              <a:r>
                <a:rPr b="0" i="0" lang="en" sz="1800" u="none" cap="none" strike="noStrike">
                  <a:solidFill>
                    <a:srgbClr val="617D94"/>
                  </a:solidFill>
                  <a:latin typeface="Calibri"/>
                  <a:ea typeface="Calibri"/>
                  <a:cs typeface="Calibri"/>
                  <a:sym typeface="Calibri"/>
                </a:rPr>
                <a:t>minciună</a:t>
              </a:r>
              <a:endParaRPr b="0" i="0" sz="1800" u="none" cap="none" strike="noStrike">
                <a:solidFill>
                  <a:srgbClr val="617D94"/>
                </a:solidFill>
                <a:latin typeface="Calibri"/>
                <a:ea typeface="Calibri"/>
                <a:cs typeface="Calibri"/>
                <a:sym typeface="Calibri"/>
              </a:endParaRPr>
            </a:p>
            <a:p>
              <a:pPr indent="-228600" lvl="0" marL="228600" marR="0" rtl="0" algn="l">
                <a:lnSpc>
                  <a:spcPct val="90000"/>
                </a:lnSpc>
                <a:spcBef>
                  <a:spcPts val="0"/>
                </a:spcBef>
                <a:spcAft>
                  <a:spcPts val="0"/>
                </a:spcAft>
                <a:buClr>
                  <a:srgbClr val="617D94"/>
                </a:buClr>
                <a:buSzPts val="1800"/>
                <a:buFont typeface="Calibri"/>
                <a:buChar char="●"/>
              </a:pPr>
              <a:r>
                <a:rPr b="0" i="0" lang="en" sz="1800" u="none" cap="none" strike="noStrike">
                  <a:solidFill>
                    <a:srgbClr val="617D94"/>
                  </a:solidFill>
                  <a:latin typeface="Calibri"/>
                  <a:ea typeface="Calibri"/>
                  <a:cs typeface="Calibri"/>
                  <a:sym typeface="Calibri"/>
                </a:rPr>
                <a:t>condiționată.</a:t>
              </a:r>
              <a:endParaRPr b="0" i="0" sz="18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617D94"/>
                </a:solidFill>
                <a:latin typeface="Calibri"/>
                <a:ea typeface="Calibri"/>
                <a:cs typeface="Calibri"/>
                <a:sym typeface="Calibri"/>
              </a:endParaRPr>
            </a:p>
          </p:txBody>
        </p:sp>
      </p:grpSp>
      <p:sp>
        <p:nvSpPr>
          <p:cNvPr id="861" name="Google Shape;861;p120"/>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121"/>
          <p:cNvSpPr txBox="1"/>
          <p:nvPr>
            <p:ph idx="1" type="body"/>
          </p:nvPr>
        </p:nvSpPr>
        <p:spPr>
          <a:xfrm>
            <a:off x="959760" y="1536633"/>
            <a:ext cx="10269300" cy="697800"/>
          </a:xfrm>
          <a:prstGeom prst="rect">
            <a:avLst/>
          </a:prstGeom>
          <a:noFill/>
          <a:ln>
            <a:noFill/>
          </a:ln>
        </p:spPr>
        <p:txBody>
          <a:bodyPr anchorCtr="0" anchor="t" bIns="25400" lIns="25400" spcFirstLastPara="1" rIns="25400" wrap="square" tIns="25400">
            <a:noAutofit/>
          </a:bodyPr>
          <a:lstStyle/>
          <a:p>
            <a:pPr indent="-279400" lvl="0" marL="279400" rtl="0" algn="just">
              <a:lnSpc>
                <a:spcPct val="90000"/>
              </a:lnSpc>
              <a:spcBef>
                <a:spcPts val="0"/>
              </a:spcBef>
              <a:spcAft>
                <a:spcPts val="0"/>
              </a:spcAft>
              <a:buClr>
                <a:srgbClr val="000000"/>
              </a:buClr>
              <a:buSzPts val="2000"/>
              <a:buFont typeface="Arial"/>
              <a:buChar char="•"/>
            </a:pPr>
            <a:r>
              <a:rPr b="1" lang="en" sz="2000" u="sng"/>
              <a:t>Ambiguitatea se </a:t>
            </a:r>
            <a:r>
              <a:rPr lang="en" sz="2000"/>
              <a:t>referă la utilizarea proprietăților cuvintelor pentru a crea mesaje cu sensuri multiple, neclare.</a:t>
            </a:r>
            <a:endParaRPr sz="2000"/>
          </a:p>
          <a:p>
            <a:pPr indent="0" lvl="0" marL="0" rtl="0" algn="just">
              <a:lnSpc>
                <a:spcPct val="90000"/>
              </a:lnSpc>
              <a:spcBef>
                <a:spcPts val="2000"/>
              </a:spcBef>
              <a:spcAft>
                <a:spcPts val="0"/>
              </a:spcAft>
              <a:buClr>
                <a:srgbClr val="000000"/>
              </a:buClr>
              <a:buSzPts val="2200"/>
              <a:buFont typeface="Arial"/>
              <a:buNone/>
            </a:pPr>
            <a:r>
              <a:rPr i="1" lang="en" sz="2000"/>
              <a:t>De exemplu, atunci când spunem "o duzină de profesioniști", putem înțelege la fel de bine sensul denotativ, 12 persoane, sau sensul conotativ, oameni neimportanți, nesemnificativi, obișnuiți. De asemenea, putem folosi cuvântul "câine de vânătoare" pentru a desemna atât un câine, cât și un polițist, "gâscă" pentru a desemna o pasăre sau o fată credulă etc.</a:t>
            </a:r>
            <a:endParaRPr sz="2000"/>
          </a:p>
          <a:p>
            <a:pPr indent="-279400" lvl="0" marL="279400" rtl="0" algn="just">
              <a:lnSpc>
                <a:spcPct val="90000"/>
              </a:lnSpc>
              <a:spcBef>
                <a:spcPts val="2000"/>
              </a:spcBef>
              <a:spcAft>
                <a:spcPts val="0"/>
              </a:spcAft>
              <a:buClr>
                <a:srgbClr val="000000"/>
              </a:buClr>
              <a:buSzPts val="2000"/>
              <a:buFont typeface="Arial"/>
              <a:buChar char="•"/>
            </a:pPr>
            <a:r>
              <a:rPr b="1" lang="en" sz="2000" u="sng"/>
              <a:t>Polarizarea </a:t>
            </a:r>
            <a:r>
              <a:rPr lang="en" sz="2000"/>
              <a:t>este modul de exprimare a ideilor în mod dihotomic, în jurul celor doi poli magnetici: pozitiv versus negativ; bun sau rău, alb sau negru - fără nuanțe de gri, așa cum arată bunul simț ("Între alb și negru există nenumărate nuanțe de gri."). </a:t>
            </a:r>
            <a:endParaRPr sz="2000"/>
          </a:p>
          <a:p>
            <a:pPr indent="0" lvl="0" marL="0" rtl="0" algn="just">
              <a:lnSpc>
                <a:spcPct val="90000"/>
              </a:lnSpc>
              <a:spcBef>
                <a:spcPts val="2000"/>
              </a:spcBef>
              <a:spcAft>
                <a:spcPts val="0"/>
              </a:spcAft>
              <a:buClr>
                <a:srgbClr val="000000"/>
              </a:buClr>
              <a:buSzPts val="2200"/>
              <a:buFont typeface="Arial"/>
              <a:buNone/>
            </a:pPr>
            <a:r>
              <a:rPr i="1" lang="en" sz="2000"/>
              <a:t>De exemplu, dacă spunem că germanii sunt serioși sau neserioși, excludem cea mai mare parte a categoriei care nu aparține uneia sau alteia dintre aceste extreme. Tendința de a contesta și de a intra în conflict apare imediat atunci când comunicăm într-un limbaj polarizat. Soluția ar fi să propunem versiuni opuse a ceea ce dorim, sub forma unor întrebări de tipul "Nu credeți că...", care ar putea stârni spiritul de contradicție, reacția negativă care, de fapt, ajută la atingerea obiectivului.</a:t>
            </a:r>
            <a:endParaRPr sz="2000"/>
          </a:p>
        </p:txBody>
      </p:sp>
      <p:sp>
        <p:nvSpPr>
          <p:cNvPr id="867" name="Google Shape;867;p121"/>
          <p:cNvSpPr txBox="1"/>
          <p:nvPr>
            <p:ph type="title"/>
          </p:nvPr>
        </p:nvSpPr>
        <p:spPr>
          <a:xfrm>
            <a:off x="1552404" y="464943"/>
            <a:ext cx="9755400" cy="763800"/>
          </a:xfrm>
          <a:prstGeom prst="rect">
            <a:avLst/>
          </a:prstGeom>
          <a:noFill/>
          <a:ln>
            <a:noFill/>
          </a:ln>
        </p:spPr>
        <p:txBody>
          <a:bodyPr anchorCtr="0" anchor="ctr" bIns="94725" lIns="94725" spcFirstLastPara="1" rIns="94725" wrap="square" tIns="94725">
            <a:noAutofit/>
          </a:bodyPr>
          <a:lstStyle/>
          <a:p>
            <a:pPr indent="0" lvl="0" marL="0" rtl="0" algn="ctr">
              <a:lnSpc>
                <a:spcPct val="100000"/>
              </a:lnSpc>
              <a:spcBef>
                <a:spcPts val="0"/>
              </a:spcBef>
              <a:spcAft>
                <a:spcPts val="0"/>
              </a:spcAft>
              <a:buSzPts val="3300"/>
              <a:buNone/>
            </a:pPr>
            <a:r>
              <a:t/>
            </a:r>
            <a:endParaRPr/>
          </a:p>
        </p:txBody>
      </p:sp>
      <p:sp>
        <p:nvSpPr>
          <p:cNvPr id="868" name="Google Shape;868;p121"/>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122"/>
          <p:cNvSpPr txBox="1"/>
          <p:nvPr>
            <p:ph idx="1" type="body"/>
          </p:nvPr>
        </p:nvSpPr>
        <p:spPr>
          <a:xfrm>
            <a:off x="959760" y="1536633"/>
            <a:ext cx="10269300" cy="697800"/>
          </a:xfrm>
          <a:prstGeom prst="rect">
            <a:avLst/>
          </a:prstGeom>
          <a:noFill/>
          <a:ln>
            <a:noFill/>
          </a:ln>
        </p:spPr>
        <p:txBody>
          <a:bodyPr anchorCtr="0" anchor="t" bIns="25400" lIns="25400" spcFirstLastPara="1" rIns="25400" wrap="square" tIns="25400">
            <a:noAutofit/>
          </a:bodyPr>
          <a:lstStyle/>
          <a:p>
            <a:pPr indent="-304800" lvl="0" marL="304800" rtl="0" algn="l">
              <a:lnSpc>
                <a:spcPct val="90000"/>
              </a:lnSpc>
              <a:spcBef>
                <a:spcPts val="0"/>
              </a:spcBef>
              <a:spcAft>
                <a:spcPts val="0"/>
              </a:spcAft>
              <a:buSzPts val="2000"/>
              <a:buFont typeface="Arial"/>
              <a:buChar char="•"/>
            </a:pPr>
            <a:r>
              <a:rPr b="1" lang="en" sz="2000" u="sng"/>
              <a:t>Jargonul </a:t>
            </a:r>
            <a:r>
              <a:rPr i="0" lang="en" sz="2000" u="none" cap="none" strike="noStrike"/>
              <a:t>este un limbaj în care cuvintele sunt folosite în scopul comunicării profesionale. Adesea, comunicarea în jargon poate părea pretențioasă, elevată, pompoasă, motiv pentru care este uneori folosită de oameni pentru a exprima un fals prestigiu profesional. </a:t>
            </a:r>
            <a:endParaRPr sz="2000"/>
          </a:p>
          <a:p>
            <a:pPr indent="0" lvl="0" marL="0" rtl="0" algn="l">
              <a:lnSpc>
                <a:spcPct val="90000"/>
              </a:lnSpc>
              <a:spcBef>
                <a:spcPts val="2200"/>
              </a:spcBef>
              <a:spcAft>
                <a:spcPts val="0"/>
              </a:spcAft>
              <a:buClr>
                <a:srgbClr val="000000"/>
              </a:buClr>
              <a:buSzPts val="2400"/>
              <a:buFont typeface="Arial"/>
              <a:buNone/>
            </a:pPr>
            <a:r>
              <a:rPr i="1" lang="en" sz="2000"/>
              <a:t>Pentru a ilustra jargonul, Prutianu (2004) evocă un mesaj din comunicarea unor lucrători feroviari: "Mamuții din față... ridică. În spate facem 500 cwt pe zi și sabotăm cât putem pe butuc." - numai lucrătorii feroviari puteau înțelege....</a:t>
            </a:r>
            <a:endParaRPr sz="2000"/>
          </a:p>
          <a:p>
            <a:pPr indent="-304800" lvl="0" marL="304800" rtl="0" algn="l">
              <a:lnSpc>
                <a:spcPct val="90000"/>
              </a:lnSpc>
              <a:spcBef>
                <a:spcPts val="2200"/>
              </a:spcBef>
              <a:spcAft>
                <a:spcPts val="0"/>
              </a:spcAft>
              <a:buSzPts val="2000"/>
              <a:buFont typeface="Arial"/>
              <a:buChar char="•"/>
            </a:pPr>
            <a:r>
              <a:rPr b="1" lang="en" u="sng"/>
              <a:t>Argoul </a:t>
            </a:r>
            <a:r>
              <a:rPr i="0" lang="en" sz="2000" u="none" cap="none" strike="noStrike"/>
              <a:t>este o varietate mai colorată, mai pitorească a jargonului, utilizată în medii mai suburbane, dar cultivată și în alte contexte. </a:t>
            </a:r>
            <a:endParaRPr sz="2000"/>
          </a:p>
          <a:p>
            <a:pPr indent="0" lvl="0" marL="0" rtl="0" algn="l">
              <a:lnSpc>
                <a:spcPct val="90000"/>
              </a:lnSpc>
              <a:spcBef>
                <a:spcPts val="2200"/>
              </a:spcBef>
              <a:spcAft>
                <a:spcPts val="0"/>
              </a:spcAft>
              <a:buClr>
                <a:srgbClr val="000000"/>
              </a:buClr>
              <a:buSzPts val="2400"/>
              <a:buFont typeface="Arial"/>
              <a:buNone/>
            </a:pPr>
            <a:r>
              <a:rPr i="1" lang="en" sz="2000"/>
              <a:t>Argoul poate fi plăcut, aducând o particularitate limbajului tinerilor, dar poate bloca comunicarea sau exclude vorbitorii de argou din mediile superioare. Nu ai putea comunica într-un mediu formal cu expresii colocviale: cool, lame etc.</a:t>
            </a:r>
            <a:endParaRPr sz="2000"/>
          </a:p>
        </p:txBody>
      </p:sp>
      <p:sp>
        <p:nvSpPr>
          <p:cNvPr id="874" name="Google Shape;874;p122"/>
          <p:cNvSpPr txBox="1"/>
          <p:nvPr>
            <p:ph type="title"/>
          </p:nvPr>
        </p:nvSpPr>
        <p:spPr>
          <a:xfrm>
            <a:off x="1552404" y="464943"/>
            <a:ext cx="9755400" cy="763800"/>
          </a:xfrm>
          <a:prstGeom prst="rect">
            <a:avLst/>
          </a:prstGeom>
          <a:noFill/>
          <a:ln>
            <a:noFill/>
          </a:ln>
        </p:spPr>
        <p:txBody>
          <a:bodyPr anchorCtr="0" anchor="ctr" bIns="94725" lIns="94725" spcFirstLastPara="1" rIns="94725" wrap="square" tIns="94725">
            <a:noAutofit/>
          </a:bodyPr>
          <a:lstStyle/>
          <a:p>
            <a:pPr indent="0" lvl="0" marL="0" rtl="0" algn="ctr">
              <a:lnSpc>
                <a:spcPct val="100000"/>
              </a:lnSpc>
              <a:spcBef>
                <a:spcPts val="0"/>
              </a:spcBef>
              <a:spcAft>
                <a:spcPts val="0"/>
              </a:spcAft>
              <a:buSzPts val="3300"/>
              <a:buNone/>
            </a:pPr>
            <a:r>
              <a:t/>
            </a:r>
            <a:endParaRPr/>
          </a:p>
        </p:txBody>
      </p:sp>
      <p:sp>
        <p:nvSpPr>
          <p:cNvPr id="875" name="Google Shape;875;p122"/>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123"/>
          <p:cNvSpPr txBox="1"/>
          <p:nvPr>
            <p:ph idx="1" type="body"/>
          </p:nvPr>
        </p:nvSpPr>
        <p:spPr>
          <a:xfrm>
            <a:off x="959760" y="1536633"/>
            <a:ext cx="10269300" cy="697800"/>
          </a:xfrm>
          <a:prstGeom prst="rect">
            <a:avLst/>
          </a:prstGeom>
          <a:noFill/>
          <a:ln>
            <a:noFill/>
          </a:ln>
        </p:spPr>
        <p:txBody>
          <a:bodyPr anchorCtr="0" anchor="t" bIns="25400" lIns="25400" spcFirstLastPara="1" rIns="25400" wrap="square" tIns="25400">
            <a:noAutofit/>
          </a:bodyPr>
          <a:lstStyle/>
          <a:p>
            <a:pPr indent="-279400" lvl="0" marL="279400" rtl="0" algn="l">
              <a:lnSpc>
                <a:spcPct val="90000"/>
              </a:lnSpc>
              <a:spcBef>
                <a:spcPts val="0"/>
              </a:spcBef>
              <a:spcAft>
                <a:spcPts val="0"/>
              </a:spcAft>
              <a:buClr>
                <a:srgbClr val="000000"/>
              </a:buClr>
              <a:buSzPts val="2000"/>
              <a:buFont typeface="Arial"/>
              <a:buChar char="•"/>
            </a:pPr>
            <a:r>
              <a:rPr b="1" lang="en" sz="2000" u="sng"/>
              <a:t>Tolerantul "nu ar trebui" </a:t>
            </a:r>
            <a:r>
              <a:rPr lang="en" sz="2000"/>
              <a:t>evidențiază acele reguli de conduită pe care le expunem ca fiind de nezdruncinat, dar prin exprimarea lor în această formulă le lăsăm totuși să-și urmeze cursul. </a:t>
            </a:r>
            <a:endParaRPr sz="2000"/>
          </a:p>
          <a:p>
            <a:pPr indent="0" lvl="0" marL="0" rtl="0" algn="l">
              <a:lnSpc>
                <a:spcPct val="90000"/>
              </a:lnSpc>
              <a:spcBef>
                <a:spcPts val="2000"/>
              </a:spcBef>
              <a:spcAft>
                <a:spcPts val="0"/>
              </a:spcAft>
              <a:buClr>
                <a:srgbClr val="000000"/>
              </a:buClr>
              <a:buSzPts val="2200"/>
              <a:buFont typeface="Arial"/>
              <a:buNone/>
            </a:pPr>
            <a:r>
              <a:rPr i="1" lang="en" sz="2000"/>
              <a:t>"Nu ar trebui să beau..." - în schimb, continui să beau; "Nu ar trebui să fumezi...". În schimbul acestei exprimări tolerante, putem sublinia un comportament ferm: "Nu ar trebui niciodată să furăm/ să ucidem etc.".</a:t>
            </a:r>
            <a:endParaRPr sz="2000"/>
          </a:p>
          <a:p>
            <a:pPr indent="-279400" lvl="0" marL="279400" rtl="0" algn="l">
              <a:lnSpc>
                <a:spcPct val="90000"/>
              </a:lnSpc>
              <a:spcBef>
                <a:spcPts val="2000"/>
              </a:spcBef>
              <a:spcAft>
                <a:spcPts val="0"/>
              </a:spcAft>
              <a:buClr>
                <a:srgbClr val="000000"/>
              </a:buClr>
              <a:buSzPts val="2000"/>
              <a:buFont typeface="Arial"/>
              <a:buChar char="•"/>
            </a:pPr>
            <a:r>
              <a:rPr b="1" lang="en" sz="2000" u="sng"/>
              <a:t>Mincinosul "pentru a fi cinstit" </a:t>
            </a:r>
            <a:r>
              <a:rPr lang="en" sz="2000"/>
              <a:t>arată încă o expresie capcană care joacă nefericit cu valoarea onestității. Atunci când introducem o idee cu expresia "pentru a fi cinstit" recunoaștem că până în acel moment nu am fost cinstiți, dar de atunci decidem să fim. În loc să se pună accentul pe mesajul introdus, atenția este îndreptată către persoana vorbitorului, stârnind suspiciune, neîncredere, ca și cum sinceritatea acestuia nu ar fi indubitabilă.</a:t>
            </a:r>
            <a:endParaRPr sz="2000"/>
          </a:p>
          <a:p>
            <a:pPr indent="-279400" lvl="0" marL="279400" rtl="0" algn="l">
              <a:lnSpc>
                <a:spcPct val="90000"/>
              </a:lnSpc>
              <a:spcBef>
                <a:spcPts val="2000"/>
              </a:spcBef>
              <a:spcAft>
                <a:spcPts val="0"/>
              </a:spcAft>
              <a:buClr>
                <a:srgbClr val="000000"/>
              </a:buClr>
              <a:buSzPts val="2000"/>
              <a:buFont typeface="Arial"/>
              <a:buChar char="•"/>
            </a:pPr>
            <a:r>
              <a:rPr b="1" lang="en" sz="2000" u="sng"/>
              <a:t>Condiționalul "dacă" </a:t>
            </a:r>
            <a:r>
              <a:rPr lang="en" sz="2000"/>
              <a:t>arată formula necesară pentru a atinge un obiectiv: "Dacă vei face asta, atunci vei obține asta". Natura condițională și cauzală a lui "if" poate fi vagă, sugerând chiar o incapacitate de a face acțiunea necesară. Dar înlocuirea lui "dacă" cu "când" oferă o nuanță temporală puternică, dându-i vorbitorului puterea de a realiza, încrezător că are resursele necesare și că are nevoie doar de puțin timp.</a:t>
            </a:r>
            <a:endParaRPr sz="2000"/>
          </a:p>
        </p:txBody>
      </p:sp>
      <p:sp>
        <p:nvSpPr>
          <p:cNvPr id="881" name="Google Shape;881;p123"/>
          <p:cNvSpPr txBox="1"/>
          <p:nvPr>
            <p:ph type="title"/>
          </p:nvPr>
        </p:nvSpPr>
        <p:spPr>
          <a:xfrm>
            <a:off x="1552404" y="464943"/>
            <a:ext cx="9755400" cy="763800"/>
          </a:xfrm>
          <a:prstGeom prst="rect">
            <a:avLst/>
          </a:prstGeom>
          <a:noFill/>
          <a:ln>
            <a:noFill/>
          </a:ln>
        </p:spPr>
        <p:txBody>
          <a:bodyPr anchorCtr="0" anchor="ctr" bIns="94725" lIns="94725" spcFirstLastPara="1" rIns="94725" wrap="square" tIns="94725">
            <a:noAutofit/>
          </a:bodyPr>
          <a:lstStyle/>
          <a:p>
            <a:pPr indent="0" lvl="0" marL="0" rtl="0" algn="ctr">
              <a:lnSpc>
                <a:spcPct val="100000"/>
              </a:lnSpc>
              <a:spcBef>
                <a:spcPts val="0"/>
              </a:spcBef>
              <a:spcAft>
                <a:spcPts val="0"/>
              </a:spcAft>
              <a:buSzPts val="3300"/>
              <a:buNone/>
            </a:pPr>
            <a:r>
              <a:t/>
            </a:r>
            <a:endParaRPr/>
          </a:p>
        </p:txBody>
      </p:sp>
      <p:sp>
        <p:nvSpPr>
          <p:cNvPr id="882" name="Google Shape;882;p123"/>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86" name="Shape 886"/>
        <p:cNvGrpSpPr/>
        <p:nvPr/>
      </p:nvGrpSpPr>
      <p:grpSpPr>
        <a:xfrm>
          <a:off x="0" y="0"/>
          <a:ext cx="0" cy="0"/>
          <a:chOff x="0" y="0"/>
          <a:chExt cx="0" cy="0"/>
        </a:xfrm>
      </p:grpSpPr>
      <p:sp>
        <p:nvSpPr>
          <p:cNvPr id="887" name="Google Shape;887;g2f04c4dcbcd_0_0"/>
          <p:cNvSpPr/>
          <p:nvPr/>
        </p:nvSpPr>
        <p:spPr>
          <a:xfrm>
            <a:off x="959760" y="1276197"/>
            <a:ext cx="2207100" cy="1241700"/>
          </a:xfrm>
          <a:prstGeom prst="ellipse">
            <a:avLst/>
          </a:prstGeom>
          <a:noFill/>
          <a:ln cap="flat" cmpd="sng" w="9525">
            <a:solidFill>
              <a:schemeClr val="lt1"/>
            </a:solidFill>
            <a:prstDash val="solid"/>
            <a:round/>
            <a:headEnd len="sm" w="sm" type="none"/>
            <a:tailEnd len="sm" w="sm" type="none"/>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888" name="Google Shape;888;g2f04c4dcbcd_0_0"/>
          <p:cNvSpPr txBox="1"/>
          <p:nvPr>
            <p:ph type="title"/>
          </p:nvPr>
        </p:nvSpPr>
        <p:spPr>
          <a:xfrm>
            <a:off x="383029" y="3919075"/>
            <a:ext cx="4510200" cy="1495500"/>
          </a:xfrm>
          <a:prstGeom prst="rect">
            <a:avLst/>
          </a:prstGeom>
          <a:noFill/>
          <a:ln>
            <a:noFill/>
          </a:ln>
        </p:spPr>
        <p:txBody>
          <a:bodyPr anchorCtr="0" anchor="ctr" bIns="126300" lIns="126300" spcFirstLastPara="1" rIns="126300" wrap="square" tIns="126300">
            <a:noAutofit/>
          </a:bodyPr>
          <a:lstStyle/>
          <a:p>
            <a:pPr indent="0" lvl="0" marL="0" rtl="0" algn="l">
              <a:lnSpc>
                <a:spcPct val="100000"/>
              </a:lnSpc>
              <a:spcBef>
                <a:spcPts val="0"/>
              </a:spcBef>
              <a:spcAft>
                <a:spcPts val="0"/>
              </a:spcAft>
              <a:buSzPts val="4900"/>
              <a:buNone/>
            </a:pPr>
            <a:r>
              <a:rPr lang="en" sz="4100">
                <a:solidFill>
                  <a:schemeClr val="accent1"/>
                </a:solidFill>
              </a:rPr>
              <a:t>Tehnici lingvistice care fac comunicarea verbală eficientă sau </a:t>
            </a:r>
            <a:r>
              <a:rPr i="1" lang="en" sz="4100">
                <a:solidFill>
                  <a:schemeClr val="accent1"/>
                </a:solidFill>
              </a:rPr>
              <a:t>"Așa, DA"</a:t>
            </a:r>
            <a:endParaRPr i="1" sz="4100"/>
          </a:p>
        </p:txBody>
      </p:sp>
      <p:sp>
        <p:nvSpPr>
          <p:cNvPr id="889" name="Google Shape;889;g2f04c4dcbcd_0_0"/>
          <p:cNvSpPr txBox="1"/>
          <p:nvPr>
            <p:ph idx="2" type="title"/>
          </p:nvPr>
        </p:nvSpPr>
        <p:spPr>
          <a:xfrm>
            <a:off x="1248887" y="1335797"/>
            <a:ext cx="1629000" cy="11223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8300"/>
              <a:buNone/>
            </a:pPr>
            <a:r>
              <a:rPr lang="en"/>
              <a:t>07</a:t>
            </a:r>
            <a:endParaRPr/>
          </a:p>
        </p:txBody>
      </p:sp>
      <p:pic>
        <p:nvPicPr>
          <p:cNvPr id="890" name="Google Shape;890;g2f04c4dcbcd_0_0"/>
          <p:cNvPicPr preferRelativeResize="0"/>
          <p:nvPr/>
        </p:nvPicPr>
        <p:blipFill rotWithShape="1">
          <a:blip r:embed="rId3">
            <a:alphaModFix/>
          </a:blip>
          <a:srcRect b="0" l="0" r="0" t="0"/>
          <a:stretch/>
        </p:blipFill>
        <p:spPr>
          <a:xfrm>
            <a:off x="5547545" y="1749400"/>
            <a:ext cx="6641398" cy="3236389"/>
          </a:xfrm>
          <a:prstGeom prst="rect">
            <a:avLst/>
          </a:prstGeom>
          <a:noFill/>
          <a:ln cap="flat" cmpd="sng" w="9525">
            <a:solidFill>
              <a:schemeClr val="dk1"/>
            </a:solidFill>
            <a:prstDash val="solid"/>
            <a:round/>
            <a:headEnd len="sm" w="sm" type="none"/>
            <a:tailEnd len="sm" w="sm" type="none"/>
          </a:ln>
          <a:effectLst>
            <a:outerShdw rotWithShape="0" algn="bl" dir="3240000" dist="209550">
              <a:schemeClr val="dk1"/>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124"/>
          <p:cNvSpPr txBox="1"/>
          <p:nvPr>
            <p:ph type="title"/>
          </p:nvPr>
        </p:nvSpPr>
        <p:spPr>
          <a:xfrm>
            <a:off x="1552404" y="388743"/>
            <a:ext cx="9755400" cy="763800"/>
          </a:xfrm>
          <a:prstGeom prst="rect">
            <a:avLst/>
          </a:prstGeom>
          <a:noFill/>
          <a:ln>
            <a:noFill/>
          </a:ln>
        </p:spPr>
        <p:txBody>
          <a:bodyPr anchorCtr="0" anchor="t" bIns="25400" lIns="25400" spcFirstLastPara="1" rIns="25400" wrap="square" tIns="25400">
            <a:normAutofit fontScale="90000"/>
          </a:bodyPr>
          <a:lstStyle/>
          <a:p>
            <a:pPr indent="0" lvl="0" marL="0" rtl="0" algn="l">
              <a:lnSpc>
                <a:spcPct val="100000"/>
              </a:lnSpc>
              <a:spcBef>
                <a:spcPts val="0"/>
              </a:spcBef>
              <a:spcAft>
                <a:spcPts val="0"/>
              </a:spcAft>
              <a:buClr>
                <a:srgbClr val="000000"/>
              </a:buClr>
              <a:buSzPct val="69444"/>
              <a:buFont typeface="Helvetica Neue"/>
              <a:buNone/>
            </a:pPr>
            <a:r>
              <a:rPr lang="en">
                <a:latin typeface="Lexend Medium"/>
                <a:ea typeface="Lexend Medium"/>
                <a:cs typeface="Lexend Medium"/>
                <a:sym typeface="Lexend Medium"/>
              </a:rPr>
              <a:t>Tehnici lingvistice care fac comunicarea verbală eficientă sau "</a:t>
            </a:r>
            <a:r>
              <a:rPr i="1" lang="en">
                <a:latin typeface="Lexend Medium"/>
                <a:ea typeface="Lexend Medium"/>
                <a:cs typeface="Lexend Medium"/>
                <a:sym typeface="Lexend Medium"/>
              </a:rPr>
              <a:t>Așa DA"</a:t>
            </a:r>
            <a:endParaRPr>
              <a:latin typeface="Lexend Medium"/>
              <a:ea typeface="Lexend Medium"/>
              <a:cs typeface="Lexend Medium"/>
              <a:sym typeface="Lexend Medium"/>
            </a:endParaRPr>
          </a:p>
        </p:txBody>
      </p:sp>
      <p:sp>
        <p:nvSpPr>
          <p:cNvPr id="896" name="Google Shape;896;p124"/>
          <p:cNvSpPr txBox="1"/>
          <p:nvPr>
            <p:ph idx="4294967295" type="body"/>
          </p:nvPr>
        </p:nvSpPr>
        <p:spPr>
          <a:xfrm>
            <a:off x="756486" y="1494800"/>
            <a:ext cx="10734600" cy="650700"/>
          </a:xfrm>
          <a:prstGeom prst="rect">
            <a:avLst/>
          </a:prstGeom>
          <a:noFill/>
          <a:ln>
            <a:noFill/>
          </a:ln>
        </p:spPr>
        <p:txBody>
          <a:bodyPr anchorCtr="0" anchor="t" bIns="25400" lIns="25400" spcFirstLastPara="1" rIns="25400" wrap="square" tIns="25400">
            <a:noAutofit/>
          </a:bodyPr>
          <a:lstStyle/>
          <a:p>
            <a:pPr indent="0" lvl="0" marL="0" rtl="0" algn="just">
              <a:lnSpc>
                <a:spcPct val="90000"/>
              </a:lnSpc>
              <a:spcBef>
                <a:spcPts val="0"/>
              </a:spcBef>
              <a:spcAft>
                <a:spcPts val="0"/>
              </a:spcAft>
              <a:buClr>
                <a:srgbClr val="000000"/>
              </a:buClr>
              <a:buSzPts val="2400"/>
              <a:buFont typeface="Arial"/>
              <a:buNone/>
            </a:pPr>
            <a:r>
              <a:rPr lang="en" sz="2000"/>
              <a:t>Jones (2017) prezintă 23 de cuvinte și expresii magice care ne spun exact de ce avem nevoie pentru a avea influență, impact și succes în comunicare, bazate pe funcțiile subconștiente ale creierului nostru</a:t>
            </a:r>
            <a:r>
              <a:rPr lang="en" sz="2000" u="none" cap="none" strike="noStrike">
                <a:solidFill>
                  <a:srgbClr val="000000"/>
                </a:solidFill>
              </a:rPr>
              <a:t>. </a:t>
            </a:r>
            <a:endParaRPr sz="2000"/>
          </a:p>
          <a:p>
            <a:pPr indent="0" lvl="0" marL="0" rtl="0" algn="l">
              <a:lnSpc>
                <a:spcPct val="90000"/>
              </a:lnSpc>
              <a:spcBef>
                <a:spcPts val="0"/>
              </a:spcBef>
              <a:spcAft>
                <a:spcPts val="0"/>
              </a:spcAft>
              <a:buClr>
                <a:srgbClr val="000000"/>
              </a:buClr>
              <a:buSzPts val="2400"/>
              <a:buFont typeface="Arial"/>
              <a:buNone/>
            </a:pPr>
            <a:r>
              <a:t/>
            </a:r>
            <a:endParaRPr sz="1300">
              <a:latin typeface="Arial"/>
              <a:ea typeface="Arial"/>
              <a:cs typeface="Arial"/>
              <a:sym typeface="Arial"/>
            </a:endParaRPr>
          </a:p>
        </p:txBody>
      </p:sp>
      <p:sp>
        <p:nvSpPr>
          <p:cNvPr id="897" name="Google Shape;897;p124"/>
          <p:cNvSpPr txBox="1"/>
          <p:nvPr/>
        </p:nvSpPr>
        <p:spPr>
          <a:xfrm>
            <a:off x="708600" y="2260475"/>
            <a:ext cx="5109000" cy="4540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1. Nu sunt sigur dacă acest lucru este pentru tine, dar...</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2. Deschis la minte</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3. Ce știți despre...?</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4. Cum v-ați simți dacă?</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5. Imaginați-vă!</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6. Când ar fi un moment potrivit?</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7. Cred că nu ați avut ocazia să...</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8. Schimburi simple</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9. Aveți trei opțiuni</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10. Două tipuri de oameni</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11. Sunt sigur că suntem asemănători în această privință</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898" name="Google Shape;898;p124"/>
          <p:cNvSpPr txBox="1"/>
          <p:nvPr/>
        </p:nvSpPr>
        <p:spPr>
          <a:xfrm>
            <a:off x="7020499" y="2346413"/>
            <a:ext cx="4385700" cy="3986700"/>
          </a:xfrm>
          <a:prstGeom prst="rect">
            <a:avLst/>
          </a:prstGeom>
          <a:noFill/>
          <a:ln>
            <a:noFill/>
          </a:ln>
        </p:spPr>
        <p:txBody>
          <a:bodyPr anchorCtr="0" anchor="t" bIns="45700" lIns="45700" spcFirstLastPara="1" rIns="45700" wrap="square" tIns="45700">
            <a:spAutoFit/>
          </a:bodyPr>
          <a:lstStyle/>
          <a:p>
            <a:pPr indent="0" lvl="0" marL="0" rtl="0" algn="l">
              <a:spcBef>
                <a:spcPts val="0"/>
              </a:spcBef>
              <a:spcAft>
                <a:spcPts val="0"/>
              </a:spcAft>
              <a:buClr>
                <a:schemeClr val="dk1"/>
              </a:buClr>
              <a:buSzPts val="2000"/>
              <a:buFont typeface="Arial"/>
              <a:buNone/>
            </a:pPr>
            <a:r>
              <a:rPr lang="en" sz="2000">
                <a:solidFill>
                  <a:srgbClr val="617D94"/>
                </a:solidFill>
                <a:latin typeface="Calibri"/>
                <a:ea typeface="Calibri"/>
                <a:cs typeface="Calibri"/>
                <a:sym typeface="Calibri"/>
              </a:rPr>
              <a:t>12. Dacă..., atunci</a:t>
            </a:r>
            <a:endParaRPr sz="2000">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13. Nu vă faceți griji</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14. Majoritatea oamenilor...</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15. Vestea bună este că...</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16. Ce se întâmplă în continuare</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17. Ce vă face să spuneți asta?</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18. Înainte de a vă decide...</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19. Dacă pot, vei face și tu la fel?</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20. Atingere</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21. Încă un lucru</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22. O favoare, vă rog...</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617D94"/>
                </a:solidFill>
                <a:latin typeface="Calibri"/>
                <a:ea typeface="Calibri"/>
                <a:cs typeface="Calibri"/>
                <a:sym typeface="Calibri"/>
              </a:rPr>
              <a:t>23. Doar din curiozitate</a:t>
            </a:r>
            <a:endParaRPr b="0" i="0" sz="2000" u="none" cap="none" strike="noStrike">
              <a:solidFill>
                <a:srgbClr val="617D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899" name="Google Shape;899;p124"/>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897">
                                            <p:txEl>
                                              <p:pRg end="0" st="0"/>
                                            </p:txEl>
                                          </p:spTgt>
                                        </p:tgtEl>
                                        <p:attrNameLst>
                                          <p:attrName>style.visibility</p:attrName>
                                        </p:attrNameLst>
                                      </p:cBhvr>
                                      <p:to>
                                        <p:strVal val="visible"/>
                                      </p:to>
                                    </p:set>
                                    <p:anim calcmode="lin" valueType="num">
                                      <p:cBhvr additive="base">
                                        <p:cTn dur="1000"/>
                                        <p:tgtEl>
                                          <p:spTgt spid="897">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897">
                                            <p:txEl>
                                              <p:pRg end="1" st="1"/>
                                            </p:txEl>
                                          </p:spTgt>
                                        </p:tgtEl>
                                        <p:attrNameLst>
                                          <p:attrName>style.visibility</p:attrName>
                                        </p:attrNameLst>
                                      </p:cBhvr>
                                      <p:to>
                                        <p:strVal val="visible"/>
                                      </p:to>
                                    </p:set>
                                    <p:anim calcmode="lin" valueType="num">
                                      <p:cBhvr additive="base">
                                        <p:cTn dur="1000"/>
                                        <p:tgtEl>
                                          <p:spTgt spid="897">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897">
                                            <p:txEl>
                                              <p:pRg end="2" st="2"/>
                                            </p:txEl>
                                          </p:spTgt>
                                        </p:tgtEl>
                                        <p:attrNameLst>
                                          <p:attrName>style.visibility</p:attrName>
                                        </p:attrNameLst>
                                      </p:cBhvr>
                                      <p:to>
                                        <p:strVal val="visible"/>
                                      </p:to>
                                    </p:set>
                                    <p:anim calcmode="lin" valueType="num">
                                      <p:cBhvr additive="base">
                                        <p:cTn dur="1000"/>
                                        <p:tgtEl>
                                          <p:spTgt spid="897">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2">
                                  <p:stCondLst>
                                    <p:cond delay="0"/>
                                  </p:stCondLst>
                                  <p:childTnLst>
                                    <p:set>
                                      <p:cBhvr>
                                        <p:cTn dur="1" fill="hold">
                                          <p:stCondLst>
                                            <p:cond delay="0"/>
                                          </p:stCondLst>
                                        </p:cTn>
                                        <p:tgtEl>
                                          <p:spTgt spid="897">
                                            <p:txEl>
                                              <p:pRg end="3" st="3"/>
                                            </p:txEl>
                                          </p:spTgt>
                                        </p:tgtEl>
                                        <p:attrNameLst>
                                          <p:attrName>style.visibility</p:attrName>
                                        </p:attrNameLst>
                                      </p:cBhvr>
                                      <p:to>
                                        <p:strVal val="visible"/>
                                      </p:to>
                                    </p:set>
                                    <p:anim calcmode="lin" valueType="num">
                                      <p:cBhvr additive="base">
                                        <p:cTn dur="1000"/>
                                        <p:tgtEl>
                                          <p:spTgt spid="897">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2" presetSubtype="2">
                                  <p:stCondLst>
                                    <p:cond delay="0"/>
                                  </p:stCondLst>
                                  <p:childTnLst>
                                    <p:set>
                                      <p:cBhvr>
                                        <p:cTn dur="1" fill="hold">
                                          <p:stCondLst>
                                            <p:cond delay="0"/>
                                          </p:stCondLst>
                                        </p:cTn>
                                        <p:tgtEl>
                                          <p:spTgt spid="897">
                                            <p:txEl>
                                              <p:pRg end="4" st="4"/>
                                            </p:txEl>
                                          </p:spTgt>
                                        </p:tgtEl>
                                        <p:attrNameLst>
                                          <p:attrName>style.visibility</p:attrName>
                                        </p:attrNameLst>
                                      </p:cBhvr>
                                      <p:to>
                                        <p:strVal val="visible"/>
                                      </p:to>
                                    </p:set>
                                    <p:anim calcmode="lin" valueType="num">
                                      <p:cBhvr additive="base">
                                        <p:cTn dur="1000"/>
                                        <p:tgtEl>
                                          <p:spTgt spid="897">
                                            <p:txEl>
                                              <p:pRg end="4" st="4"/>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897">
                                            <p:txEl>
                                              <p:pRg end="5" st="5"/>
                                            </p:txEl>
                                          </p:spTgt>
                                        </p:tgtEl>
                                        <p:attrNameLst>
                                          <p:attrName>style.visibility</p:attrName>
                                        </p:attrNameLst>
                                      </p:cBhvr>
                                      <p:to>
                                        <p:strVal val="visible"/>
                                      </p:to>
                                    </p:set>
                                    <p:anim calcmode="lin" valueType="num">
                                      <p:cBhvr additive="base">
                                        <p:cTn dur="1000"/>
                                        <p:tgtEl>
                                          <p:spTgt spid="897">
                                            <p:txEl>
                                              <p:pRg end="5" st="5"/>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6000"/>
                            </p:stCondLst>
                            <p:childTnLst>
                              <p:par>
                                <p:cTn fill="hold" nodeType="afterEffect" presetClass="entr" presetID="2" presetSubtype="2">
                                  <p:stCondLst>
                                    <p:cond delay="0"/>
                                  </p:stCondLst>
                                  <p:childTnLst>
                                    <p:set>
                                      <p:cBhvr>
                                        <p:cTn dur="1" fill="hold">
                                          <p:stCondLst>
                                            <p:cond delay="0"/>
                                          </p:stCondLst>
                                        </p:cTn>
                                        <p:tgtEl>
                                          <p:spTgt spid="897">
                                            <p:txEl>
                                              <p:pRg end="6" st="6"/>
                                            </p:txEl>
                                          </p:spTgt>
                                        </p:tgtEl>
                                        <p:attrNameLst>
                                          <p:attrName>style.visibility</p:attrName>
                                        </p:attrNameLst>
                                      </p:cBhvr>
                                      <p:to>
                                        <p:strVal val="visible"/>
                                      </p:to>
                                    </p:set>
                                    <p:anim calcmode="lin" valueType="num">
                                      <p:cBhvr additive="base">
                                        <p:cTn dur="1000"/>
                                        <p:tgtEl>
                                          <p:spTgt spid="897">
                                            <p:txEl>
                                              <p:pRg end="6" st="6"/>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7000"/>
                            </p:stCondLst>
                            <p:childTnLst>
                              <p:par>
                                <p:cTn fill="hold" nodeType="afterEffect" presetClass="entr" presetID="2" presetSubtype="2">
                                  <p:stCondLst>
                                    <p:cond delay="0"/>
                                  </p:stCondLst>
                                  <p:childTnLst>
                                    <p:set>
                                      <p:cBhvr>
                                        <p:cTn dur="1" fill="hold">
                                          <p:stCondLst>
                                            <p:cond delay="0"/>
                                          </p:stCondLst>
                                        </p:cTn>
                                        <p:tgtEl>
                                          <p:spTgt spid="897">
                                            <p:txEl>
                                              <p:pRg end="7" st="7"/>
                                            </p:txEl>
                                          </p:spTgt>
                                        </p:tgtEl>
                                        <p:attrNameLst>
                                          <p:attrName>style.visibility</p:attrName>
                                        </p:attrNameLst>
                                      </p:cBhvr>
                                      <p:to>
                                        <p:strVal val="visible"/>
                                      </p:to>
                                    </p:set>
                                    <p:anim calcmode="lin" valueType="num">
                                      <p:cBhvr additive="base">
                                        <p:cTn dur="1000"/>
                                        <p:tgtEl>
                                          <p:spTgt spid="897">
                                            <p:txEl>
                                              <p:pRg end="7" st="7"/>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8000"/>
                            </p:stCondLst>
                            <p:childTnLst>
                              <p:par>
                                <p:cTn fill="hold" nodeType="afterEffect" presetClass="entr" presetID="2" presetSubtype="2">
                                  <p:stCondLst>
                                    <p:cond delay="0"/>
                                  </p:stCondLst>
                                  <p:childTnLst>
                                    <p:set>
                                      <p:cBhvr>
                                        <p:cTn dur="1" fill="hold">
                                          <p:stCondLst>
                                            <p:cond delay="0"/>
                                          </p:stCondLst>
                                        </p:cTn>
                                        <p:tgtEl>
                                          <p:spTgt spid="897">
                                            <p:txEl>
                                              <p:pRg end="8" st="8"/>
                                            </p:txEl>
                                          </p:spTgt>
                                        </p:tgtEl>
                                        <p:attrNameLst>
                                          <p:attrName>style.visibility</p:attrName>
                                        </p:attrNameLst>
                                      </p:cBhvr>
                                      <p:to>
                                        <p:strVal val="visible"/>
                                      </p:to>
                                    </p:set>
                                    <p:anim calcmode="lin" valueType="num">
                                      <p:cBhvr additive="base">
                                        <p:cTn dur="1000"/>
                                        <p:tgtEl>
                                          <p:spTgt spid="897">
                                            <p:txEl>
                                              <p:pRg end="8" st="8"/>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9000"/>
                            </p:stCondLst>
                            <p:childTnLst>
                              <p:par>
                                <p:cTn fill="hold" nodeType="afterEffect" presetClass="entr" presetID="2" presetSubtype="2">
                                  <p:stCondLst>
                                    <p:cond delay="0"/>
                                  </p:stCondLst>
                                  <p:childTnLst>
                                    <p:set>
                                      <p:cBhvr>
                                        <p:cTn dur="1" fill="hold">
                                          <p:stCondLst>
                                            <p:cond delay="0"/>
                                          </p:stCondLst>
                                        </p:cTn>
                                        <p:tgtEl>
                                          <p:spTgt spid="897">
                                            <p:txEl>
                                              <p:pRg end="9" st="9"/>
                                            </p:txEl>
                                          </p:spTgt>
                                        </p:tgtEl>
                                        <p:attrNameLst>
                                          <p:attrName>style.visibility</p:attrName>
                                        </p:attrNameLst>
                                      </p:cBhvr>
                                      <p:to>
                                        <p:strVal val="visible"/>
                                      </p:to>
                                    </p:set>
                                    <p:anim calcmode="lin" valueType="num">
                                      <p:cBhvr additive="base">
                                        <p:cTn dur="1000"/>
                                        <p:tgtEl>
                                          <p:spTgt spid="897">
                                            <p:txEl>
                                              <p:pRg end="9" st="9"/>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0"/>
                            </p:stCondLst>
                            <p:childTnLst>
                              <p:par>
                                <p:cTn fill="hold" nodeType="afterEffect" presetClass="entr" presetID="2" presetSubtype="2">
                                  <p:stCondLst>
                                    <p:cond delay="0"/>
                                  </p:stCondLst>
                                  <p:childTnLst>
                                    <p:set>
                                      <p:cBhvr>
                                        <p:cTn dur="1" fill="hold">
                                          <p:stCondLst>
                                            <p:cond delay="0"/>
                                          </p:stCondLst>
                                        </p:cTn>
                                        <p:tgtEl>
                                          <p:spTgt spid="897">
                                            <p:txEl>
                                              <p:pRg end="10" st="10"/>
                                            </p:txEl>
                                          </p:spTgt>
                                        </p:tgtEl>
                                        <p:attrNameLst>
                                          <p:attrName>style.visibility</p:attrName>
                                        </p:attrNameLst>
                                      </p:cBhvr>
                                      <p:to>
                                        <p:strVal val="visible"/>
                                      </p:to>
                                    </p:set>
                                    <p:anim calcmode="lin" valueType="num">
                                      <p:cBhvr additive="base">
                                        <p:cTn dur="1000"/>
                                        <p:tgtEl>
                                          <p:spTgt spid="897">
                                            <p:txEl>
                                              <p:pRg end="10" st="1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1000"/>
                            </p:stCondLst>
                            <p:childTnLst>
                              <p:par>
                                <p:cTn fill="hold" nodeType="afterEffect" presetClass="entr" presetID="2" presetSubtype="2">
                                  <p:stCondLst>
                                    <p:cond delay="0"/>
                                  </p:stCondLst>
                                  <p:childTnLst>
                                    <p:set>
                                      <p:cBhvr>
                                        <p:cTn dur="1" fill="hold">
                                          <p:stCondLst>
                                            <p:cond delay="0"/>
                                          </p:stCondLst>
                                        </p:cTn>
                                        <p:tgtEl>
                                          <p:spTgt spid="897">
                                            <p:txEl>
                                              <p:pRg end="11" st="11"/>
                                            </p:txEl>
                                          </p:spTgt>
                                        </p:tgtEl>
                                        <p:attrNameLst>
                                          <p:attrName>style.visibility</p:attrName>
                                        </p:attrNameLst>
                                      </p:cBhvr>
                                      <p:to>
                                        <p:strVal val="visible"/>
                                      </p:to>
                                    </p:set>
                                    <p:anim calcmode="lin" valueType="num">
                                      <p:cBhvr additive="base">
                                        <p:cTn dur="1000"/>
                                        <p:tgtEl>
                                          <p:spTgt spid="897">
                                            <p:txEl>
                                              <p:pRg end="11" st="1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2000"/>
                            </p:stCondLst>
                            <p:childTnLst>
                              <p:par>
                                <p:cTn fill="hold" nodeType="afterEffect" presetClass="entr" presetID="2" presetSubtype="2">
                                  <p:stCondLst>
                                    <p:cond delay="0"/>
                                  </p:stCondLst>
                                  <p:childTnLst>
                                    <p:set>
                                      <p:cBhvr>
                                        <p:cTn dur="1" fill="hold">
                                          <p:stCondLst>
                                            <p:cond delay="0"/>
                                          </p:stCondLst>
                                        </p:cTn>
                                        <p:tgtEl>
                                          <p:spTgt spid="897">
                                            <p:txEl>
                                              <p:pRg end="12" st="12"/>
                                            </p:txEl>
                                          </p:spTgt>
                                        </p:tgtEl>
                                        <p:attrNameLst>
                                          <p:attrName>style.visibility</p:attrName>
                                        </p:attrNameLst>
                                      </p:cBhvr>
                                      <p:to>
                                        <p:strVal val="visible"/>
                                      </p:to>
                                    </p:set>
                                    <p:anim calcmode="lin" valueType="num">
                                      <p:cBhvr additive="base">
                                        <p:cTn dur="1000"/>
                                        <p:tgtEl>
                                          <p:spTgt spid="897">
                                            <p:txEl>
                                              <p:pRg end="12" st="1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3000"/>
                            </p:stCondLst>
                            <p:childTnLst>
                              <p:par>
                                <p:cTn fill="hold" nodeType="afterEffect" presetClass="entr" presetID="2" presetSubtype="2">
                                  <p:stCondLst>
                                    <p:cond delay="0"/>
                                  </p:stCondLst>
                                  <p:childTnLst>
                                    <p:set>
                                      <p:cBhvr>
                                        <p:cTn dur="1" fill="hold">
                                          <p:stCondLst>
                                            <p:cond delay="0"/>
                                          </p:stCondLst>
                                        </p:cTn>
                                        <p:tgtEl>
                                          <p:spTgt spid="898">
                                            <p:txEl>
                                              <p:pRg end="0" st="0"/>
                                            </p:txEl>
                                          </p:spTgt>
                                        </p:tgtEl>
                                        <p:attrNameLst>
                                          <p:attrName>style.visibility</p:attrName>
                                        </p:attrNameLst>
                                      </p:cBhvr>
                                      <p:to>
                                        <p:strVal val="visible"/>
                                      </p:to>
                                    </p:set>
                                    <p:anim calcmode="lin" valueType="num">
                                      <p:cBhvr additive="base">
                                        <p:cTn dur="1000"/>
                                        <p:tgtEl>
                                          <p:spTgt spid="898">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4000"/>
                            </p:stCondLst>
                            <p:childTnLst>
                              <p:par>
                                <p:cTn fill="hold" nodeType="afterEffect" presetClass="entr" presetID="2" presetSubtype="2">
                                  <p:stCondLst>
                                    <p:cond delay="0"/>
                                  </p:stCondLst>
                                  <p:childTnLst>
                                    <p:set>
                                      <p:cBhvr>
                                        <p:cTn dur="1" fill="hold">
                                          <p:stCondLst>
                                            <p:cond delay="0"/>
                                          </p:stCondLst>
                                        </p:cTn>
                                        <p:tgtEl>
                                          <p:spTgt spid="898">
                                            <p:txEl>
                                              <p:pRg end="1" st="1"/>
                                            </p:txEl>
                                          </p:spTgt>
                                        </p:tgtEl>
                                        <p:attrNameLst>
                                          <p:attrName>style.visibility</p:attrName>
                                        </p:attrNameLst>
                                      </p:cBhvr>
                                      <p:to>
                                        <p:strVal val="visible"/>
                                      </p:to>
                                    </p:set>
                                    <p:anim calcmode="lin" valueType="num">
                                      <p:cBhvr additive="base">
                                        <p:cTn dur="1000"/>
                                        <p:tgtEl>
                                          <p:spTgt spid="898">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5000"/>
                            </p:stCondLst>
                            <p:childTnLst>
                              <p:par>
                                <p:cTn fill="hold" nodeType="afterEffect" presetClass="entr" presetID="2" presetSubtype="2">
                                  <p:stCondLst>
                                    <p:cond delay="0"/>
                                  </p:stCondLst>
                                  <p:childTnLst>
                                    <p:set>
                                      <p:cBhvr>
                                        <p:cTn dur="1" fill="hold">
                                          <p:stCondLst>
                                            <p:cond delay="0"/>
                                          </p:stCondLst>
                                        </p:cTn>
                                        <p:tgtEl>
                                          <p:spTgt spid="898">
                                            <p:txEl>
                                              <p:pRg end="2" st="2"/>
                                            </p:txEl>
                                          </p:spTgt>
                                        </p:tgtEl>
                                        <p:attrNameLst>
                                          <p:attrName>style.visibility</p:attrName>
                                        </p:attrNameLst>
                                      </p:cBhvr>
                                      <p:to>
                                        <p:strVal val="visible"/>
                                      </p:to>
                                    </p:set>
                                    <p:anim calcmode="lin" valueType="num">
                                      <p:cBhvr additive="base">
                                        <p:cTn dur="1000"/>
                                        <p:tgtEl>
                                          <p:spTgt spid="898">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6000"/>
                            </p:stCondLst>
                            <p:childTnLst>
                              <p:par>
                                <p:cTn fill="hold" nodeType="afterEffect" presetClass="entr" presetID="2" presetSubtype="2">
                                  <p:stCondLst>
                                    <p:cond delay="0"/>
                                  </p:stCondLst>
                                  <p:childTnLst>
                                    <p:set>
                                      <p:cBhvr>
                                        <p:cTn dur="1" fill="hold">
                                          <p:stCondLst>
                                            <p:cond delay="0"/>
                                          </p:stCondLst>
                                        </p:cTn>
                                        <p:tgtEl>
                                          <p:spTgt spid="898">
                                            <p:txEl>
                                              <p:pRg end="3" st="3"/>
                                            </p:txEl>
                                          </p:spTgt>
                                        </p:tgtEl>
                                        <p:attrNameLst>
                                          <p:attrName>style.visibility</p:attrName>
                                        </p:attrNameLst>
                                      </p:cBhvr>
                                      <p:to>
                                        <p:strVal val="visible"/>
                                      </p:to>
                                    </p:set>
                                    <p:anim calcmode="lin" valueType="num">
                                      <p:cBhvr additive="base">
                                        <p:cTn dur="1000"/>
                                        <p:tgtEl>
                                          <p:spTgt spid="898">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7000"/>
                            </p:stCondLst>
                            <p:childTnLst>
                              <p:par>
                                <p:cTn fill="hold" nodeType="afterEffect" presetClass="entr" presetID="2" presetSubtype="2">
                                  <p:stCondLst>
                                    <p:cond delay="0"/>
                                  </p:stCondLst>
                                  <p:childTnLst>
                                    <p:set>
                                      <p:cBhvr>
                                        <p:cTn dur="1" fill="hold">
                                          <p:stCondLst>
                                            <p:cond delay="0"/>
                                          </p:stCondLst>
                                        </p:cTn>
                                        <p:tgtEl>
                                          <p:spTgt spid="898">
                                            <p:txEl>
                                              <p:pRg end="4" st="4"/>
                                            </p:txEl>
                                          </p:spTgt>
                                        </p:tgtEl>
                                        <p:attrNameLst>
                                          <p:attrName>style.visibility</p:attrName>
                                        </p:attrNameLst>
                                      </p:cBhvr>
                                      <p:to>
                                        <p:strVal val="visible"/>
                                      </p:to>
                                    </p:set>
                                    <p:anim calcmode="lin" valueType="num">
                                      <p:cBhvr additive="base">
                                        <p:cTn dur="1000"/>
                                        <p:tgtEl>
                                          <p:spTgt spid="898">
                                            <p:txEl>
                                              <p:pRg end="4" st="4"/>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8000"/>
                            </p:stCondLst>
                            <p:childTnLst>
                              <p:par>
                                <p:cTn fill="hold" nodeType="afterEffect" presetClass="entr" presetID="2" presetSubtype="2">
                                  <p:stCondLst>
                                    <p:cond delay="0"/>
                                  </p:stCondLst>
                                  <p:childTnLst>
                                    <p:set>
                                      <p:cBhvr>
                                        <p:cTn dur="1" fill="hold">
                                          <p:stCondLst>
                                            <p:cond delay="0"/>
                                          </p:stCondLst>
                                        </p:cTn>
                                        <p:tgtEl>
                                          <p:spTgt spid="898">
                                            <p:txEl>
                                              <p:pRg end="5" st="5"/>
                                            </p:txEl>
                                          </p:spTgt>
                                        </p:tgtEl>
                                        <p:attrNameLst>
                                          <p:attrName>style.visibility</p:attrName>
                                        </p:attrNameLst>
                                      </p:cBhvr>
                                      <p:to>
                                        <p:strVal val="visible"/>
                                      </p:to>
                                    </p:set>
                                    <p:anim calcmode="lin" valueType="num">
                                      <p:cBhvr additive="base">
                                        <p:cTn dur="1000"/>
                                        <p:tgtEl>
                                          <p:spTgt spid="898">
                                            <p:txEl>
                                              <p:pRg end="5" st="5"/>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9000"/>
                            </p:stCondLst>
                            <p:childTnLst>
                              <p:par>
                                <p:cTn fill="hold" nodeType="afterEffect" presetClass="entr" presetID="2" presetSubtype="2">
                                  <p:stCondLst>
                                    <p:cond delay="0"/>
                                  </p:stCondLst>
                                  <p:childTnLst>
                                    <p:set>
                                      <p:cBhvr>
                                        <p:cTn dur="1" fill="hold">
                                          <p:stCondLst>
                                            <p:cond delay="0"/>
                                          </p:stCondLst>
                                        </p:cTn>
                                        <p:tgtEl>
                                          <p:spTgt spid="898">
                                            <p:txEl>
                                              <p:pRg end="6" st="6"/>
                                            </p:txEl>
                                          </p:spTgt>
                                        </p:tgtEl>
                                        <p:attrNameLst>
                                          <p:attrName>style.visibility</p:attrName>
                                        </p:attrNameLst>
                                      </p:cBhvr>
                                      <p:to>
                                        <p:strVal val="visible"/>
                                      </p:to>
                                    </p:set>
                                    <p:anim calcmode="lin" valueType="num">
                                      <p:cBhvr additive="base">
                                        <p:cTn dur="1000"/>
                                        <p:tgtEl>
                                          <p:spTgt spid="898">
                                            <p:txEl>
                                              <p:pRg end="6" st="6"/>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0"/>
                            </p:stCondLst>
                            <p:childTnLst>
                              <p:par>
                                <p:cTn fill="hold" nodeType="afterEffect" presetClass="entr" presetID="2" presetSubtype="2">
                                  <p:stCondLst>
                                    <p:cond delay="0"/>
                                  </p:stCondLst>
                                  <p:childTnLst>
                                    <p:set>
                                      <p:cBhvr>
                                        <p:cTn dur="1" fill="hold">
                                          <p:stCondLst>
                                            <p:cond delay="0"/>
                                          </p:stCondLst>
                                        </p:cTn>
                                        <p:tgtEl>
                                          <p:spTgt spid="898">
                                            <p:txEl>
                                              <p:pRg end="7" st="7"/>
                                            </p:txEl>
                                          </p:spTgt>
                                        </p:tgtEl>
                                        <p:attrNameLst>
                                          <p:attrName>style.visibility</p:attrName>
                                        </p:attrNameLst>
                                      </p:cBhvr>
                                      <p:to>
                                        <p:strVal val="visible"/>
                                      </p:to>
                                    </p:set>
                                    <p:anim calcmode="lin" valueType="num">
                                      <p:cBhvr additive="base">
                                        <p:cTn dur="1000"/>
                                        <p:tgtEl>
                                          <p:spTgt spid="898">
                                            <p:txEl>
                                              <p:pRg end="7" st="7"/>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1000"/>
                            </p:stCondLst>
                            <p:childTnLst>
                              <p:par>
                                <p:cTn fill="hold" nodeType="afterEffect" presetClass="entr" presetID="2" presetSubtype="2">
                                  <p:stCondLst>
                                    <p:cond delay="0"/>
                                  </p:stCondLst>
                                  <p:childTnLst>
                                    <p:set>
                                      <p:cBhvr>
                                        <p:cTn dur="1" fill="hold">
                                          <p:stCondLst>
                                            <p:cond delay="0"/>
                                          </p:stCondLst>
                                        </p:cTn>
                                        <p:tgtEl>
                                          <p:spTgt spid="898">
                                            <p:txEl>
                                              <p:pRg end="8" st="8"/>
                                            </p:txEl>
                                          </p:spTgt>
                                        </p:tgtEl>
                                        <p:attrNameLst>
                                          <p:attrName>style.visibility</p:attrName>
                                        </p:attrNameLst>
                                      </p:cBhvr>
                                      <p:to>
                                        <p:strVal val="visible"/>
                                      </p:to>
                                    </p:set>
                                    <p:anim calcmode="lin" valueType="num">
                                      <p:cBhvr additive="base">
                                        <p:cTn dur="1000"/>
                                        <p:tgtEl>
                                          <p:spTgt spid="898">
                                            <p:txEl>
                                              <p:pRg end="8" st="8"/>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2000"/>
                            </p:stCondLst>
                            <p:childTnLst>
                              <p:par>
                                <p:cTn fill="hold" nodeType="afterEffect" presetClass="entr" presetID="2" presetSubtype="2">
                                  <p:stCondLst>
                                    <p:cond delay="0"/>
                                  </p:stCondLst>
                                  <p:childTnLst>
                                    <p:set>
                                      <p:cBhvr>
                                        <p:cTn dur="1" fill="hold">
                                          <p:stCondLst>
                                            <p:cond delay="0"/>
                                          </p:stCondLst>
                                        </p:cTn>
                                        <p:tgtEl>
                                          <p:spTgt spid="898">
                                            <p:txEl>
                                              <p:pRg end="9" st="9"/>
                                            </p:txEl>
                                          </p:spTgt>
                                        </p:tgtEl>
                                        <p:attrNameLst>
                                          <p:attrName>style.visibility</p:attrName>
                                        </p:attrNameLst>
                                      </p:cBhvr>
                                      <p:to>
                                        <p:strVal val="visible"/>
                                      </p:to>
                                    </p:set>
                                    <p:anim calcmode="lin" valueType="num">
                                      <p:cBhvr additive="base">
                                        <p:cTn dur="1000"/>
                                        <p:tgtEl>
                                          <p:spTgt spid="898">
                                            <p:txEl>
                                              <p:pRg end="9" st="9"/>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3000"/>
                            </p:stCondLst>
                            <p:childTnLst>
                              <p:par>
                                <p:cTn fill="hold" nodeType="afterEffect" presetClass="entr" presetID="2" presetSubtype="2">
                                  <p:stCondLst>
                                    <p:cond delay="0"/>
                                  </p:stCondLst>
                                  <p:childTnLst>
                                    <p:set>
                                      <p:cBhvr>
                                        <p:cTn dur="1" fill="hold">
                                          <p:stCondLst>
                                            <p:cond delay="0"/>
                                          </p:stCondLst>
                                        </p:cTn>
                                        <p:tgtEl>
                                          <p:spTgt spid="898">
                                            <p:txEl>
                                              <p:pRg end="10" st="10"/>
                                            </p:txEl>
                                          </p:spTgt>
                                        </p:tgtEl>
                                        <p:attrNameLst>
                                          <p:attrName>style.visibility</p:attrName>
                                        </p:attrNameLst>
                                      </p:cBhvr>
                                      <p:to>
                                        <p:strVal val="visible"/>
                                      </p:to>
                                    </p:set>
                                    <p:anim calcmode="lin" valueType="num">
                                      <p:cBhvr additive="base">
                                        <p:cTn dur="1000"/>
                                        <p:tgtEl>
                                          <p:spTgt spid="898">
                                            <p:txEl>
                                              <p:pRg end="10" st="1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4000"/>
                            </p:stCondLst>
                            <p:childTnLst>
                              <p:par>
                                <p:cTn fill="hold" nodeType="afterEffect" presetClass="entr" presetID="2" presetSubtype="2">
                                  <p:stCondLst>
                                    <p:cond delay="0"/>
                                  </p:stCondLst>
                                  <p:childTnLst>
                                    <p:set>
                                      <p:cBhvr>
                                        <p:cTn dur="1" fill="hold">
                                          <p:stCondLst>
                                            <p:cond delay="0"/>
                                          </p:stCondLst>
                                        </p:cTn>
                                        <p:tgtEl>
                                          <p:spTgt spid="898">
                                            <p:txEl>
                                              <p:pRg end="11" st="11"/>
                                            </p:txEl>
                                          </p:spTgt>
                                        </p:tgtEl>
                                        <p:attrNameLst>
                                          <p:attrName>style.visibility</p:attrName>
                                        </p:attrNameLst>
                                      </p:cBhvr>
                                      <p:to>
                                        <p:strVal val="visible"/>
                                      </p:to>
                                    </p:set>
                                    <p:anim calcmode="lin" valueType="num">
                                      <p:cBhvr additive="base">
                                        <p:cTn dur="1000"/>
                                        <p:tgtEl>
                                          <p:spTgt spid="898">
                                            <p:txEl>
                                              <p:pRg end="11" st="1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5000"/>
                            </p:stCondLst>
                            <p:childTnLst>
                              <p:par>
                                <p:cTn fill="hold" nodeType="afterEffect" presetClass="entr" presetID="2" presetSubtype="2">
                                  <p:stCondLst>
                                    <p:cond delay="0"/>
                                  </p:stCondLst>
                                  <p:childTnLst>
                                    <p:set>
                                      <p:cBhvr>
                                        <p:cTn dur="1" fill="hold">
                                          <p:stCondLst>
                                            <p:cond delay="0"/>
                                          </p:stCondLst>
                                        </p:cTn>
                                        <p:tgtEl>
                                          <p:spTgt spid="898">
                                            <p:txEl>
                                              <p:pRg end="12" st="12"/>
                                            </p:txEl>
                                          </p:spTgt>
                                        </p:tgtEl>
                                        <p:attrNameLst>
                                          <p:attrName>style.visibility</p:attrName>
                                        </p:attrNameLst>
                                      </p:cBhvr>
                                      <p:to>
                                        <p:strVal val="visible"/>
                                      </p:to>
                                    </p:set>
                                    <p:anim calcmode="lin" valueType="num">
                                      <p:cBhvr additive="base">
                                        <p:cTn dur="1000"/>
                                        <p:tgtEl>
                                          <p:spTgt spid="898">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125"/>
          <p:cNvSpPr txBox="1"/>
          <p:nvPr>
            <p:ph idx="1" type="body"/>
          </p:nvPr>
        </p:nvSpPr>
        <p:spPr>
          <a:xfrm>
            <a:off x="959760" y="1536633"/>
            <a:ext cx="10269300" cy="697800"/>
          </a:xfrm>
          <a:prstGeom prst="rect">
            <a:avLst/>
          </a:prstGeom>
          <a:noFill/>
          <a:ln>
            <a:noFill/>
          </a:ln>
        </p:spPr>
        <p:txBody>
          <a:bodyPr anchorCtr="0" anchor="t" bIns="25400" lIns="25400" spcFirstLastPara="1" rIns="25400" wrap="square" tIns="25400">
            <a:noAutofit/>
          </a:bodyPr>
          <a:lstStyle/>
          <a:p>
            <a:pPr indent="0" lvl="0" marL="0" rtl="0" algn="l">
              <a:lnSpc>
                <a:spcPct val="90000"/>
              </a:lnSpc>
              <a:spcBef>
                <a:spcPts val="0"/>
              </a:spcBef>
              <a:spcAft>
                <a:spcPts val="0"/>
              </a:spcAft>
              <a:buClr>
                <a:srgbClr val="000000"/>
              </a:buClr>
              <a:buSzPts val="2300"/>
              <a:buFont typeface="Arial"/>
              <a:buNone/>
            </a:pPr>
            <a:r>
              <a:rPr b="1" lang="en" sz="2000"/>
              <a:t>1.  Nu sunt sigur dacă acest lucru este pentru tine, dar...</a:t>
            </a:r>
            <a:endParaRPr sz="2000"/>
          </a:p>
          <a:p>
            <a:pPr indent="0" lvl="0" marL="0" rtl="0" algn="l">
              <a:lnSpc>
                <a:spcPct val="90000"/>
              </a:lnSpc>
              <a:spcBef>
                <a:spcPts val="2100"/>
              </a:spcBef>
              <a:spcAft>
                <a:spcPts val="0"/>
              </a:spcAft>
              <a:buClr>
                <a:srgbClr val="000000"/>
              </a:buClr>
              <a:buSzPts val="2300"/>
              <a:buFont typeface="Arial"/>
              <a:buNone/>
            </a:pPr>
            <a:r>
              <a:rPr lang="en" sz="2000"/>
              <a:t>Autorul sugerează utilizarea cuvintelor magice pentru a prezenta o idee sau un produs oricui și oricând, fără teama de respingere. Fraza "Nu sunt sigur că este pentru tine, dar..." crește curiozitatea ascultătorului și îl încurajează să ia o decizie. Această abordare blândă asigură faptul că decizia se simte fără presiune , cu autonomie internă, împiedicând oamenii să evite oportunitatea de a-și prezenta ideea sau produsul. Magia unei conversații este livrată prin ultimul cuvânt din trei litere, "dar". Cuvântul "dar" anulează tot ceea ce a fost înainte, făcându-l pe ascultător să simtă că ar putea dori să exploreze subiectul. </a:t>
            </a:r>
            <a:endParaRPr sz="2000"/>
          </a:p>
          <a:p>
            <a:pPr indent="0" lvl="0" marL="0" rtl="0" algn="l">
              <a:lnSpc>
                <a:spcPct val="90000"/>
              </a:lnSpc>
              <a:spcBef>
                <a:spcPts val="2100"/>
              </a:spcBef>
              <a:spcAft>
                <a:spcPts val="0"/>
              </a:spcAft>
              <a:buClr>
                <a:srgbClr val="000000"/>
              </a:buClr>
              <a:buSzPts val="2300"/>
              <a:buFont typeface="Arial"/>
              <a:buNone/>
            </a:pPr>
            <a:r>
              <a:rPr lang="en" sz="2000"/>
              <a:t>De exemplu, "Nu sunt sigur că este pentru tine, dar..." poate fi folosit pentru a încuraja pe cineva să se uite la rezultatele unui produs sau serviciu. Acest lucru poate fi benefic în rutinele și conversațiile zilnice.</a:t>
            </a:r>
            <a:endParaRPr sz="2000"/>
          </a:p>
        </p:txBody>
      </p:sp>
      <p:sp>
        <p:nvSpPr>
          <p:cNvPr id="905" name="Google Shape;905;p125"/>
          <p:cNvSpPr txBox="1"/>
          <p:nvPr>
            <p:ph type="title"/>
          </p:nvPr>
        </p:nvSpPr>
        <p:spPr>
          <a:xfrm>
            <a:off x="1552404" y="464943"/>
            <a:ext cx="9755400" cy="763800"/>
          </a:xfrm>
          <a:prstGeom prst="rect">
            <a:avLst/>
          </a:prstGeom>
          <a:noFill/>
          <a:ln>
            <a:noFill/>
          </a:ln>
        </p:spPr>
        <p:txBody>
          <a:bodyPr anchorCtr="0" anchor="ctr" bIns="94725" lIns="94725" spcFirstLastPara="1" rIns="94725" wrap="square" tIns="94725">
            <a:noAutofit/>
          </a:bodyPr>
          <a:lstStyle/>
          <a:p>
            <a:pPr indent="0" lvl="0" marL="0" rtl="0" algn="ctr">
              <a:lnSpc>
                <a:spcPct val="100000"/>
              </a:lnSpc>
              <a:spcBef>
                <a:spcPts val="0"/>
              </a:spcBef>
              <a:spcAft>
                <a:spcPts val="0"/>
              </a:spcAft>
              <a:buSzPts val="3300"/>
              <a:buNone/>
            </a:pPr>
            <a:r>
              <a:t/>
            </a:r>
            <a:endParaRPr/>
          </a:p>
        </p:txBody>
      </p:sp>
      <p:sp>
        <p:nvSpPr>
          <p:cNvPr id="906" name="Google Shape;906;p125"/>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76"/>
          <p:cNvSpPr txBox="1"/>
          <p:nvPr>
            <p:ph idx="1" type="body"/>
          </p:nvPr>
        </p:nvSpPr>
        <p:spPr>
          <a:xfrm>
            <a:off x="959760" y="1536633"/>
            <a:ext cx="10269300" cy="697800"/>
          </a:xfrm>
          <a:prstGeom prst="rect">
            <a:avLst/>
          </a:prstGeom>
          <a:noFill/>
          <a:ln>
            <a:noFill/>
          </a:ln>
        </p:spPr>
        <p:txBody>
          <a:bodyPr anchorCtr="0" anchor="t" bIns="25400" lIns="25400" spcFirstLastPara="1" rIns="25400" wrap="square" tIns="25400">
            <a:noAutofit/>
          </a:bodyPr>
          <a:lstStyle/>
          <a:p>
            <a:pPr indent="-215900" lvl="0" marL="228600" rtl="0" algn="l">
              <a:lnSpc>
                <a:spcPct val="100000"/>
              </a:lnSpc>
              <a:spcBef>
                <a:spcPts val="2200"/>
              </a:spcBef>
              <a:spcAft>
                <a:spcPts val="0"/>
              </a:spcAft>
              <a:buSzPts val="1600"/>
              <a:buFont typeface="Calibri"/>
              <a:buChar char="●"/>
            </a:pPr>
            <a:r>
              <a:rPr i="0" lang="en" u="none" cap="none" strike="noStrike"/>
              <a:t>Prutianu (2004): "esența limbajului verbal constă în caracterul său simbolic bazat pe corespondențe pur convenționale între cuvântul-semn (pisica, de exemplu) și obiectul pe care îl semnifică (animalul miau-miau)". </a:t>
            </a:r>
            <a:endParaRPr/>
          </a:p>
          <a:p>
            <a:pPr indent="-215900" lvl="0" marL="228600" rtl="0" algn="l">
              <a:lnSpc>
                <a:spcPct val="100000"/>
              </a:lnSpc>
              <a:spcBef>
                <a:spcPts val="0"/>
              </a:spcBef>
              <a:spcAft>
                <a:spcPts val="0"/>
              </a:spcAft>
              <a:buSzPts val="1600"/>
              <a:buFont typeface="Calibri"/>
              <a:buChar char="●"/>
            </a:pPr>
            <a:r>
              <a:rPr i="0" lang="en" u="none" cap="none" strike="noStrike"/>
              <a:t>Înțelesul nu este conținut în cuvânt, ci în mintea destinatarului.</a:t>
            </a:r>
            <a:endParaRPr/>
          </a:p>
          <a:p>
            <a:pPr indent="-215900" lvl="0" marL="228600" rtl="0" algn="l">
              <a:lnSpc>
                <a:spcPct val="100000"/>
              </a:lnSpc>
              <a:spcBef>
                <a:spcPts val="0"/>
              </a:spcBef>
              <a:spcAft>
                <a:spcPts val="0"/>
              </a:spcAft>
              <a:buSzPts val="1600"/>
              <a:buFont typeface="Calibri"/>
              <a:buChar char="●"/>
            </a:pPr>
            <a:r>
              <a:rPr i="0" lang="en" u="none" cap="none" strike="noStrike"/>
              <a:t>Cuvintele sunt coduri, nu semnale sonore sau semne grafice cu sens în sine. Chiar și definițiile date cuvintelor în dicționare rămân litere moarte dacă nu sunt decodate de cititori.</a:t>
            </a:r>
            <a:endParaRPr/>
          </a:p>
          <a:p>
            <a:pPr indent="-215900" lvl="0" marL="228600" rtl="0" algn="l">
              <a:lnSpc>
                <a:spcPct val="100000"/>
              </a:lnSpc>
              <a:spcBef>
                <a:spcPts val="0"/>
              </a:spcBef>
              <a:spcAft>
                <a:spcPts val="0"/>
              </a:spcAft>
              <a:buSzPts val="1600"/>
              <a:buFont typeface="Calibri"/>
              <a:buChar char="●"/>
            </a:pPr>
            <a:r>
              <a:rPr i="0" lang="en" u="none" cap="none" strike="noStrike"/>
              <a:t>Tran și Stănciugelu (2010) definesc comunicarea ca fiind un "mod fundamental de interacțiune psihosocială a oamenilor, realizat prin limbaj articulat sau alte coduri, în scopul de a transmite informații, de a obține stabilitate sau de a produce schimbări în comportamentul individual sau de grup". </a:t>
            </a:r>
            <a:endParaRPr/>
          </a:p>
        </p:txBody>
      </p:sp>
      <p:sp>
        <p:nvSpPr>
          <p:cNvPr id="502" name="Google Shape;502;p76"/>
          <p:cNvSpPr txBox="1"/>
          <p:nvPr>
            <p:ph type="title"/>
          </p:nvPr>
        </p:nvSpPr>
        <p:spPr>
          <a:xfrm>
            <a:off x="1552404" y="464943"/>
            <a:ext cx="9755400" cy="763800"/>
          </a:xfrm>
          <a:prstGeom prst="rect">
            <a:avLst/>
          </a:prstGeom>
          <a:noFill/>
          <a:ln>
            <a:noFill/>
          </a:ln>
        </p:spPr>
        <p:txBody>
          <a:bodyPr anchorCtr="0" anchor="t" bIns="25400" lIns="25400" spcFirstLastPara="1" rIns="25400" wrap="square" tIns="25400">
            <a:normAutofit/>
          </a:bodyPr>
          <a:lstStyle/>
          <a:p>
            <a:pPr indent="0" lvl="0" marL="0" rtl="0" algn="l">
              <a:lnSpc>
                <a:spcPct val="100000"/>
              </a:lnSpc>
              <a:spcBef>
                <a:spcPts val="0"/>
              </a:spcBef>
              <a:spcAft>
                <a:spcPts val="0"/>
              </a:spcAft>
              <a:buClr>
                <a:srgbClr val="000000"/>
              </a:buClr>
              <a:buSzPts val="3700"/>
              <a:buFont typeface="Arial"/>
              <a:buNone/>
            </a:pPr>
            <a:r>
              <a:rPr lang="en" sz="3100">
                <a:latin typeface="Lexend Medium"/>
                <a:ea typeface="Lexend Medium"/>
                <a:cs typeface="Lexend Medium"/>
                <a:sym typeface="Lexend Medium"/>
              </a:rPr>
              <a:t>Rolul cuvintelor în procesul de influențare</a:t>
            </a:r>
            <a:endParaRPr sz="3100">
              <a:latin typeface="Lexend Medium"/>
              <a:ea typeface="Lexend Medium"/>
              <a:cs typeface="Lexend Medium"/>
              <a:sym typeface="Lexend Medium"/>
            </a:endParaRPr>
          </a:p>
        </p:txBody>
      </p:sp>
      <p:sp>
        <p:nvSpPr>
          <p:cNvPr id="503" name="Google Shape;503;p76"/>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126"/>
          <p:cNvSpPr txBox="1"/>
          <p:nvPr>
            <p:ph idx="1" type="body"/>
          </p:nvPr>
        </p:nvSpPr>
        <p:spPr>
          <a:xfrm>
            <a:off x="959760" y="1536633"/>
            <a:ext cx="10269300" cy="697800"/>
          </a:xfrm>
          <a:prstGeom prst="rect">
            <a:avLst/>
          </a:prstGeom>
          <a:noFill/>
          <a:ln>
            <a:noFill/>
          </a:ln>
        </p:spPr>
        <p:txBody>
          <a:bodyPr anchorCtr="0" anchor="t" bIns="25400" lIns="25400" spcFirstLastPara="1" rIns="25400" wrap="square" tIns="25400">
            <a:noAutofit/>
          </a:bodyPr>
          <a:lstStyle/>
          <a:p>
            <a:pPr indent="0" lvl="0" marL="0" rtl="0" algn="l">
              <a:lnSpc>
                <a:spcPct val="90000"/>
              </a:lnSpc>
              <a:spcBef>
                <a:spcPts val="0"/>
              </a:spcBef>
              <a:spcAft>
                <a:spcPts val="0"/>
              </a:spcAft>
              <a:buClr>
                <a:srgbClr val="000000"/>
              </a:buClr>
              <a:buSzPts val="2400"/>
              <a:buFont typeface="Arial"/>
              <a:buNone/>
            </a:pPr>
            <a:r>
              <a:rPr b="1" lang="en" sz="2000"/>
              <a:t>2.  Deschis la minte</a:t>
            </a:r>
            <a:endParaRPr sz="2000"/>
          </a:p>
          <a:p>
            <a:pPr indent="0" lvl="0" marL="0" rtl="0" algn="l">
              <a:lnSpc>
                <a:spcPct val="90000"/>
              </a:lnSpc>
              <a:spcBef>
                <a:spcPts val="2200"/>
              </a:spcBef>
              <a:spcAft>
                <a:spcPts val="0"/>
              </a:spcAft>
              <a:buClr>
                <a:srgbClr val="000000"/>
              </a:buClr>
              <a:buSzPts val="2400"/>
              <a:buFont typeface="Arial"/>
              <a:buNone/>
            </a:pPr>
            <a:r>
              <a:rPr i="0" lang="en" sz="2000" u="none" cap="none" strike="noStrike"/>
              <a:t>Persoanele deschise la minte sunt mai susceptibile de a fi percepute ca atare decât cele închise la minte, ceea ce poate duce la conversații mai favorabile. Pentru a atrage oamenii către ideea ta, folosește fraze precum "Cât de deschis la minte ești?" și continuă cu un scenariu cu care vrei ca ei să fie de acord. </a:t>
            </a:r>
            <a:endParaRPr sz="2000"/>
          </a:p>
          <a:p>
            <a:pPr indent="0" lvl="0" marL="0" rtl="0" algn="l">
              <a:lnSpc>
                <a:spcPct val="90000"/>
              </a:lnSpc>
              <a:spcBef>
                <a:spcPts val="2200"/>
              </a:spcBef>
              <a:spcAft>
                <a:spcPts val="0"/>
              </a:spcAft>
              <a:buClr>
                <a:srgbClr val="000000"/>
              </a:buClr>
              <a:buSzPts val="2400"/>
              <a:buFont typeface="Arial"/>
              <a:buNone/>
            </a:pPr>
            <a:r>
              <a:rPr i="0" lang="en" sz="2000" u="none" cap="none" strike="noStrike"/>
              <a:t>Această abordare crește cu 90% șansele ca ei să fie de acord cu ideea ta. Toată lumea vrea să fie deschisă la minte, așa că folosiți aceste cuvinte în mod eficient.</a:t>
            </a:r>
            <a:endParaRPr sz="2000"/>
          </a:p>
        </p:txBody>
      </p:sp>
      <p:sp>
        <p:nvSpPr>
          <p:cNvPr id="912" name="Google Shape;912;p126"/>
          <p:cNvSpPr txBox="1"/>
          <p:nvPr>
            <p:ph type="title"/>
          </p:nvPr>
        </p:nvSpPr>
        <p:spPr>
          <a:xfrm>
            <a:off x="1552404" y="464943"/>
            <a:ext cx="9755400" cy="763800"/>
          </a:xfrm>
          <a:prstGeom prst="rect">
            <a:avLst/>
          </a:prstGeom>
          <a:noFill/>
          <a:ln>
            <a:noFill/>
          </a:ln>
        </p:spPr>
        <p:txBody>
          <a:bodyPr anchorCtr="0" anchor="ctr" bIns="94725" lIns="94725" spcFirstLastPara="1" rIns="94725" wrap="square" tIns="94725">
            <a:noAutofit/>
          </a:bodyPr>
          <a:lstStyle/>
          <a:p>
            <a:pPr indent="0" lvl="0" marL="0" rtl="0" algn="ctr">
              <a:lnSpc>
                <a:spcPct val="100000"/>
              </a:lnSpc>
              <a:spcBef>
                <a:spcPts val="0"/>
              </a:spcBef>
              <a:spcAft>
                <a:spcPts val="0"/>
              </a:spcAft>
              <a:buSzPts val="3300"/>
              <a:buNone/>
            </a:pPr>
            <a:r>
              <a:t/>
            </a:r>
            <a:endParaRPr/>
          </a:p>
        </p:txBody>
      </p:sp>
      <p:sp>
        <p:nvSpPr>
          <p:cNvPr id="913" name="Google Shape;913;p126"/>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127"/>
          <p:cNvSpPr txBox="1"/>
          <p:nvPr>
            <p:ph idx="1" type="body"/>
          </p:nvPr>
        </p:nvSpPr>
        <p:spPr>
          <a:xfrm>
            <a:off x="959760" y="1536633"/>
            <a:ext cx="10269300" cy="697800"/>
          </a:xfrm>
          <a:prstGeom prst="rect">
            <a:avLst/>
          </a:prstGeom>
          <a:noFill/>
          <a:ln>
            <a:noFill/>
          </a:ln>
        </p:spPr>
        <p:txBody>
          <a:bodyPr anchorCtr="0" anchor="t" bIns="25400" lIns="25400" spcFirstLastPara="1" rIns="25400" wrap="square" tIns="25400">
            <a:noAutofit/>
          </a:bodyPr>
          <a:lstStyle/>
          <a:p>
            <a:pPr indent="0" lvl="0" marL="0" rtl="0" algn="l">
              <a:lnSpc>
                <a:spcPct val="90000"/>
              </a:lnSpc>
              <a:spcBef>
                <a:spcPts val="0"/>
              </a:spcBef>
              <a:spcAft>
                <a:spcPts val="0"/>
              </a:spcAft>
              <a:buClr>
                <a:srgbClr val="000000"/>
              </a:buClr>
              <a:buSzPts val="2400"/>
              <a:buFont typeface="Arial"/>
              <a:buNone/>
            </a:pPr>
            <a:r>
              <a:rPr b="1" lang="en" sz="2000"/>
              <a:t>3.  Ce știți despre...?</a:t>
            </a:r>
            <a:endParaRPr sz="2000"/>
          </a:p>
          <a:p>
            <a:pPr indent="0" lvl="0" marL="0" rtl="0" algn="l">
              <a:lnSpc>
                <a:spcPct val="90000"/>
              </a:lnSpc>
              <a:spcBef>
                <a:spcPts val="2200"/>
              </a:spcBef>
              <a:spcAft>
                <a:spcPts val="0"/>
              </a:spcAft>
              <a:buClr>
                <a:srgbClr val="000000"/>
              </a:buClr>
              <a:buSzPts val="2400"/>
              <a:buFont typeface="Arial"/>
              <a:buNone/>
            </a:pPr>
            <a:r>
              <a:rPr i="0" lang="en" sz="2000" u="none" cap="none" strike="noStrike"/>
              <a:t>În conversațiile care se transformă rapid în dezbateri pentru că cineva crede că știe cel mai bine, este esențial să controlați conversația prin mutarea poziției celeilalte persoane de la certitudine la îndoială. Acest lucru poate fi realizat prin contestarea opiniei sau prin angajarea într-un argument. Depășirea mentalității "eu știu cel mai bine" poate fi o provocare, mai ales atunci când încercați să introduceți idei sau concepte noi. </a:t>
            </a:r>
            <a:endParaRPr sz="2000"/>
          </a:p>
          <a:p>
            <a:pPr indent="0" lvl="0" marL="0" rtl="0" algn="l">
              <a:lnSpc>
                <a:spcPct val="90000"/>
              </a:lnSpc>
              <a:spcBef>
                <a:spcPts val="2200"/>
              </a:spcBef>
              <a:spcAft>
                <a:spcPts val="0"/>
              </a:spcAft>
              <a:buClr>
                <a:srgbClr val="000000"/>
              </a:buClr>
              <a:buSzPts val="2400"/>
              <a:buFont typeface="Arial"/>
              <a:buNone/>
            </a:pPr>
            <a:r>
              <a:rPr i="0" lang="en" sz="2000" u="none" cap="none" strike="noStrike"/>
              <a:t>Pentru a depăși mentalitatea "eu știu cel mai bine", puneți-vă la îndoială cunoștințele despre opinia celeilalte persoane. Scopul este de a transforma situația într-una în care cealaltă persoană recunoaște că opinia sa se bazează pe dovezi insuficiente, salvând în același timp aparențele în conversație. Puterea de a întreba "Ce știți despre..." poate amenința delicat baza de cunoștințe a persoanei respective și o poate forța să împărtășească referința, ducând adesea la realizarea faptului că opinia sa fermă era nefondată.</a:t>
            </a:r>
            <a:endParaRPr sz="2000"/>
          </a:p>
        </p:txBody>
      </p:sp>
      <p:sp>
        <p:nvSpPr>
          <p:cNvPr id="919" name="Google Shape;919;p127"/>
          <p:cNvSpPr txBox="1"/>
          <p:nvPr>
            <p:ph type="title"/>
          </p:nvPr>
        </p:nvSpPr>
        <p:spPr>
          <a:xfrm>
            <a:off x="1552404" y="464943"/>
            <a:ext cx="9755400" cy="763800"/>
          </a:xfrm>
          <a:prstGeom prst="rect">
            <a:avLst/>
          </a:prstGeom>
          <a:noFill/>
          <a:ln>
            <a:noFill/>
          </a:ln>
        </p:spPr>
        <p:txBody>
          <a:bodyPr anchorCtr="0" anchor="ctr" bIns="94725" lIns="94725" spcFirstLastPara="1" rIns="94725" wrap="square" tIns="94725">
            <a:noAutofit/>
          </a:bodyPr>
          <a:lstStyle/>
          <a:p>
            <a:pPr indent="0" lvl="0" marL="0" rtl="0" algn="ctr">
              <a:lnSpc>
                <a:spcPct val="100000"/>
              </a:lnSpc>
              <a:spcBef>
                <a:spcPts val="0"/>
              </a:spcBef>
              <a:spcAft>
                <a:spcPts val="0"/>
              </a:spcAft>
              <a:buSzPts val="3300"/>
              <a:buNone/>
            </a:pPr>
            <a:r>
              <a:t/>
            </a:r>
            <a:endParaRPr/>
          </a:p>
        </p:txBody>
      </p:sp>
      <p:sp>
        <p:nvSpPr>
          <p:cNvPr id="920" name="Google Shape;920;p127"/>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24" name="Shape 924"/>
        <p:cNvGrpSpPr/>
        <p:nvPr/>
      </p:nvGrpSpPr>
      <p:grpSpPr>
        <a:xfrm>
          <a:off x="0" y="0"/>
          <a:ext cx="0" cy="0"/>
          <a:chOff x="0" y="0"/>
          <a:chExt cx="0" cy="0"/>
        </a:xfrm>
      </p:grpSpPr>
      <p:sp>
        <p:nvSpPr>
          <p:cNvPr id="925" name="Google Shape;925;p128"/>
          <p:cNvSpPr/>
          <p:nvPr/>
        </p:nvSpPr>
        <p:spPr>
          <a:xfrm>
            <a:off x="959760" y="1276197"/>
            <a:ext cx="2207100" cy="1241700"/>
          </a:xfrm>
          <a:prstGeom prst="ellipse">
            <a:avLst/>
          </a:prstGeom>
          <a:noFill/>
          <a:ln cap="flat" cmpd="sng" w="9525">
            <a:solidFill>
              <a:schemeClr val="lt1"/>
            </a:solidFill>
            <a:prstDash val="solid"/>
            <a:round/>
            <a:headEnd len="sm" w="sm" type="none"/>
            <a:tailEnd len="sm" w="sm" type="none"/>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926" name="Google Shape;926;p128"/>
          <p:cNvSpPr txBox="1"/>
          <p:nvPr>
            <p:ph type="title"/>
          </p:nvPr>
        </p:nvSpPr>
        <p:spPr>
          <a:xfrm>
            <a:off x="383029" y="3508425"/>
            <a:ext cx="4510200" cy="1495500"/>
          </a:xfrm>
          <a:prstGeom prst="rect">
            <a:avLst/>
          </a:prstGeom>
          <a:noFill/>
          <a:ln>
            <a:noFill/>
          </a:ln>
        </p:spPr>
        <p:txBody>
          <a:bodyPr anchorCtr="0" anchor="ctr" bIns="126300" lIns="126300" spcFirstLastPara="1" rIns="126300" wrap="square" tIns="126300">
            <a:noAutofit/>
          </a:bodyPr>
          <a:lstStyle/>
          <a:p>
            <a:pPr indent="0" lvl="0" marL="0" rtl="0" algn="l">
              <a:lnSpc>
                <a:spcPct val="100000"/>
              </a:lnSpc>
              <a:spcBef>
                <a:spcPts val="0"/>
              </a:spcBef>
              <a:spcAft>
                <a:spcPts val="0"/>
              </a:spcAft>
              <a:buSzPts val="4900"/>
              <a:buNone/>
            </a:pPr>
            <a:r>
              <a:rPr lang="en" sz="6300">
                <a:solidFill>
                  <a:schemeClr val="accent1"/>
                </a:solidFill>
              </a:rPr>
              <a:t>Concluzii</a:t>
            </a:r>
            <a:endParaRPr sz="6300"/>
          </a:p>
        </p:txBody>
      </p:sp>
      <p:sp>
        <p:nvSpPr>
          <p:cNvPr id="927" name="Google Shape;927;p128"/>
          <p:cNvSpPr txBox="1"/>
          <p:nvPr>
            <p:ph idx="2" type="title"/>
          </p:nvPr>
        </p:nvSpPr>
        <p:spPr>
          <a:xfrm>
            <a:off x="1248887" y="1335797"/>
            <a:ext cx="1629000" cy="11223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8300"/>
              <a:buNone/>
            </a:pPr>
            <a:r>
              <a:rPr lang="en"/>
              <a:t>08</a:t>
            </a:r>
            <a:endParaRPr/>
          </a:p>
        </p:txBody>
      </p:sp>
      <p:pic>
        <p:nvPicPr>
          <p:cNvPr id="928" name="Google Shape;928;p128"/>
          <p:cNvPicPr preferRelativeResize="0"/>
          <p:nvPr/>
        </p:nvPicPr>
        <p:blipFill rotWithShape="1">
          <a:blip r:embed="rId3">
            <a:alphaModFix/>
          </a:blip>
          <a:srcRect b="0" l="0" r="0" t="0"/>
          <a:stretch/>
        </p:blipFill>
        <p:spPr>
          <a:xfrm>
            <a:off x="5547545" y="1749400"/>
            <a:ext cx="6641398" cy="3236389"/>
          </a:xfrm>
          <a:prstGeom prst="rect">
            <a:avLst/>
          </a:prstGeom>
          <a:noFill/>
          <a:ln cap="flat" cmpd="sng" w="9525">
            <a:solidFill>
              <a:schemeClr val="dk1"/>
            </a:solidFill>
            <a:prstDash val="solid"/>
            <a:round/>
            <a:headEnd len="sm" w="sm" type="none"/>
            <a:tailEnd len="sm" w="sm" type="none"/>
          </a:ln>
          <a:effectLst>
            <a:outerShdw rotWithShape="0" algn="bl" dir="3240000" dist="209550">
              <a:schemeClr val="dk1"/>
            </a:outerShdw>
          </a:effectLst>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2E7"/>
        </a:solidFill>
      </p:bgPr>
    </p:bg>
    <p:spTree>
      <p:nvGrpSpPr>
        <p:cNvPr id="932" name="Shape 932"/>
        <p:cNvGrpSpPr/>
        <p:nvPr/>
      </p:nvGrpSpPr>
      <p:grpSpPr>
        <a:xfrm>
          <a:off x="0" y="0"/>
          <a:ext cx="0" cy="0"/>
          <a:chOff x="0" y="0"/>
          <a:chExt cx="0" cy="0"/>
        </a:xfrm>
      </p:grpSpPr>
      <p:sp>
        <p:nvSpPr>
          <p:cNvPr id="933" name="Google Shape;933;p129"/>
          <p:cNvSpPr txBox="1"/>
          <p:nvPr>
            <p:ph type="title"/>
          </p:nvPr>
        </p:nvSpPr>
        <p:spPr>
          <a:xfrm>
            <a:off x="1552404" y="464943"/>
            <a:ext cx="9755400" cy="763800"/>
          </a:xfrm>
          <a:prstGeom prst="rect">
            <a:avLst/>
          </a:prstGeom>
          <a:noFill/>
          <a:ln>
            <a:noFill/>
          </a:ln>
        </p:spPr>
        <p:txBody>
          <a:bodyPr anchorCtr="0" anchor="t" bIns="25400" lIns="25400" spcFirstLastPara="1" rIns="25400" wrap="square" tIns="25400">
            <a:normAutofit/>
          </a:bodyPr>
          <a:lstStyle/>
          <a:p>
            <a:pPr indent="0" lvl="0" marL="0" rtl="0" algn="l">
              <a:lnSpc>
                <a:spcPct val="100000"/>
              </a:lnSpc>
              <a:spcBef>
                <a:spcPts val="0"/>
              </a:spcBef>
              <a:spcAft>
                <a:spcPts val="0"/>
              </a:spcAft>
              <a:buClr>
                <a:srgbClr val="000000"/>
              </a:buClr>
              <a:buSzPts val="4200"/>
              <a:buFont typeface="Helvetica Neue"/>
              <a:buNone/>
            </a:pPr>
            <a:r>
              <a:rPr i="0" lang="en" u="none" cap="none" strike="noStrike">
                <a:latin typeface="Lexend Medium"/>
                <a:ea typeface="Lexend Medium"/>
                <a:cs typeface="Lexend Medium"/>
                <a:sym typeface="Lexend Medium"/>
              </a:rPr>
              <a:t>Concluzii</a:t>
            </a:r>
            <a:endParaRPr>
              <a:latin typeface="Lexend Medium"/>
              <a:ea typeface="Lexend Medium"/>
              <a:cs typeface="Lexend Medium"/>
              <a:sym typeface="Lexend Medium"/>
            </a:endParaRPr>
          </a:p>
        </p:txBody>
      </p:sp>
      <p:sp>
        <p:nvSpPr>
          <p:cNvPr id="934" name="Google Shape;934;p129"/>
          <p:cNvSpPr txBox="1"/>
          <p:nvPr>
            <p:ph idx="4294967295" type="body"/>
          </p:nvPr>
        </p:nvSpPr>
        <p:spPr>
          <a:xfrm>
            <a:off x="1552399" y="1232838"/>
            <a:ext cx="10033500" cy="5082900"/>
          </a:xfrm>
          <a:prstGeom prst="rect">
            <a:avLst/>
          </a:prstGeom>
          <a:noFill/>
          <a:ln>
            <a:noFill/>
          </a:ln>
        </p:spPr>
        <p:txBody>
          <a:bodyPr anchorCtr="0" anchor="t" bIns="25400" lIns="25400" spcFirstLastPara="1" rIns="25400" wrap="square" tIns="25400">
            <a:noAutofit/>
          </a:bodyPr>
          <a:lstStyle/>
          <a:p>
            <a:pPr indent="0" lvl="0" marL="0" rtl="0" algn="l">
              <a:lnSpc>
                <a:spcPct val="115000"/>
              </a:lnSpc>
              <a:spcBef>
                <a:spcPts val="0"/>
              </a:spcBef>
              <a:spcAft>
                <a:spcPts val="0"/>
              </a:spcAft>
              <a:buSzPts val="2000"/>
              <a:buNone/>
            </a:pPr>
            <a:r>
              <a:rPr b="1" lang="en" sz="1900"/>
              <a:t>În această lecție:</a:t>
            </a:r>
            <a:endParaRPr b="1" sz="1900"/>
          </a:p>
          <a:p>
            <a:pPr indent="-228600" lvl="0" marL="228600" rtl="0" algn="l">
              <a:lnSpc>
                <a:spcPct val="115000"/>
              </a:lnSpc>
              <a:spcBef>
                <a:spcPts val="0"/>
              </a:spcBef>
              <a:spcAft>
                <a:spcPts val="0"/>
              </a:spcAft>
              <a:buSzPts val="1900"/>
              <a:buChar char="❖"/>
            </a:pPr>
            <a:r>
              <a:rPr lang="en" sz="1900"/>
              <a:t>a fost realizată o sinteză teoretică a noțiunilor generale despre comunicarea verbală, arătând rolul și proprietățile cuvântului care dau putere în procesul de influență în comunicarea verbală;</a:t>
            </a:r>
            <a:endParaRPr sz="1900"/>
          </a:p>
          <a:p>
            <a:pPr indent="-228600" lvl="0" marL="228600" rtl="0" algn="l">
              <a:lnSpc>
                <a:spcPct val="115000"/>
              </a:lnSpc>
              <a:spcBef>
                <a:spcPts val="0"/>
              </a:spcBef>
              <a:spcAft>
                <a:spcPts val="0"/>
              </a:spcAft>
              <a:buSzPts val="1900"/>
              <a:buChar char="❖"/>
            </a:pPr>
            <a:r>
              <a:rPr lang="en" sz="1900"/>
              <a:t>au fost prezentate numeroase aplicații pentru a ilustra și pune în practică conceptele prezentate;</a:t>
            </a:r>
            <a:endParaRPr sz="1900"/>
          </a:p>
          <a:p>
            <a:pPr indent="-228600" lvl="0" marL="228600" rtl="0" algn="l">
              <a:lnSpc>
                <a:spcPct val="115000"/>
              </a:lnSpc>
              <a:spcBef>
                <a:spcPts val="0"/>
              </a:spcBef>
              <a:spcAft>
                <a:spcPts val="0"/>
              </a:spcAft>
              <a:buSzPts val="1900"/>
              <a:buChar char="❖"/>
            </a:pPr>
            <a:r>
              <a:rPr lang="en" sz="1900"/>
              <a:t>a fost prezentat un ghid de comunicare incluzivă cu exemple de termeni verbali adecvați în comunicarea cu și despre persoanele </a:t>
            </a:r>
            <a:r>
              <a:rPr lang="en" sz="1900"/>
              <a:t>cu dizabilități</a:t>
            </a:r>
            <a:endParaRPr sz="1900"/>
          </a:p>
          <a:p>
            <a:pPr indent="-228600" lvl="0" marL="228600" rtl="0" algn="l">
              <a:lnSpc>
                <a:spcPct val="115000"/>
              </a:lnSpc>
              <a:spcBef>
                <a:spcPts val="0"/>
              </a:spcBef>
              <a:spcAft>
                <a:spcPts val="0"/>
              </a:spcAft>
              <a:buSzPts val="1900"/>
              <a:buChar char="❖"/>
            </a:pPr>
            <a:r>
              <a:rPr lang="en" sz="1900"/>
              <a:t>au fost prezentate particularitățile etichetei în comunicarea online;</a:t>
            </a:r>
            <a:endParaRPr sz="1900"/>
          </a:p>
          <a:p>
            <a:pPr indent="-228600" lvl="0" marL="228600" rtl="0" algn="l">
              <a:lnSpc>
                <a:spcPct val="115000"/>
              </a:lnSpc>
              <a:spcBef>
                <a:spcPts val="0"/>
              </a:spcBef>
              <a:spcAft>
                <a:spcPts val="0"/>
              </a:spcAft>
              <a:buSzPts val="1900"/>
              <a:buChar char="❖"/>
            </a:pPr>
            <a:r>
              <a:rPr lang="en" sz="1900"/>
              <a:t>aspectele practice au fost abordate în ultimele două secțiuni prin detalierea și exemplificarea tehnicilor verbale care fac comunicarea dificilă (Așa, NU) și care fac comunicarea mai eficientă (</a:t>
            </a:r>
            <a:r>
              <a:rPr lang="en" sz="1900"/>
              <a:t>Așa,</a:t>
            </a:r>
            <a:r>
              <a:rPr lang="en" sz="1900"/>
              <a:t> DA). </a:t>
            </a:r>
            <a:endParaRPr sz="1900"/>
          </a:p>
          <a:p>
            <a:pPr indent="0" lvl="0" marL="228600" rtl="0" algn="l">
              <a:lnSpc>
                <a:spcPct val="115000"/>
              </a:lnSpc>
              <a:spcBef>
                <a:spcPts val="0"/>
              </a:spcBef>
              <a:spcAft>
                <a:spcPts val="0"/>
              </a:spcAft>
              <a:buSzPts val="2000"/>
              <a:buNone/>
            </a:pPr>
            <a:r>
              <a:t/>
            </a:r>
            <a:endParaRPr sz="1900"/>
          </a:p>
        </p:txBody>
      </p:sp>
      <p:pic>
        <p:nvPicPr>
          <p:cNvPr id="935" name="Google Shape;935;p129"/>
          <p:cNvPicPr preferRelativeResize="0"/>
          <p:nvPr/>
        </p:nvPicPr>
        <p:blipFill rotWithShape="1">
          <a:blip r:embed="rId3">
            <a:alphaModFix/>
          </a:blip>
          <a:srcRect b="0" l="0" r="0" t="0"/>
          <a:stretch/>
        </p:blipFill>
        <p:spPr>
          <a:xfrm rot="7839706">
            <a:off x="530932" y="2369057"/>
            <a:ext cx="1033412" cy="961072"/>
          </a:xfrm>
          <a:prstGeom prst="rect">
            <a:avLst/>
          </a:prstGeom>
          <a:noFill/>
          <a:ln>
            <a:noFill/>
          </a:ln>
        </p:spPr>
      </p:pic>
      <p:sp>
        <p:nvSpPr>
          <p:cNvPr id="936" name="Google Shape;936;p129"/>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934">
                                            <p:txEl>
                                              <p:pRg end="0" st="0"/>
                                            </p:txEl>
                                          </p:spTgt>
                                        </p:tgtEl>
                                        <p:attrNameLst>
                                          <p:attrName>style.visibility</p:attrName>
                                        </p:attrNameLst>
                                      </p:cBhvr>
                                      <p:to>
                                        <p:strVal val="visible"/>
                                      </p:to>
                                    </p:set>
                                    <p:anim calcmode="lin" valueType="num">
                                      <p:cBhvr additive="base">
                                        <p:cTn dur="1000"/>
                                        <p:tgtEl>
                                          <p:spTgt spid="934">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934">
                                            <p:txEl>
                                              <p:pRg end="1" st="1"/>
                                            </p:txEl>
                                          </p:spTgt>
                                        </p:tgtEl>
                                        <p:attrNameLst>
                                          <p:attrName>style.visibility</p:attrName>
                                        </p:attrNameLst>
                                      </p:cBhvr>
                                      <p:to>
                                        <p:strVal val="visible"/>
                                      </p:to>
                                    </p:set>
                                    <p:anim calcmode="lin" valueType="num">
                                      <p:cBhvr additive="base">
                                        <p:cTn dur="1000"/>
                                        <p:tgtEl>
                                          <p:spTgt spid="934">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934">
                                            <p:txEl>
                                              <p:pRg end="2" st="2"/>
                                            </p:txEl>
                                          </p:spTgt>
                                        </p:tgtEl>
                                        <p:attrNameLst>
                                          <p:attrName>style.visibility</p:attrName>
                                        </p:attrNameLst>
                                      </p:cBhvr>
                                      <p:to>
                                        <p:strVal val="visible"/>
                                      </p:to>
                                    </p:set>
                                    <p:anim calcmode="lin" valueType="num">
                                      <p:cBhvr additive="base">
                                        <p:cTn dur="1000"/>
                                        <p:tgtEl>
                                          <p:spTgt spid="934">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2">
                                  <p:stCondLst>
                                    <p:cond delay="0"/>
                                  </p:stCondLst>
                                  <p:childTnLst>
                                    <p:set>
                                      <p:cBhvr>
                                        <p:cTn dur="1" fill="hold">
                                          <p:stCondLst>
                                            <p:cond delay="0"/>
                                          </p:stCondLst>
                                        </p:cTn>
                                        <p:tgtEl>
                                          <p:spTgt spid="934">
                                            <p:txEl>
                                              <p:pRg end="3" st="3"/>
                                            </p:txEl>
                                          </p:spTgt>
                                        </p:tgtEl>
                                        <p:attrNameLst>
                                          <p:attrName>style.visibility</p:attrName>
                                        </p:attrNameLst>
                                      </p:cBhvr>
                                      <p:to>
                                        <p:strVal val="visible"/>
                                      </p:to>
                                    </p:set>
                                    <p:anim calcmode="lin" valueType="num">
                                      <p:cBhvr additive="base">
                                        <p:cTn dur="1000"/>
                                        <p:tgtEl>
                                          <p:spTgt spid="934">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2" presetSubtype="2">
                                  <p:stCondLst>
                                    <p:cond delay="0"/>
                                  </p:stCondLst>
                                  <p:childTnLst>
                                    <p:set>
                                      <p:cBhvr>
                                        <p:cTn dur="1" fill="hold">
                                          <p:stCondLst>
                                            <p:cond delay="0"/>
                                          </p:stCondLst>
                                        </p:cTn>
                                        <p:tgtEl>
                                          <p:spTgt spid="934">
                                            <p:txEl>
                                              <p:pRg end="4" st="4"/>
                                            </p:txEl>
                                          </p:spTgt>
                                        </p:tgtEl>
                                        <p:attrNameLst>
                                          <p:attrName>style.visibility</p:attrName>
                                        </p:attrNameLst>
                                      </p:cBhvr>
                                      <p:to>
                                        <p:strVal val="visible"/>
                                      </p:to>
                                    </p:set>
                                    <p:anim calcmode="lin" valueType="num">
                                      <p:cBhvr additive="base">
                                        <p:cTn dur="1000"/>
                                        <p:tgtEl>
                                          <p:spTgt spid="934">
                                            <p:txEl>
                                              <p:pRg end="4" st="4"/>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934">
                                            <p:txEl>
                                              <p:pRg end="5" st="5"/>
                                            </p:txEl>
                                          </p:spTgt>
                                        </p:tgtEl>
                                        <p:attrNameLst>
                                          <p:attrName>style.visibility</p:attrName>
                                        </p:attrNameLst>
                                      </p:cBhvr>
                                      <p:to>
                                        <p:strVal val="visible"/>
                                      </p:to>
                                    </p:set>
                                    <p:anim calcmode="lin" valueType="num">
                                      <p:cBhvr additive="base">
                                        <p:cTn dur="1000"/>
                                        <p:tgtEl>
                                          <p:spTgt spid="934">
                                            <p:txEl>
                                              <p:pRg end="5" st="5"/>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6000"/>
                            </p:stCondLst>
                            <p:childTnLst>
                              <p:par>
                                <p:cTn fill="hold" nodeType="afterEffect" presetClass="entr" presetID="2" presetSubtype="2">
                                  <p:stCondLst>
                                    <p:cond delay="0"/>
                                  </p:stCondLst>
                                  <p:childTnLst>
                                    <p:set>
                                      <p:cBhvr>
                                        <p:cTn dur="1" fill="hold">
                                          <p:stCondLst>
                                            <p:cond delay="0"/>
                                          </p:stCondLst>
                                        </p:cTn>
                                        <p:tgtEl>
                                          <p:spTgt spid="934">
                                            <p:txEl>
                                              <p:pRg end="6" st="6"/>
                                            </p:txEl>
                                          </p:spTgt>
                                        </p:tgtEl>
                                        <p:attrNameLst>
                                          <p:attrName>style.visibility</p:attrName>
                                        </p:attrNameLst>
                                      </p:cBhvr>
                                      <p:to>
                                        <p:strVal val="visible"/>
                                      </p:to>
                                    </p:set>
                                    <p:anim calcmode="lin" valueType="num">
                                      <p:cBhvr additive="base">
                                        <p:cTn dur="1000"/>
                                        <p:tgtEl>
                                          <p:spTgt spid="934">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2E7"/>
        </a:solidFill>
      </p:bgPr>
    </p:bg>
    <p:spTree>
      <p:nvGrpSpPr>
        <p:cNvPr id="940" name="Shape 940"/>
        <p:cNvGrpSpPr/>
        <p:nvPr/>
      </p:nvGrpSpPr>
      <p:grpSpPr>
        <a:xfrm>
          <a:off x="0" y="0"/>
          <a:ext cx="0" cy="0"/>
          <a:chOff x="0" y="0"/>
          <a:chExt cx="0" cy="0"/>
        </a:xfrm>
      </p:grpSpPr>
      <p:sp>
        <p:nvSpPr>
          <p:cNvPr id="941" name="Google Shape;941;p130"/>
          <p:cNvSpPr txBox="1"/>
          <p:nvPr>
            <p:ph type="title"/>
          </p:nvPr>
        </p:nvSpPr>
        <p:spPr>
          <a:xfrm>
            <a:off x="1552404" y="464943"/>
            <a:ext cx="9755400" cy="763800"/>
          </a:xfrm>
          <a:prstGeom prst="rect">
            <a:avLst/>
          </a:prstGeom>
          <a:noFill/>
          <a:ln>
            <a:noFill/>
          </a:ln>
        </p:spPr>
        <p:txBody>
          <a:bodyPr anchorCtr="0" anchor="t" bIns="25400" lIns="25400" spcFirstLastPara="1" rIns="25400" wrap="square" tIns="25400">
            <a:normAutofit/>
          </a:bodyPr>
          <a:lstStyle/>
          <a:p>
            <a:pPr indent="0" lvl="0" marL="0" rtl="0" algn="l">
              <a:lnSpc>
                <a:spcPct val="100000"/>
              </a:lnSpc>
              <a:spcBef>
                <a:spcPts val="0"/>
              </a:spcBef>
              <a:spcAft>
                <a:spcPts val="0"/>
              </a:spcAft>
              <a:buClr>
                <a:srgbClr val="000000"/>
              </a:buClr>
              <a:buSzPts val="4200"/>
              <a:buFont typeface="Helvetica Neue"/>
              <a:buNone/>
            </a:pPr>
            <a:r>
              <a:rPr i="0" lang="en" u="none" cap="none" strike="noStrike">
                <a:latin typeface="Lexend Medium"/>
                <a:ea typeface="Lexend Medium"/>
                <a:cs typeface="Lexend Medium"/>
                <a:sym typeface="Lexend Medium"/>
              </a:rPr>
              <a:t>Concluzii</a:t>
            </a:r>
            <a:endParaRPr>
              <a:latin typeface="Lexend Medium"/>
              <a:ea typeface="Lexend Medium"/>
              <a:cs typeface="Lexend Medium"/>
              <a:sym typeface="Lexend Medium"/>
            </a:endParaRPr>
          </a:p>
        </p:txBody>
      </p:sp>
      <p:sp>
        <p:nvSpPr>
          <p:cNvPr id="942" name="Google Shape;942;p130"/>
          <p:cNvSpPr txBox="1"/>
          <p:nvPr>
            <p:ph idx="4294967295" type="body"/>
          </p:nvPr>
        </p:nvSpPr>
        <p:spPr>
          <a:xfrm>
            <a:off x="1552399" y="1232838"/>
            <a:ext cx="10033500" cy="5082900"/>
          </a:xfrm>
          <a:prstGeom prst="rect">
            <a:avLst/>
          </a:prstGeom>
          <a:noFill/>
          <a:ln>
            <a:noFill/>
          </a:ln>
        </p:spPr>
        <p:txBody>
          <a:bodyPr anchorCtr="0" anchor="t" bIns="25400" lIns="25400" spcFirstLastPara="1" rIns="25400" wrap="square" tIns="25400">
            <a:noAutofit/>
          </a:bodyPr>
          <a:lstStyle/>
          <a:p>
            <a:pPr indent="0" lvl="0" marL="0" rtl="0" algn="l">
              <a:lnSpc>
                <a:spcPct val="115000"/>
              </a:lnSpc>
              <a:spcBef>
                <a:spcPts val="0"/>
              </a:spcBef>
              <a:spcAft>
                <a:spcPts val="0"/>
              </a:spcAft>
              <a:buSzPts val="2000"/>
              <a:buNone/>
            </a:pPr>
            <a:r>
              <a:rPr b="1" lang="en" sz="1900"/>
              <a:t>Conținutul prezentat:</a:t>
            </a:r>
            <a:endParaRPr b="1" sz="1900"/>
          </a:p>
          <a:p>
            <a:pPr indent="-228600" lvl="0" marL="228600" rtl="0" algn="l">
              <a:lnSpc>
                <a:spcPct val="115000"/>
              </a:lnSpc>
              <a:spcBef>
                <a:spcPts val="0"/>
              </a:spcBef>
              <a:spcAft>
                <a:spcPts val="0"/>
              </a:spcAft>
              <a:buSzPts val="1900"/>
              <a:buChar char="❖"/>
            </a:pPr>
            <a:r>
              <a:rPr lang="en" sz="1900"/>
              <a:t>este un ghid pentru perfecționarea comunicării verbale, online sau față în față, prin revizuirea unor concepte ale teoriei comunicării specifice oricărei limbi;</a:t>
            </a:r>
            <a:endParaRPr sz="1900"/>
          </a:p>
          <a:p>
            <a:pPr indent="-228600" lvl="0" marL="228600" rtl="0" algn="l">
              <a:lnSpc>
                <a:spcPct val="115000"/>
              </a:lnSpc>
              <a:spcBef>
                <a:spcPts val="0"/>
              </a:spcBef>
              <a:spcAft>
                <a:spcPts val="0"/>
              </a:spcAft>
              <a:buSzPts val="1900"/>
              <a:buChar char="❖"/>
            </a:pPr>
            <a:r>
              <a:rPr lang="en" sz="1900"/>
              <a:t>oferă un ghid pentru o comunicare eficientă și adecvată cu și despre persoanele </a:t>
            </a:r>
            <a:r>
              <a:rPr lang="en" sz="1900"/>
              <a:t>cu dizabilități</a:t>
            </a:r>
            <a:r>
              <a:rPr lang="en" sz="1900"/>
              <a:t>; util în conștientizarea situațiilor de comunicare în care folosim proprietățile cuvântului în procesul de comunicare;</a:t>
            </a:r>
            <a:endParaRPr sz="1900"/>
          </a:p>
          <a:p>
            <a:pPr indent="-228600" lvl="0" marL="228600" rtl="0" algn="l">
              <a:lnSpc>
                <a:spcPct val="115000"/>
              </a:lnSpc>
              <a:spcBef>
                <a:spcPts val="0"/>
              </a:spcBef>
              <a:spcAft>
                <a:spcPts val="0"/>
              </a:spcAft>
              <a:buSzPts val="1900"/>
              <a:buChar char="❖"/>
            </a:pPr>
            <a:r>
              <a:rPr lang="en" sz="1900"/>
              <a:t>oferă orientări privind eticheta în comunicarea online;</a:t>
            </a:r>
            <a:endParaRPr sz="1900"/>
          </a:p>
          <a:p>
            <a:pPr indent="-228600" lvl="0" marL="228600" rtl="0" algn="l">
              <a:lnSpc>
                <a:spcPct val="115000"/>
              </a:lnSpc>
              <a:spcBef>
                <a:spcPts val="0"/>
              </a:spcBef>
              <a:spcAft>
                <a:spcPts val="0"/>
              </a:spcAft>
              <a:buSzPts val="1900"/>
              <a:buChar char="❖"/>
            </a:pPr>
            <a:r>
              <a:rPr lang="en" sz="1900"/>
              <a:t>actualizează tehnicile favorabile și nefavorabile utile în procesul de influență vizat de orice comunicare.</a:t>
            </a:r>
            <a:endParaRPr sz="1900"/>
          </a:p>
          <a:p>
            <a:pPr indent="0" lvl="0" marL="0" rtl="0" algn="l">
              <a:lnSpc>
                <a:spcPct val="115000"/>
              </a:lnSpc>
              <a:spcBef>
                <a:spcPts val="0"/>
              </a:spcBef>
              <a:spcAft>
                <a:spcPts val="0"/>
              </a:spcAft>
              <a:buSzPts val="2000"/>
              <a:buNone/>
            </a:pPr>
            <a:r>
              <a:t/>
            </a:r>
            <a:endParaRPr sz="1900"/>
          </a:p>
          <a:p>
            <a:pPr indent="0" lvl="0" marL="228600" rtl="0" algn="l">
              <a:lnSpc>
                <a:spcPct val="115000"/>
              </a:lnSpc>
              <a:spcBef>
                <a:spcPts val="0"/>
              </a:spcBef>
              <a:spcAft>
                <a:spcPts val="0"/>
              </a:spcAft>
              <a:buSzPts val="2000"/>
              <a:buNone/>
            </a:pPr>
            <a:r>
              <a:t/>
            </a:r>
            <a:endParaRPr sz="1900"/>
          </a:p>
        </p:txBody>
      </p:sp>
      <p:pic>
        <p:nvPicPr>
          <p:cNvPr id="943" name="Google Shape;943;p130"/>
          <p:cNvPicPr preferRelativeResize="0"/>
          <p:nvPr/>
        </p:nvPicPr>
        <p:blipFill rotWithShape="1">
          <a:blip r:embed="rId3">
            <a:alphaModFix/>
          </a:blip>
          <a:srcRect b="0" l="0" r="0" t="0"/>
          <a:stretch/>
        </p:blipFill>
        <p:spPr>
          <a:xfrm rot="7839706">
            <a:off x="530932" y="2369057"/>
            <a:ext cx="1033412" cy="961072"/>
          </a:xfrm>
          <a:prstGeom prst="rect">
            <a:avLst/>
          </a:prstGeom>
          <a:noFill/>
          <a:ln>
            <a:noFill/>
          </a:ln>
        </p:spPr>
      </p:pic>
      <p:sp>
        <p:nvSpPr>
          <p:cNvPr id="944" name="Google Shape;944;p130"/>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942">
                                            <p:txEl>
                                              <p:pRg end="0" st="0"/>
                                            </p:txEl>
                                          </p:spTgt>
                                        </p:tgtEl>
                                        <p:attrNameLst>
                                          <p:attrName>style.visibility</p:attrName>
                                        </p:attrNameLst>
                                      </p:cBhvr>
                                      <p:to>
                                        <p:strVal val="visible"/>
                                      </p:to>
                                    </p:set>
                                    <p:anim calcmode="lin" valueType="num">
                                      <p:cBhvr additive="base">
                                        <p:cTn dur="1000"/>
                                        <p:tgtEl>
                                          <p:spTgt spid="942">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942">
                                            <p:txEl>
                                              <p:pRg end="1" st="1"/>
                                            </p:txEl>
                                          </p:spTgt>
                                        </p:tgtEl>
                                        <p:attrNameLst>
                                          <p:attrName>style.visibility</p:attrName>
                                        </p:attrNameLst>
                                      </p:cBhvr>
                                      <p:to>
                                        <p:strVal val="visible"/>
                                      </p:to>
                                    </p:set>
                                    <p:anim calcmode="lin" valueType="num">
                                      <p:cBhvr additive="base">
                                        <p:cTn dur="1000"/>
                                        <p:tgtEl>
                                          <p:spTgt spid="942">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942">
                                            <p:txEl>
                                              <p:pRg end="2" st="2"/>
                                            </p:txEl>
                                          </p:spTgt>
                                        </p:tgtEl>
                                        <p:attrNameLst>
                                          <p:attrName>style.visibility</p:attrName>
                                        </p:attrNameLst>
                                      </p:cBhvr>
                                      <p:to>
                                        <p:strVal val="visible"/>
                                      </p:to>
                                    </p:set>
                                    <p:anim calcmode="lin" valueType="num">
                                      <p:cBhvr additive="base">
                                        <p:cTn dur="1000"/>
                                        <p:tgtEl>
                                          <p:spTgt spid="942">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2">
                                  <p:stCondLst>
                                    <p:cond delay="0"/>
                                  </p:stCondLst>
                                  <p:childTnLst>
                                    <p:set>
                                      <p:cBhvr>
                                        <p:cTn dur="1" fill="hold">
                                          <p:stCondLst>
                                            <p:cond delay="0"/>
                                          </p:stCondLst>
                                        </p:cTn>
                                        <p:tgtEl>
                                          <p:spTgt spid="942">
                                            <p:txEl>
                                              <p:pRg end="3" st="3"/>
                                            </p:txEl>
                                          </p:spTgt>
                                        </p:tgtEl>
                                        <p:attrNameLst>
                                          <p:attrName>style.visibility</p:attrName>
                                        </p:attrNameLst>
                                      </p:cBhvr>
                                      <p:to>
                                        <p:strVal val="visible"/>
                                      </p:to>
                                    </p:set>
                                    <p:anim calcmode="lin" valueType="num">
                                      <p:cBhvr additive="base">
                                        <p:cTn dur="1000"/>
                                        <p:tgtEl>
                                          <p:spTgt spid="942">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2" presetSubtype="2">
                                  <p:stCondLst>
                                    <p:cond delay="0"/>
                                  </p:stCondLst>
                                  <p:childTnLst>
                                    <p:set>
                                      <p:cBhvr>
                                        <p:cTn dur="1" fill="hold">
                                          <p:stCondLst>
                                            <p:cond delay="0"/>
                                          </p:stCondLst>
                                        </p:cTn>
                                        <p:tgtEl>
                                          <p:spTgt spid="942">
                                            <p:txEl>
                                              <p:pRg end="4" st="4"/>
                                            </p:txEl>
                                          </p:spTgt>
                                        </p:tgtEl>
                                        <p:attrNameLst>
                                          <p:attrName>style.visibility</p:attrName>
                                        </p:attrNameLst>
                                      </p:cBhvr>
                                      <p:to>
                                        <p:strVal val="visible"/>
                                      </p:to>
                                    </p:set>
                                    <p:anim calcmode="lin" valueType="num">
                                      <p:cBhvr additive="base">
                                        <p:cTn dur="1000"/>
                                        <p:tgtEl>
                                          <p:spTgt spid="942">
                                            <p:txEl>
                                              <p:pRg end="4" st="4"/>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942">
                                            <p:txEl>
                                              <p:pRg end="5" st="5"/>
                                            </p:txEl>
                                          </p:spTgt>
                                        </p:tgtEl>
                                        <p:attrNameLst>
                                          <p:attrName>style.visibility</p:attrName>
                                        </p:attrNameLst>
                                      </p:cBhvr>
                                      <p:to>
                                        <p:strVal val="visible"/>
                                      </p:to>
                                    </p:set>
                                    <p:anim calcmode="lin" valueType="num">
                                      <p:cBhvr additive="base">
                                        <p:cTn dur="1000"/>
                                        <p:tgtEl>
                                          <p:spTgt spid="942">
                                            <p:txEl>
                                              <p:pRg end="5" st="5"/>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6000"/>
                            </p:stCondLst>
                            <p:childTnLst>
                              <p:par>
                                <p:cTn fill="hold" nodeType="afterEffect" presetClass="entr" presetID="2" presetSubtype="2">
                                  <p:stCondLst>
                                    <p:cond delay="0"/>
                                  </p:stCondLst>
                                  <p:childTnLst>
                                    <p:set>
                                      <p:cBhvr>
                                        <p:cTn dur="1" fill="hold">
                                          <p:stCondLst>
                                            <p:cond delay="0"/>
                                          </p:stCondLst>
                                        </p:cTn>
                                        <p:tgtEl>
                                          <p:spTgt spid="942">
                                            <p:txEl>
                                              <p:pRg end="6" st="6"/>
                                            </p:txEl>
                                          </p:spTgt>
                                        </p:tgtEl>
                                        <p:attrNameLst>
                                          <p:attrName>style.visibility</p:attrName>
                                        </p:attrNameLst>
                                      </p:cBhvr>
                                      <p:to>
                                        <p:strVal val="visible"/>
                                      </p:to>
                                    </p:set>
                                    <p:anim calcmode="lin" valueType="num">
                                      <p:cBhvr additive="base">
                                        <p:cTn dur="1000"/>
                                        <p:tgtEl>
                                          <p:spTgt spid="942">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2E7"/>
        </a:solidFill>
      </p:bgPr>
    </p:bg>
    <p:spTree>
      <p:nvGrpSpPr>
        <p:cNvPr id="948" name="Shape 948"/>
        <p:cNvGrpSpPr/>
        <p:nvPr/>
      </p:nvGrpSpPr>
      <p:grpSpPr>
        <a:xfrm>
          <a:off x="0" y="0"/>
          <a:ext cx="0" cy="0"/>
          <a:chOff x="0" y="0"/>
          <a:chExt cx="0" cy="0"/>
        </a:xfrm>
      </p:grpSpPr>
      <p:sp>
        <p:nvSpPr>
          <p:cNvPr id="949" name="Google Shape;949;p131"/>
          <p:cNvSpPr txBox="1"/>
          <p:nvPr>
            <p:ph idx="4294967295" type="body"/>
          </p:nvPr>
        </p:nvSpPr>
        <p:spPr>
          <a:xfrm>
            <a:off x="900125" y="1446638"/>
            <a:ext cx="10456800" cy="4168800"/>
          </a:xfrm>
          <a:prstGeom prst="rect">
            <a:avLst/>
          </a:prstGeom>
          <a:noFill/>
          <a:ln>
            <a:noFill/>
          </a:ln>
        </p:spPr>
        <p:txBody>
          <a:bodyPr anchorCtr="0" anchor="ctr" bIns="25400" lIns="25400" spcFirstLastPara="1" rIns="25400" wrap="square" tIns="25400">
            <a:spAutoFit/>
          </a:bodyPr>
          <a:lstStyle/>
          <a:p>
            <a:pPr indent="-228600" lvl="0" marL="228600" rtl="0" algn="just">
              <a:lnSpc>
                <a:spcPct val="100000"/>
              </a:lnSpc>
              <a:spcBef>
                <a:spcPts val="0"/>
              </a:spcBef>
              <a:spcAft>
                <a:spcPts val="0"/>
              </a:spcAft>
              <a:buSzPts val="2000"/>
              <a:buAutoNum type="arabicPeriod"/>
            </a:pPr>
            <a:r>
              <a:rPr lang="en" sz="2000"/>
              <a:t>Borțun, Dumitru (2001) Semiotică. Limbaj și comunicare. București: Comunicare.ro.</a:t>
            </a:r>
            <a:endParaRPr sz="2000"/>
          </a:p>
          <a:p>
            <a:pPr indent="-228600" lvl="0" marL="228600" rtl="0" algn="just">
              <a:lnSpc>
                <a:spcPct val="100000"/>
              </a:lnSpc>
              <a:spcBef>
                <a:spcPts val="0"/>
              </a:spcBef>
              <a:spcAft>
                <a:spcPts val="0"/>
              </a:spcAft>
              <a:buSzPts val="2000"/>
              <a:buAutoNum type="arabicPeriod"/>
            </a:pPr>
            <a:r>
              <a:rPr lang="en" sz="2000"/>
              <a:t>Borțun, Dumitru, Frunzaru, Valeriu, Petre, Dan, Stanciu, Ștefan. (2012). Comunicarea: Inițierea modulului. București: Comunicare.ro.</a:t>
            </a:r>
            <a:endParaRPr sz="2000"/>
          </a:p>
          <a:p>
            <a:pPr indent="-228600" lvl="0" marL="228600" rtl="0" algn="just">
              <a:lnSpc>
                <a:spcPct val="100000"/>
              </a:lnSpc>
              <a:spcBef>
                <a:spcPts val="0"/>
              </a:spcBef>
              <a:spcAft>
                <a:spcPts val="0"/>
              </a:spcAft>
              <a:buSzPts val="2000"/>
              <a:buAutoNum type="arabicPeriod"/>
            </a:pPr>
            <a:r>
              <a:rPr lang="en" sz="2000"/>
              <a:t>King, Dale. (2020). ABILITĂȚI DE COMUNICARE EFICIENTĂ. Ghidul celor nouă chei pentru dezvoltarea artei persuasiunii prin discurs public, inteligență socială, dexteritate verbală, carismă și elocvență. Editura Hamatea Publishing Studio.</a:t>
            </a:r>
            <a:endParaRPr sz="2000"/>
          </a:p>
          <a:p>
            <a:pPr indent="-228600" lvl="0" marL="228600" rtl="0" algn="just">
              <a:lnSpc>
                <a:spcPct val="100000"/>
              </a:lnSpc>
              <a:spcBef>
                <a:spcPts val="0"/>
              </a:spcBef>
              <a:spcAft>
                <a:spcPts val="0"/>
              </a:spcAft>
              <a:buSzPts val="2000"/>
              <a:buAutoNum type="arabicPeriod"/>
            </a:pPr>
            <a:r>
              <a:rPr lang="en" sz="2000"/>
              <a:t>Jones, Phil, M. (2017). Exact ce să spui. Cuvintele magice pentru influență și impact. Hoboken. NJ</a:t>
            </a:r>
            <a:endParaRPr sz="2000"/>
          </a:p>
          <a:p>
            <a:pPr indent="-228600" lvl="0" marL="228600" rtl="0" algn="just">
              <a:lnSpc>
                <a:spcPct val="100000"/>
              </a:lnSpc>
              <a:spcBef>
                <a:spcPts val="0"/>
              </a:spcBef>
              <a:spcAft>
                <a:spcPts val="0"/>
              </a:spcAft>
              <a:buSzPts val="2000"/>
              <a:buAutoNum type="arabicPeriod"/>
            </a:pPr>
            <a:r>
              <a:rPr lang="en" sz="2000"/>
              <a:t>Tran, Vasile, Stănciugelu, Irina. (2010). Teoria comunicării. București: Comunicare.ro.</a:t>
            </a:r>
            <a:endParaRPr sz="2000"/>
          </a:p>
          <a:p>
            <a:pPr indent="-228600" lvl="0" marL="228600" rtl="0" algn="just">
              <a:lnSpc>
                <a:spcPct val="100000"/>
              </a:lnSpc>
              <a:spcBef>
                <a:spcPts val="0"/>
              </a:spcBef>
              <a:spcAft>
                <a:spcPts val="0"/>
              </a:spcAft>
              <a:buSzPts val="2000"/>
              <a:buAutoNum type="arabicPeriod"/>
            </a:pPr>
            <a:r>
              <a:rPr lang="en" sz="2000"/>
              <a:t>Prutianu, Ștefan. (2014) Formarea abilităților de comunicare. Polirom. Iași.</a:t>
            </a:r>
            <a:endParaRPr sz="2000"/>
          </a:p>
          <a:p>
            <a:pPr indent="-228600" lvl="0" marL="228600" rtl="0" algn="just">
              <a:lnSpc>
                <a:spcPct val="100000"/>
              </a:lnSpc>
              <a:spcBef>
                <a:spcPts val="0"/>
              </a:spcBef>
              <a:spcAft>
                <a:spcPts val="0"/>
              </a:spcAft>
              <a:buSzPts val="2000"/>
              <a:buAutoNum type="arabicPeriod"/>
            </a:pPr>
            <a:r>
              <a:rPr lang="en" sz="2000"/>
              <a:t>Robbins, A. (2001) Puterea nemărginitului. Amalteea București.</a:t>
            </a:r>
            <a:endParaRPr sz="2000"/>
          </a:p>
          <a:p>
            <a:pPr indent="-228600" lvl="0" marL="228600" rtl="0" algn="just">
              <a:lnSpc>
                <a:spcPct val="100000"/>
              </a:lnSpc>
              <a:spcBef>
                <a:spcPts val="0"/>
              </a:spcBef>
              <a:spcAft>
                <a:spcPts val="0"/>
              </a:spcAft>
              <a:buSzPts val="2000"/>
              <a:buAutoNum type="arabicPeriod"/>
            </a:pPr>
            <a:r>
              <a:rPr lang="en" sz="2000"/>
              <a:t>2016. DigComp 2.0: Cadrul de competențe digitale pentru cetățeni</a:t>
            </a:r>
            <a:endParaRPr sz="2000"/>
          </a:p>
          <a:p>
            <a:pPr indent="-228600" lvl="0" marL="228600" rtl="0" algn="just">
              <a:lnSpc>
                <a:spcPct val="100000"/>
              </a:lnSpc>
              <a:spcBef>
                <a:spcPts val="0"/>
              </a:spcBef>
              <a:spcAft>
                <a:spcPts val="0"/>
              </a:spcAft>
              <a:buSzPts val="2000"/>
              <a:buAutoNum type="arabicPeriod"/>
            </a:pPr>
            <a:r>
              <a:rPr lang="en" sz="2000"/>
              <a:t>Biroul ONU la Geneva. Linii directoare privind limbajul incluziv pentru persoanele cu dizabilități.</a:t>
            </a:r>
            <a:endParaRPr sz="2000"/>
          </a:p>
          <a:p>
            <a:pPr indent="-114300" lvl="0" marL="177800" rtl="0" algn="just">
              <a:lnSpc>
                <a:spcPct val="100000"/>
              </a:lnSpc>
              <a:spcBef>
                <a:spcPts val="900"/>
              </a:spcBef>
              <a:spcAft>
                <a:spcPts val="0"/>
              </a:spcAft>
              <a:buClr>
                <a:srgbClr val="000000"/>
              </a:buClr>
              <a:buSzPts val="2700"/>
              <a:buFont typeface="Arial"/>
              <a:buNone/>
            </a:pPr>
            <a:r>
              <a:t/>
            </a:r>
            <a:endParaRPr sz="2000"/>
          </a:p>
        </p:txBody>
      </p:sp>
      <p:sp>
        <p:nvSpPr>
          <p:cNvPr id="950" name="Google Shape;950;p131"/>
          <p:cNvSpPr txBox="1"/>
          <p:nvPr>
            <p:ph type="title"/>
          </p:nvPr>
        </p:nvSpPr>
        <p:spPr>
          <a:xfrm>
            <a:off x="1552404" y="464943"/>
            <a:ext cx="9755400" cy="763800"/>
          </a:xfrm>
          <a:prstGeom prst="rect">
            <a:avLst/>
          </a:prstGeom>
          <a:noFill/>
          <a:ln>
            <a:noFill/>
          </a:ln>
        </p:spPr>
        <p:txBody>
          <a:bodyPr anchorCtr="0" anchor="t" bIns="94725" lIns="94725" spcFirstLastPara="1" rIns="94725" wrap="square" tIns="94725">
            <a:noAutofit/>
          </a:bodyPr>
          <a:lstStyle/>
          <a:p>
            <a:pPr indent="0" lvl="0" marL="0" rtl="0" algn="l">
              <a:lnSpc>
                <a:spcPct val="100000"/>
              </a:lnSpc>
              <a:spcBef>
                <a:spcPts val="0"/>
              </a:spcBef>
              <a:spcAft>
                <a:spcPts val="0"/>
              </a:spcAft>
              <a:buSzPts val="3300"/>
              <a:buNone/>
            </a:pPr>
            <a:r>
              <a:rPr lang="en">
                <a:latin typeface="Lexend Medium"/>
                <a:ea typeface="Lexend Medium"/>
                <a:cs typeface="Lexend Medium"/>
                <a:sym typeface="Lexend Medium"/>
              </a:rPr>
              <a:t>Bibliografie</a:t>
            </a:r>
            <a:endParaRPr>
              <a:latin typeface="Lexend Medium"/>
              <a:ea typeface="Lexend Medium"/>
              <a:cs typeface="Lexend Medium"/>
              <a:sym typeface="Lexend Medium"/>
            </a:endParaRPr>
          </a:p>
        </p:txBody>
      </p:sp>
      <p:sp>
        <p:nvSpPr>
          <p:cNvPr id="951" name="Google Shape;951;p131"/>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pic>
        <p:nvPicPr>
          <p:cNvPr id="956" name="Google Shape;956;p132"/>
          <p:cNvPicPr preferRelativeResize="0"/>
          <p:nvPr/>
        </p:nvPicPr>
        <p:blipFill rotWithShape="1">
          <a:blip r:embed="rId3">
            <a:alphaModFix/>
          </a:blip>
          <a:srcRect b="2380" l="0" r="0" t="2380"/>
          <a:stretch/>
        </p:blipFill>
        <p:spPr>
          <a:xfrm>
            <a:off x="4952461" y="99480"/>
            <a:ext cx="2700624" cy="2572710"/>
          </a:xfrm>
          <a:prstGeom prst="rect">
            <a:avLst/>
          </a:prstGeom>
          <a:noFill/>
          <a:ln>
            <a:noFill/>
          </a:ln>
        </p:spPr>
      </p:pic>
      <p:sp>
        <p:nvSpPr>
          <p:cNvPr id="957" name="Google Shape;957;p132"/>
          <p:cNvSpPr/>
          <p:nvPr/>
        </p:nvSpPr>
        <p:spPr>
          <a:xfrm>
            <a:off x="5270681" y="4733970"/>
            <a:ext cx="6776700" cy="732600"/>
          </a:xfrm>
          <a:prstGeom prst="rect">
            <a:avLst/>
          </a:prstGeom>
          <a:solidFill>
            <a:srgbClr val="FF9900"/>
          </a:solidFill>
          <a:ln>
            <a:noFill/>
          </a:ln>
        </p:spPr>
        <p:txBody>
          <a:bodyPr anchorCtr="0" anchor="ctr" bIns="126325" lIns="126325" spcFirstLastPara="1" rIns="126325" wrap="square" tIns="126325">
            <a:noAutofit/>
          </a:bodyPr>
          <a:lstStyle/>
          <a:p>
            <a:pPr indent="0" lvl="0" marL="0" marR="0" rtl="0" algn="ctr">
              <a:lnSpc>
                <a:spcPct val="100000"/>
              </a:lnSpc>
              <a:spcBef>
                <a:spcPts val="0"/>
              </a:spcBef>
              <a:spcAft>
                <a:spcPts val="0"/>
              </a:spcAft>
              <a:buClr>
                <a:srgbClr val="000000"/>
              </a:buClr>
              <a:buSzPts val="2100"/>
              <a:buFont typeface="Arial"/>
              <a:buNone/>
            </a:pPr>
            <a:r>
              <a:rPr b="1" i="0" lang="en" sz="1800" u="none" cap="none" strike="noStrike">
                <a:solidFill>
                  <a:srgbClr val="FEFEFE"/>
                </a:solidFill>
                <a:latin typeface="Antic"/>
                <a:ea typeface="Antic"/>
                <a:cs typeface="Antic"/>
                <a:sym typeface="Antic"/>
              </a:rPr>
              <a:t>Proiect nr: 2022-1-RO01-KA220-VET-000085029</a:t>
            </a:r>
            <a:endParaRPr b="1" i="0" sz="1800" u="none" cap="none" strike="noStrike">
              <a:solidFill>
                <a:srgbClr val="FF9900"/>
              </a:solidFill>
              <a:latin typeface="Antic"/>
              <a:ea typeface="Antic"/>
              <a:cs typeface="Antic"/>
              <a:sym typeface="Antic"/>
            </a:endParaRPr>
          </a:p>
        </p:txBody>
      </p:sp>
      <p:pic>
        <p:nvPicPr>
          <p:cNvPr id="958" name="Google Shape;958;p132"/>
          <p:cNvPicPr preferRelativeResize="0"/>
          <p:nvPr/>
        </p:nvPicPr>
        <p:blipFill rotWithShape="1">
          <a:blip r:embed="rId4">
            <a:alphaModFix/>
          </a:blip>
          <a:srcRect b="0" l="2722" r="2731" t="0"/>
          <a:stretch/>
        </p:blipFill>
        <p:spPr>
          <a:xfrm>
            <a:off x="8426892" y="391891"/>
            <a:ext cx="2799375" cy="660845"/>
          </a:xfrm>
          <a:prstGeom prst="rect">
            <a:avLst/>
          </a:prstGeom>
          <a:noFill/>
          <a:ln>
            <a:noFill/>
          </a:ln>
        </p:spPr>
      </p:pic>
      <p:sp>
        <p:nvSpPr>
          <p:cNvPr id="959" name="Google Shape;959;p132"/>
          <p:cNvSpPr txBox="1"/>
          <p:nvPr/>
        </p:nvSpPr>
        <p:spPr>
          <a:xfrm>
            <a:off x="0" y="2803600"/>
            <a:ext cx="12189000" cy="2040900"/>
          </a:xfrm>
          <a:prstGeom prst="rect">
            <a:avLst/>
          </a:prstGeom>
          <a:solidFill>
            <a:srgbClr val="5F7D95"/>
          </a:solidFill>
          <a:ln>
            <a:noFill/>
          </a:ln>
        </p:spPr>
        <p:txBody>
          <a:bodyPr anchorCtr="0" anchor="ctr" bIns="126325" lIns="126325" spcFirstLastPara="1" rIns="126325" wrap="square" tIns="126325">
            <a:noAutofit/>
          </a:bodyPr>
          <a:lstStyle/>
          <a:p>
            <a:pPr indent="0" lvl="0" marL="0" marR="0" rtl="0" algn="ctr">
              <a:lnSpc>
                <a:spcPct val="90000"/>
              </a:lnSpc>
              <a:spcBef>
                <a:spcPts val="0"/>
              </a:spcBef>
              <a:spcAft>
                <a:spcPts val="0"/>
              </a:spcAft>
              <a:buClr>
                <a:srgbClr val="000000"/>
              </a:buClr>
              <a:buSzPts val="6500"/>
              <a:buFont typeface="Arial"/>
              <a:buNone/>
            </a:pPr>
            <a:r>
              <a:rPr b="1" i="0" lang="en" sz="6500" u="none" cap="none" strike="noStrike">
                <a:solidFill>
                  <a:srgbClr val="FFFFFF"/>
                </a:solidFill>
                <a:latin typeface="Lexend"/>
                <a:ea typeface="Lexend"/>
                <a:cs typeface="Lexend"/>
                <a:sym typeface="Lexend"/>
              </a:rPr>
              <a:t>Vă mulțumim pentru atenție!</a:t>
            </a:r>
            <a:endParaRPr b="0" i="0" sz="2400" u="none" cap="none" strike="noStrike">
              <a:solidFill>
                <a:srgbClr val="FFFFFF"/>
              </a:solidFill>
              <a:latin typeface="Calibri"/>
              <a:ea typeface="Calibri"/>
              <a:cs typeface="Calibri"/>
              <a:sym typeface="Calibri"/>
            </a:endParaRPr>
          </a:p>
        </p:txBody>
      </p:sp>
      <p:grpSp>
        <p:nvGrpSpPr>
          <p:cNvPr id="960" name="Google Shape;960;p132"/>
          <p:cNvGrpSpPr/>
          <p:nvPr/>
        </p:nvGrpSpPr>
        <p:grpSpPr>
          <a:xfrm>
            <a:off x="1211129" y="5675594"/>
            <a:ext cx="9767014" cy="1128486"/>
            <a:chOff x="498500" y="4137629"/>
            <a:chExt cx="8147326" cy="941346"/>
          </a:xfrm>
        </p:grpSpPr>
        <p:grpSp>
          <p:nvGrpSpPr>
            <p:cNvPr id="961" name="Google Shape;961;p132"/>
            <p:cNvGrpSpPr/>
            <p:nvPr/>
          </p:nvGrpSpPr>
          <p:grpSpPr>
            <a:xfrm>
              <a:off x="498500" y="4226550"/>
              <a:ext cx="4745392" cy="852425"/>
              <a:chOff x="498500" y="4226550"/>
              <a:chExt cx="4745392" cy="852425"/>
            </a:xfrm>
          </p:grpSpPr>
          <p:grpSp>
            <p:nvGrpSpPr>
              <p:cNvPr id="962" name="Google Shape;962;p132"/>
              <p:cNvGrpSpPr/>
              <p:nvPr/>
            </p:nvGrpSpPr>
            <p:grpSpPr>
              <a:xfrm>
                <a:off x="498500" y="4226550"/>
                <a:ext cx="2782903" cy="852425"/>
                <a:chOff x="661431" y="5761985"/>
                <a:chExt cx="4102762" cy="1256708"/>
              </a:xfrm>
            </p:grpSpPr>
            <p:pic>
              <p:nvPicPr>
                <p:cNvPr id="963" name="Google Shape;963;p132"/>
                <p:cNvPicPr preferRelativeResize="0"/>
                <p:nvPr/>
              </p:nvPicPr>
              <p:blipFill rotWithShape="1">
                <a:blip r:embed="rId5">
                  <a:alphaModFix/>
                </a:blip>
                <a:srcRect b="0" l="0" r="0" t="0"/>
                <a:stretch/>
              </p:blipFill>
              <p:spPr>
                <a:xfrm>
                  <a:off x="3392779" y="5768268"/>
                  <a:ext cx="1371414" cy="1072165"/>
                </a:xfrm>
                <a:prstGeom prst="rect">
                  <a:avLst/>
                </a:prstGeom>
                <a:noFill/>
                <a:ln>
                  <a:noFill/>
                </a:ln>
              </p:spPr>
            </p:pic>
            <p:pic>
              <p:nvPicPr>
                <p:cNvPr id="964" name="Google Shape;964;p132"/>
                <p:cNvPicPr preferRelativeResize="0"/>
                <p:nvPr/>
              </p:nvPicPr>
              <p:blipFill rotWithShape="1">
                <a:blip r:embed="rId6">
                  <a:alphaModFix/>
                </a:blip>
                <a:srcRect b="0" l="0" r="0" t="0"/>
                <a:stretch/>
              </p:blipFill>
              <p:spPr>
                <a:xfrm>
                  <a:off x="661431" y="5761985"/>
                  <a:ext cx="1584550" cy="1256708"/>
                </a:xfrm>
                <a:prstGeom prst="rect">
                  <a:avLst/>
                </a:prstGeom>
                <a:noFill/>
                <a:ln>
                  <a:noFill/>
                </a:ln>
              </p:spPr>
            </p:pic>
          </p:grpSp>
          <p:pic>
            <p:nvPicPr>
              <p:cNvPr descr="Logo Oriensys" id="965" name="Google Shape;965;p132"/>
              <p:cNvPicPr preferRelativeResize="0"/>
              <p:nvPr/>
            </p:nvPicPr>
            <p:blipFill rotWithShape="1">
              <a:blip r:embed="rId7">
                <a:alphaModFix/>
              </a:blip>
              <a:srcRect b="0" l="0" r="0" t="0"/>
              <a:stretch/>
            </p:blipFill>
            <p:spPr>
              <a:xfrm>
                <a:off x="4218149" y="4297788"/>
                <a:ext cx="1025743" cy="621025"/>
              </a:xfrm>
              <a:prstGeom prst="rect">
                <a:avLst/>
              </a:prstGeom>
              <a:noFill/>
              <a:ln>
                <a:noFill/>
              </a:ln>
            </p:spPr>
          </p:pic>
        </p:grpSp>
        <p:pic>
          <p:nvPicPr>
            <p:cNvPr id="966" name="Google Shape;966;p132"/>
            <p:cNvPicPr preferRelativeResize="0"/>
            <p:nvPr/>
          </p:nvPicPr>
          <p:blipFill rotWithShape="1">
            <a:blip r:embed="rId8">
              <a:alphaModFix/>
            </a:blip>
            <a:srcRect b="0" l="0" r="0" t="0"/>
            <a:stretch/>
          </p:blipFill>
          <p:spPr>
            <a:xfrm>
              <a:off x="7927676" y="4244682"/>
              <a:ext cx="718150" cy="727244"/>
            </a:xfrm>
            <a:prstGeom prst="rect">
              <a:avLst/>
            </a:prstGeom>
            <a:noFill/>
            <a:ln>
              <a:noFill/>
            </a:ln>
          </p:spPr>
        </p:pic>
        <p:pic>
          <p:nvPicPr>
            <p:cNvPr id="967" name="Google Shape;967;p132"/>
            <p:cNvPicPr preferRelativeResize="0"/>
            <p:nvPr/>
          </p:nvPicPr>
          <p:blipFill rotWithShape="1">
            <a:blip r:embed="rId9">
              <a:alphaModFix/>
            </a:blip>
            <a:srcRect b="7329" l="0" r="0" t="-7329"/>
            <a:stretch/>
          </p:blipFill>
          <p:spPr>
            <a:xfrm>
              <a:off x="6147275" y="4137629"/>
              <a:ext cx="718150" cy="913596"/>
            </a:xfrm>
            <a:prstGeom prst="rect">
              <a:avLst/>
            </a:prstGeom>
            <a:noFill/>
            <a:ln>
              <a:noFill/>
            </a:ln>
          </p:spPr>
        </p:pic>
      </p:grpSp>
      <p:sp>
        <p:nvSpPr>
          <p:cNvPr id="968" name="Google Shape;968;p132"/>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77"/>
          <p:cNvSpPr txBox="1"/>
          <p:nvPr>
            <p:ph idx="1" type="body"/>
          </p:nvPr>
        </p:nvSpPr>
        <p:spPr>
          <a:xfrm>
            <a:off x="959760" y="1536633"/>
            <a:ext cx="10269300" cy="697800"/>
          </a:xfrm>
          <a:prstGeom prst="rect">
            <a:avLst/>
          </a:prstGeom>
          <a:noFill/>
          <a:ln>
            <a:noFill/>
          </a:ln>
        </p:spPr>
        <p:txBody>
          <a:bodyPr anchorCtr="0" anchor="t" bIns="25400" lIns="25400" spcFirstLastPara="1" rIns="25400" wrap="square" tIns="25400">
            <a:noAutofit/>
          </a:bodyPr>
          <a:lstStyle/>
          <a:p>
            <a:pPr indent="-228600" lvl="0" marL="228600" rtl="0" algn="l">
              <a:lnSpc>
                <a:spcPct val="100000"/>
              </a:lnSpc>
              <a:spcBef>
                <a:spcPts val="2000"/>
              </a:spcBef>
              <a:spcAft>
                <a:spcPts val="0"/>
              </a:spcAft>
              <a:buSzPts val="2000"/>
              <a:buChar char="●"/>
            </a:pPr>
            <a:r>
              <a:rPr lang="en" sz="2000"/>
              <a:t>se stabilesc relații între persoane aflate în același mediu. În mod distinct, comunicarea online poate continua și față în față, la fel cum comunicarea față în față poate continua și online;</a:t>
            </a:r>
            <a:endParaRPr sz="2000"/>
          </a:p>
          <a:p>
            <a:pPr indent="-228600" lvl="0" marL="228600" rtl="0" algn="l">
              <a:lnSpc>
                <a:spcPct val="100000"/>
              </a:lnSpc>
              <a:spcBef>
                <a:spcPts val="0"/>
              </a:spcBef>
              <a:spcAft>
                <a:spcPts val="0"/>
              </a:spcAft>
              <a:buSzPts val="2000"/>
              <a:buChar char="●"/>
            </a:pPr>
            <a:r>
              <a:rPr lang="en" sz="2000"/>
              <a:t>își propune să atingă obiective și să transmită semnificații prin compoziția mesajului transmis;</a:t>
            </a:r>
            <a:endParaRPr sz="2000"/>
          </a:p>
          <a:p>
            <a:pPr indent="-228600" lvl="0" marL="228600" rtl="0" algn="l">
              <a:lnSpc>
                <a:spcPct val="100000"/>
              </a:lnSpc>
              <a:spcBef>
                <a:spcPts val="0"/>
              </a:spcBef>
              <a:spcAft>
                <a:spcPts val="0"/>
              </a:spcAft>
              <a:buSzPts val="2000"/>
              <a:buChar char="●"/>
            </a:pPr>
            <a:r>
              <a:rPr lang="en" sz="2000"/>
              <a:t>cele trei dimensiuni ale comunicării: comunicarea exterioară (observabilă prin comportamentul verbal și nonverbal), metacomunicarea (ceea ce se înțelege dincolo de cuvinte) și intracomunicarea (schimbul de informații care are loc la nivelul sinelui interior);</a:t>
            </a:r>
            <a:endParaRPr sz="2000"/>
          </a:p>
          <a:p>
            <a:pPr indent="-228600" lvl="0" marL="228600" rtl="0" algn="l">
              <a:lnSpc>
                <a:spcPct val="100000"/>
              </a:lnSpc>
              <a:spcBef>
                <a:spcPts val="0"/>
              </a:spcBef>
              <a:spcAft>
                <a:spcPts val="0"/>
              </a:spcAft>
              <a:buSzPts val="2000"/>
              <a:buChar char="●"/>
            </a:pPr>
            <a:r>
              <a:rPr lang="en" sz="2000"/>
              <a:t>amprenta spațiului în care are loc, transmițând caracteristicile mediului respectiv. În special, comunicarea online utilizează caracteristicile specifice ale mediului digital;</a:t>
            </a:r>
            <a:endParaRPr sz="2000"/>
          </a:p>
          <a:p>
            <a:pPr indent="-228600" lvl="0" marL="228600" rtl="0" algn="l">
              <a:lnSpc>
                <a:spcPct val="100000"/>
              </a:lnSpc>
              <a:spcBef>
                <a:spcPts val="0"/>
              </a:spcBef>
              <a:spcAft>
                <a:spcPts val="0"/>
              </a:spcAft>
              <a:buSzPts val="2000"/>
              <a:buChar char="●"/>
            </a:pPr>
            <a:r>
              <a:rPr lang="en" sz="2000"/>
              <a:t>mesajul, oamenii și relațiile stabilite sunt dinamice, odată ce acest proces este inițiat, el generează evoluție și schimbare, uneori ireversibile.</a:t>
            </a:r>
            <a:endParaRPr sz="2000"/>
          </a:p>
        </p:txBody>
      </p:sp>
      <p:sp>
        <p:nvSpPr>
          <p:cNvPr id="509" name="Google Shape;509;p77"/>
          <p:cNvSpPr txBox="1"/>
          <p:nvPr>
            <p:ph type="title"/>
          </p:nvPr>
        </p:nvSpPr>
        <p:spPr>
          <a:xfrm>
            <a:off x="1552404" y="464943"/>
            <a:ext cx="9755400" cy="763800"/>
          </a:xfrm>
          <a:prstGeom prst="rect">
            <a:avLst/>
          </a:prstGeom>
          <a:noFill/>
          <a:ln>
            <a:noFill/>
          </a:ln>
        </p:spPr>
        <p:txBody>
          <a:bodyPr anchorCtr="0" anchor="ctr" bIns="94725" lIns="94725" spcFirstLastPara="1" rIns="94725" wrap="square" tIns="94725">
            <a:noAutofit/>
          </a:bodyPr>
          <a:lstStyle/>
          <a:p>
            <a:pPr indent="0" lvl="0" marL="0" rtl="0" algn="l">
              <a:lnSpc>
                <a:spcPct val="100000"/>
              </a:lnSpc>
              <a:spcBef>
                <a:spcPts val="0"/>
              </a:spcBef>
              <a:spcAft>
                <a:spcPts val="0"/>
              </a:spcAft>
              <a:buSzPts val="3300"/>
              <a:buNone/>
            </a:pPr>
            <a:r>
              <a:rPr lang="en">
                <a:latin typeface="Lexend Medium"/>
                <a:ea typeface="Lexend Medium"/>
                <a:cs typeface="Lexend Medium"/>
                <a:sym typeface="Lexend Medium"/>
              </a:rPr>
              <a:t>Particularități de comunicare:</a:t>
            </a:r>
            <a:endParaRPr>
              <a:latin typeface="Lexend Medium"/>
              <a:ea typeface="Lexend Medium"/>
              <a:cs typeface="Lexend Medium"/>
              <a:sym typeface="Lexend Medium"/>
            </a:endParaRPr>
          </a:p>
        </p:txBody>
      </p:sp>
      <p:sp>
        <p:nvSpPr>
          <p:cNvPr id="510" name="Google Shape;510;p77"/>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8"/>
          <p:cNvSpPr txBox="1"/>
          <p:nvPr>
            <p:ph idx="1" type="body"/>
          </p:nvPr>
        </p:nvSpPr>
        <p:spPr>
          <a:xfrm>
            <a:off x="959760" y="1536633"/>
            <a:ext cx="10269300" cy="697800"/>
          </a:xfrm>
          <a:prstGeom prst="rect">
            <a:avLst/>
          </a:prstGeom>
          <a:noFill/>
          <a:ln>
            <a:noFill/>
          </a:ln>
        </p:spPr>
        <p:txBody>
          <a:bodyPr anchorCtr="0" anchor="t" bIns="25400" lIns="25400" spcFirstLastPara="1" rIns="25400" wrap="square" tIns="25400">
            <a:noAutofit/>
          </a:bodyPr>
          <a:lstStyle/>
          <a:p>
            <a:pPr indent="-228600" lvl="0" marL="228600" rtl="0" algn="l">
              <a:lnSpc>
                <a:spcPct val="90000"/>
              </a:lnSpc>
              <a:spcBef>
                <a:spcPts val="0"/>
              </a:spcBef>
              <a:spcAft>
                <a:spcPts val="0"/>
              </a:spcAft>
              <a:buSzPts val="2000"/>
              <a:buChar char="●"/>
            </a:pPr>
            <a:r>
              <a:rPr lang="en" sz="2000"/>
              <a:t>Vorbirea clară și ascultarea atentă devin cele două obiective comune pentru comunicarea eficientă online și față în față. (Dale King, 2020)</a:t>
            </a:r>
            <a:endParaRPr sz="2000"/>
          </a:p>
          <a:p>
            <a:pPr indent="0" lvl="0" marL="0" rtl="0" algn="l">
              <a:lnSpc>
                <a:spcPct val="90000"/>
              </a:lnSpc>
              <a:spcBef>
                <a:spcPts val="2200"/>
              </a:spcBef>
              <a:spcAft>
                <a:spcPts val="0"/>
              </a:spcAft>
              <a:buClr>
                <a:srgbClr val="000000"/>
              </a:buClr>
              <a:buSzPts val="2400"/>
              <a:buFont typeface="Arial"/>
              <a:buNone/>
            </a:pPr>
            <a:r>
              <a:rPr lang="en" sz="2000"/>
              <a:t>Borțun (2001) prezintă principalele scopuri ale comunicării:</a:t>
            </a:r>
            <a:endParaRPr sz="2000"/>
          </a:p>
          <a:p>
            <a:pPr indent="-228600" lvl="0" marL="228600" rtl="0" algn="l">
              <a:lnSpc>
                <a:spcPct val="90000"/>
              </a:lnSpc>
              <a:spcBef>
                <a:spcPts val="2200"/>
              </a:spcBef>
              <a:spcAft>
                <a:spcPts val="0"/>
              </a:spcAft>
              <a:buSzPts val="2000"/>
              <a:buChar char="●"/>
            </a:pPr>
            <a:r>
              <a:rPr lang="en" sz="2000"/>
              <a:t>să fie primit: văzut, auzit, citit;</a:t>
            </a:r>
            <a:endParaRPr sz="2000"/>
          </a:p>
          <a:p>
            <a:pPr indent="-228600" lvl="0" marL="228600" rtl="0" algn="l">
              <a:lnSpc>
                <a:spcPct val="90000"/>
              </a:lnSpc>
              <a:spcBef>
                <a:spcPts val="0"/>
              </a:spcBef>
              <a:spcAft>
                <a:spcPts val="0"/>
              </a:spcAft>
              <a:buSzPts val="2000"/>
              <a:buChar char="●"/>
            </a:pPr>
            <a:r>
              <a:rPr lang="en" sz="2000"/>
              <a:t>să fie înțeles (mesajul transmis să fie decodat corect);</a:t>
            </a:r>
            <a:endParaRPr sz="2000"/>
          </a:p>
          <a:p>
            <a:pPr indent="-228600" lvl="0" marL="228600" rtl="0" algn="l">
              <a:lnSpc>
                <a:spcPct val="90000"/>
              </a:lnSpc>
              <a:spcBef>
                <a:spcPts val="0"/>
              </a:spcBef>
              <a:spcAft>
                <a:spcPts val="0"/>
              </a:spcAft>
              <a:buSzPts val="2000"/>
              <a:buChar char="●"/>
            </a:pPr>
            <a:r>
              <a:rPr lang="en" sz="2000"/>
              <a:t>să fie acceptat (mesajul trimis să nu fie respins;</a:t>
            </a:r>
            <a:endParaRPr sz="2000"/>
          </a:p>
          <a:p>
            <a:pPr indent="-228600" lvl="0" marL="228600" rtl="0" algn="l">
              <a:lnSpc>
                <a:spcPct val="90000"/>
              </a:lnSpc>
              <a:spcBef>
                <a:spcPts val="0"/>
              </a:spcBef>
              <a:spcAft>
                <a:spcPts val="0"/>
              </a:spcAft>
              <a:buSzPts val="2000"/>
              <a:buChar char="●"/>
            </a:pPr>
            <a:r>
              <a:rPr lang="en" sz="2000"/>
              <a:t>să provoace o reacție (mesajul transmis pentru a determina o schimbare în percepție, gândire, interpretare sau atitudine comportamentală).</a:t>
            </a:r>
            <a:endParaRPr sz="2000"/>
          </a:p>
          <a:p>
            <a:pPr indent="0" lvl="0" marL="0" rtl="0" algn="l">
              <a:lnSpc>
                <a:spcPct val="90000"/>
              </a:lnSpc>
              <a:spcBef>
                <a:spcPts val="2200"/>
              </a:spcBef>
              <a:spcAft>
                <a:spcPts val="0"/>
              </a:spcAft>
              <a:buClr>
                <a:srgbClr val="000000"/>
              </a:buClr>
              <a:buSzPts val="2400"/>
              <a:buFont typeface="Arial"/>
              <a:buNone/>
            </a:pPr>
            <a:r>
              <a:rPr lang="en" sz="2000"/>
              <a:t>Psihologia comunicării evidențiază o serie de alte obiective pe care oamenii le urmăresc atunci când comunică, legate de satisfacerea unor nevoi umane specifice, nevoia de prestigiu, confirmarea statutului social, alungarea singurătății.</a:t>
            </a:r>
            <a:endParaRPr sz="2000"/>
          </a:p>
        </p:txBody>
      </p:sp>
      <p:sp>
        <p:nvSpPr>
          <p:cNvPr id="516" name="Google Shape;516;p78"/>
          <p:cNvSpPr txBox="1"/>
          <p:nvPr>
            <p:ph type="title"/>
          </p:nvPr>
        </p:nvSpPr>
        <p:spPr>
          <a:xfrm>
            <a:off x="1552404" y="464943"/>
            <a:ext cx="9755400" cy="763800"/>
          </a:xfrm>
          <a:prstGeom prst="rect">
            <a:avLst/>
          </a:prstGeom>
          <a:noFill/>
          <a:ln>
            <a:noFill/>
          </a:ln>
        </p:spPr>
        <p:txBody>
          <a:bodyPr anchorCtr="0" anchor="ctr" bIns="94725" lIns="94725" spcFirstLastPara="1" rIns="94725" wrap="square" tIns="94725">
            <a:noAutofit/>
          </a:bodyPr>
          <a:lstStyle/>
          <a:p>
            <a:pPr indent="0" lvl="0" marL="0" rtl="0" algn="ctr">
              <a:lnSpc>
                <a:spcPct val="100000"/>
              </a:lnSpc>
              <a:spcBef>
                <a:spcPts val="0"/>
              </a:spcBef>
              <a:spcAft>
                <a:spcPts val="0"/>
              </a:spcAft>
              <a:buSzPts val="3300"/>
              <a:buNone/>
            </a:pPr>
            <a:r>
              <a:t/>
            </a:r>
            <a:endParaRPr/>
          </a:p>
        </p:txBody>
      </p:sp>
      <p:sp>
        <p:nvSpPr>
          <p:cNvPr id="517" name="Google Shape;517;p78"/>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9"/>
          <p:cNvSpPr txBox="1"/>
          <p:nvPr>
            <p:ph idx="1" type="body"/>
          </p:nvPr>
        </p:nvSpPr>
        <p:spPr>
          <a:xfrm>
            <a:off x="959760" y="1536633"/>
            <a:ext cx="10269300" cy="697800"/>
          </a:xfrm>
          <a:prstGeom prst="rect">
            <a:avLst/>
          </a:prstGeom>
          <a:noFill/>
          <a:ln>
            <a:noFill/>
          </a:ln>
        </p:spPr>
        <p:txBody>
          <a:bodyPr anchorCtr="0" anchor="t" bIns="25400" lIns="25400" spcFirstLastPara="1" rIns="25400" wrap="square" tIns="25400">
            <a:noAutofit/>
          </a:bodyPr>
          <a:lstStyle/>
          <a:p>
            <a:pPr indent="0" lvl="0" marL="0" rtl="0" algn="l">
              <a:lnSpc>
                <a:spcPct val="115000"/>
              </a:lnSpc>
              <a:spcBef>
                <a:spcPts val="2200"/>
              </a:spcBef>
              <a:spcAft>
                <a:spcPts val="0"/>
              </a:spcAft>
              <a:buClr>
                <a:srgbClr val="000000"/>
              </a:buClr>
              <a:buSzPts val="3000"/>
              <a:buFont typeface="Arial"/>
              <a:buNone/>
            </a:pPr>
            <a:r>
              <a:rPr b="1" lang="en" sz="2000"/>
              <a:t>Comunicarea și colaborarea digitală:</a:t>
            </a:r>
            <a:endParaRPr sz="2000"/>
          </a:p>
          <a:p>
            <a:pPr indent="-228600" lvl="0" marL="228600" rtl="0" algn="l">
              <a:lnSpc>
                <a:spcPct val="115000"/>
              </a:lnSpc>
              <a:spcBef>
                <a:spcPts val="0"/>
              </a:spcBef>
              <a:spcAft>
                <a:spcPts val="0"/>
              </a:spcAft>
              <a:buSzPts val="2000"/>
              <a:buChar char="●"/>
            </a:pPr>
            <a:r>
              <a:rPr lang="en" sz="2000"/>
              <a:t>interacțiunea prin intermediul tehnologiei digitale; </a:t>
            </a:r>
            <a:endParaRPr sz="2000"/>
          </a:p>
          <a:p>
            <a:pPr indent="-228600" lvl="0" marL="228600" rtl="0" algn="l">
              <a:lnSpc>
                <a:spcPct val="115000"/>
              </a:lnSpc>
              <a:spcBef>
                <a:spcPts val="0"/>
              </a:spcBef>
              <a:spcAft>
                <a:spcPts val="0"/>
              </a:spcAft>
              <a:buSzPts val="2000"/>
              <a:buChar char="●"/>
            </a:pPr>
            <a:r>
              <a:rPr lang="en" sz="2000"/>
              <a:t>schimbul de materiale sau informații prin intermediul tehnologiilor digitale; </a:t>
            </a:r>
            <a:endParaRPr sz="2000"/>
          </a:p>
          <a:p>
            <a:pPr indent="-228600" lvl="0" marL="228600" rtl="0" algn="l">
              <a:lnSpc>
                <a:spcPct val="115000"/>
              </a:lnSpc>
              <a:spcBef>
                <a:spcPts val="0"/>
              </a:spcBef>
              <a:spcAft>
                <a:spcPts val="0"/>
              </a:spcAft>
              <a:buSzPts val="2000"/>
              <a:buChar char="●"/>
            </a:pPr>
            <a:r>
              <a:rPr lang="en" sz="2000"/>
              <a:t>participarea cetățenilor prin intermediul tehnologiei digitale; </a:t>
            </a:r>
            <a:endParaRPr sz="2000"/>
          </a:p>
          <a:p>
            <a:pPr indent="-228600" lvl="0" marL="228600" rtl="0" algn="l">
              <a:lnSpc>
                <a:spcPct val="115000"/>
              </a:lnSpc>
              <a:spcBef>
                <a:spcPts val="0"/>
              </a:spcBef>
              <a:spcAft>
                <a:spcPts val="0"/>
              </a:spcAft>
              <a:buSzPts val="2000"/>
              <a:buChar char="●"/>
            </a:pPr>
            <a:r>
              <a:rPr lang="en" sz="2000"/>
              <a:t>colaborarea mediată digital; </a:t>
            </a:r>
            <a:endParaRPr sz="2000"/>
          </a:p>
          <a:p>
            <a:pPr indent="-228600" lvl="0" marL="228600" rtl="0" algn="l">
              <a:lnSpc>
                <a:spcPct val="115000"/>
              </a:lnSpc>
              <a:spcBef>
                <a:spcPts val="0"/>
              </a:spcBef>
              <a:spcAft>
                <a:spcPts val="0"/>
              </a:spcAft>
              <a:buSzPts val="2000"/>
              <a:buChar char="●"/>
            </a:pPr>
            <a:r>
              <a:rPr lang="en" sz="2000"/>
              <a:t>Netiquette - comportament etic online; </a:t>
            </a:r>
            <a:endParaRPr sz="2000"/>
          </a:p>
          <a:p>
            <a:pPr indent="-228600" lvl="0" marL="228600" rtl="0" algn="l">
              <a:lnSpc>
                <a:spcPct val="115000"/>
              </a:lnSpc>
              <a:spcBef>
                <a:spcPts val="0"/>
              </a:spcBef>
              <a:spcAft>
                <a:spcPts val="0"/>
              </a:spcAft>
              <a:buSzPts val="2000"/>
              <a:buChar char="●"/>
            </a:pPr>
            <a:r>
              <a:rPr lang="en" sz="2000"/>
              <a:t>gestionarea identității digitale. (E.C., 2016),</a:t>
            </a:r>
            <a:endParaRPr sz="2000"/>
          </a:p>
          <a:p>
            <a:pPr indent="-241300" lvl="0" marL="304800" rtl="0" algn="l">
              <a:lnSpc>
                <a:spcPct val="90000"/>
              </a:lnSpc>
              <a:spcBef>
                <a:spcPts val="0"/>
              </a:spcBef>
              <a:spcAft>
                <a:spcPts val="0"/>
              </a:spcAft>
              <a:buClr>
                <a:srgbClr val="000000"/>
              </a:buClr>
              <a:buSzPts val="1000"/>
              <a:buFont typeface="Arial"/>
              <a:buNone/>
            </a:pPr>
            <a:r>
              <a:t/>
            </a:r>
            <a:endParaRPr sz="2000"/>
          </a:p>
          <a:p>
            <a:pPr indent="0" lvl="0" marL="0" rtl="0" algn="l">
              <a:lnSpc>
                <a:spcPct val="90000"/>
              </a:lnSpc>
              <a:spcBef>
                <a:spcPts val="0"/>
              </a:spcBef>
              <a:spcAft>
                <a:spcPts val="0"/>
              </a:spcAft>
              <a:buClr>
                <a:srgbClr val="000000"/>
              </a:buClr>
              <a:buSzPts val="1000"/>
              <a:buFont typeface="Arial"/>
              <a:buNone/>
            </a:pPr>
            <a:r>
              <a:rPr lang="en" sz="2000"/>
              <a:t>Limba este cea mai complexă limbă deoarece poate îndeplini toate funcțiile specifice: cognitivă, comunicativă, reprezentativă, expresivă, persuasivă, reglatoare, ludică și dialectică.</a:t>
            </a:r>
            <a:endParaRPr sz="2000"/>
          </a:p>
        </p:txBody>
      </p:sp>
      <p:sp>
        <p:nvSpPr>
          <p:cNvPr id="523" name="Google Shape;523;p79"/>
          <p:cNvSpPr txBox="1"/>
          <p:nvPr>
            <p:ph type="title"/>
          </p:nvPr>
        </p:nvSpPr>
        <p:spPr>
          <a:xfrm>
            <a:off x="1552404" y="464943"/>
            <a:ext cx="9755400" cy="763800"/>
          </a:xfrm>
          <a:prstGeom prst="rect">
            <a:avLst/>
          </a:prstGeom>
          <a:noFill/>
          <a:ln>
            <a:noFill/>
          </a:ln>
        </p:spPr>
        <p:txBody>
          <a:bodyPr anchorCtr="0" anchor="ctr" bIns="94725" lIns="94725" spcFirstLastPara="1" rIns="94725" wrap="square" tIns="94725">
            <a:noAutofit/>
          </a:bodyPr>
          <a:lstStyle/>
          <a:p>
            <a:pPr indent="0" lvl="0" marL="0" rtl="0" algn="ctr">
              <a:lnSpc>
                <a:spcPct val="100000"/>
              </a:lnSpc>
              <a:spcBef>
                <a:spcPts val="0"/>
              </a:spcBef>
              <a:spcAft>
                <a:spcPts val="0"/>
              </a:spcAft>
              <a:buSzPts val="3300"/>
              <a:buNone/>
            </a:pPr>
            <a:r>
              <a:t/>
            </a:r>
            <a:endParaRPr/>
          </a:p>
        </p:txBody>
      </p:sp>
      <p:sp>
        <p:nvSpPr>
          <p:cNvPr id="524" name="Google Shape;524;p79"/>
          <p:cNvSpPr txBox="1"/>
          <p:nvPr>
            <p:ph idx="12" type="sldNum"/>
          </p:nvPr>
        </p:nvSpPr>
        <p:spPr>
          <a:xfrm>
            <a:off x="11406191" y="6333135"/>
            <a:ext cx="731400" cy="525000"/>
          </a:xfrm>
          <a:prstGeom prst="rect">
            <a:avLst/>
          </a:prstGeom>
          <a:noFill/>
          <a:ln>
            <a:noFill/>
          </a:ln>
        </p:spPr>
        <p:txBody>
          <a:bodyPr anchorCtr="0" anchor="t" bIns="45700" lIns="91400" spcFirstLastPara="1" rIns="91400" wrap="square" tIns="45700">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TMTH video course">
  <a:themeElements>
    <a:clrScheme name="Simple Light">
      <a:dk1>
        <a:srgbClr val="FF9900"/>
      </a:dk1>
      <a:lt1>
        <a:srgbClr val="DBE2E7"/>
      </a:lt1>
      <a:dk2>
        <a:srgbClr val="5F7D95"/>
      </a:dk2>
      <a:lt2>
        <a:srgbClr val="CD2525"/>
      </a:lt2>
      <a:accent1>
        <a:srgbClr val="FFFFFF"/>
      </a:accent1>
      <a:accent2>
        <a:srgbClr val="FFFFFF"/>
      </a:accent2>
      <a:accent3>
        <a:srgbClr val="FFFFFF"/>
      </a:accent3>
      <a:accent4>
        <a:srgbClr val="FFFFFF"/>
      </a:accent4>
      <a:accent5>
        <a:srgbClr val="FFFFFF"/>
      </a:accent5>
      <a:accent6>
        <a:srgbClr val="FFFFFF"/>
      </a:accent6>
      <a:hlink>
        <a:srgbClr val="CD2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